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6" r:id="rId2"/>
    <p:sldMasterId id="2147483672" r:id="rId3"/>
  </p:sldMasterIdLst>
  <p:notesMasterIdLst>
    <p:notesMasterId r:id="rId198"/>
  </p:notesMasterIdLst>
  <p:sldIdLst>
    <p:sldId id="1032" r:id="rId4"/>
    <p:sldId id="1481" r:id="rId5"/>
    <p:sldId id="1482" r:id="rId6"/>
    <p:sldId id="1114" r:id="rId7"/>
    <p:sldId id="1034" r:id="rId8"/>
    <p:sldId id="910" r:id="rId9"/>
    <p:sldId id="1115" r:id="rId10"/>
    <p:sldId id="1036" r:id="rId11"/>
    <p:sldId id="1037" r:id="rId12"/>
    <p:sldId id="1035" r:id="rId13"/>
    <p:sldId id="1116" r:id="rId14"/>
    <p:sldId id="915" r:id="rId15"/>
    <p:sldId id="1146" r:id="rId16"/>
    <p:sldId id="914" r:id="rId17"/>
    <p:sldId id="1308" r:id="rId18"/>
    <p:sldId id="1309" r:id="rId19"/>
    <p:sldId id="1310" r:id="rId20"/>
    <p:sldId id="1311" r:id="rId21"/>
    <p:sldId id="1312" r:id="rId22"/>
    <p:sldId id="1313" r:id="rId23"/>
    <p:sldId id="1314" r:id="rId24"/>
    <p:sldId id="1315" r:id="rId25"/>
    <p:sldId id="1317" r:id="rId26"/>
    <p:sldId id="1318" r:id="rId27"/>
    <p:sldId id="1325" r:id="rId28"/>
    <p:sldId id="1320" r:id="rId29"/>
    <p:sldId id="1321" r:id="rId30"/>
    <p:sldId id="1381" r:id="rId31"/>
    <p:sldId id="1382" r:id="rId32"/>
    <p:sldId id="1383" r:id="rId33"/>
    <p:sldId id="1377" r:id="rId34"/>
    <p:sldId id="1378" r:id="rId35"/>
    <p:sldId id="1379" r:id="rId36"/>
    <p:sldId id="1380" r:id="rId37"/>
    <p:sldId id="1040" r:id="rId38"/>
    <p:sldId id="1066" r:id="rId39"/>
    <p:sldId id="1283" r:id="rId40"/>
    <p:sldId id="1295" r:id="rId41"/>
    <p:sldId id="1294" r:id="rId42"/>
    <p:sldId id="1297" r:id="rId43"/>
    <p:sldId id="1298" r:id="rId44"/>
    <p:sldId id="1299" r:id="rId45"/>
    <p:sldId id="1300" r:id="rId46"/>
    <p:sldId id="1275" r:id="rId47"/>
    <p:sldId id="1276" r:id="rId48"/>
    <p:sldId id="1286" r:id="rId49"/>
    <p:sldId id="1278" r:id="rId50"/>
    <p:sldId id="1279" r:id="rId51"/>
    <p:sldId id="1281" r:id="rId52"/>
    <p:sldId id="1284" r:id="rId53"/>
    <p:sldId id="1267" r:id="rId54"/>
    <p:sldId id="1041" r:id="rId55"/>
    <p:sldId id="1042" r:id="rId56"/>
    <p:sldId id="921" r:id="rId57"/>
    <p:sldId id="923" r:id="rId58"/>
    <p:sldId id="924" r:id="rId59"/>
    <p:sldId id="925" r:id="rId60"/>
    <p:sldId id="926" r:id="rId61"/>
    <p:sldId id="927" r:id="rId62"/>
    <p:sldId id="928" r:id="rId63"/>
    <p:sldId id="1269" r:id="rId64"/>
    <p:sldId id="942" r:id="rId65"/>
    <p:sldId id="1272" r:id="rId66"/>
    <p:sldId id="947" r:id="rId67"/>
    <p:sldId id="1215" r:id="rId68"/>
    <p:sldId id="1384" r:id="rId69"/>
    <p:sldId id="1400" r:id="rId70"/>
    <p:sldId id="1401" r:id="rId71"/>
    <p:sldId id="1387" r:id="rId72"/>
    <p:sldId id="1388" r:id="rId73"/>
    <p:sldId id="1385" r:id="rId74"/>
    <p:sldId id="1234" r:id="rId75"/>
    <p:sldId id="1235" r:id="rId76"/>
    <p:sldId id="1236" r:id="rId77"/>
    <p:sldId id="1237" r:id="rId78"/>
    <p:sldId id="1227" r:id="rId79"/>
    <p:sldId id="1228" r:id="rId80"/>
    <p:sldId id="1331" r:id="rId81"/>
    <p:sldId id="1332" r:id="rId82"/>
    <p:sldId id="1230" r:id="rId83"/>
    <p:sldId id="1231" r:id="rId84"/>
    <p:sldId id="1232" r:id="rId85"/>
    <p:sldId id="1333" r:id="rId86"/>
    <p:sldId id="1334" r:id="rId87"/>
    <p:sldId id="1329" r:id="rId88"/>
    <p:sldId id="1330" r:id="rId89"/>
    <p:sldId id="1233" r:id="rId90"/>
    <p:sldId id="1402" r:id="rId91"/>
    <p:sldId id="1403" r:id="rId92"/>
    <p:sldId id="1404" r:id="rId93"/>
    <p:sldId id="1405" r:id="rId94"/>
    <p:sldId id="1406" r:id="rId95"/>
    <p:sldId id="1407" r:id="rId96"/>
    <p:sldId id="1408" r:id="rId97"/>
    <p:sldId id="1409" r:id="rId98"/>
    <p:sldId id="1410" r:id="rId99"/>
    <p:sldId id="1411" r:id="rId100"/>
    <p:sldId id="1412" r:id="rId101"/>
    <p:sldId id="1172" r:id="rId102"/>
    <p:sldId id="1164" r:id="rId103"/>
    <p:sldId id="1413" r:id="rId104"/>
    <p:sldId id="1415" r:id="rId105"/>
    <p:sldId id="1416" r:id="rId106"/>
    <p:sldId id="1438" r:id="rId107"/>
    <p:sldId id="1449" r:id="rId108"/>
    <p:sldId id="1480" r:id="rId109"/>
    <p:sldId id="1444" r:id="rId110"/>
    <p:sldId id="1166" r:id="rId111"/>
    <p:sldId id="1326" r:id="rId112"/>
    <p:sldId id="1450" r:id="rId113"/>
    <p:sldId id="1451" r:id="rId114"/>
    <p:sldId id="1452" r:id="rId115"/>
    <p:sldId id="1453" r:id="rId116"/>
    <p:sldId id="1454" r:id="rId117"/>
    <p:sldId id="1456" r:id="rId118"/>
    <p:sldId id="1457" r:id="rId119"/>
    <p:sldId id="1274" r:id="rId120"/>
    <p:sldId id="276" r:id="rId121"/>
    <p:sldId id="277" r:id="rId122"/>
    <p:sldId id="278" r:id="rId123"/>
    <p:sldId id="279" r:id="rId124"/>
    <p:sldId id="280" r:id="rId125"/>
    <p:sldId id="1336" r:id="rId126"/>
    <p:sldId id="1337" r:id="rId127"/>
    <p:sldId id="281" r:id="rId128"/>
    <p:sldId id="282" r:id="rId129"/>
    <p:sldId id="283" r:id="rId130"/>
    <p:sldId id="284" r:id="rId131"/>
    <p:sldId id="285" r:id="rId132"/>
    <p:sldId id="286" r:id="rId133"/>
    <p:sldId id="287" r:id="rId134"/>
    <p:sldId id="288" r:id="rId135"/>
    <p:sldId id="289" r:id="rId136"/>
    <p:sldId id="290" r:id="rId137"/>
    <p:sldId id="1285" r:id="rId138"/>
    <p:sldId id="1304" r:id="rId139"/>
    <p:sldId id="328" r:id="rId140"/>
    <p:sldId id="329" r:id="rId141"/>
    <p:sldId id="330" r:id="rId142"/>
    <p:sldId id="331" r:id="rId143"/>
    <p:sldId id="332" r:id="rId144"/>
    <p:sldId id="1305" r:id="rId145"/>
    <p:sldId id="1306" r:id="rId146"/>
    <p:sldId id="1307" r:id="rId147"/>
    <p:sldId id="1474" r:id="rId148"/>
    <p:sldId id="1460" r:id="rId149"/>
    <p:sldId id="1476" r:id="rId150"/>
    <p:sldId id="1477" r:id="rId151"/>
    <p:sldId id="1466" r:id="rId152"/>
    <p:sldId id="1467" r:id="rId153"/>
    <p:sldId id="1468" r:id="rId154"/>
    <p:sldId id="1469" r:id="rId155"/>
    <p:sldId id="1470" r:id="rId156"/>
    <p:sldId id="1471" r:id="rId157"/>
    <p:sldId id="1472" r:id="rId158"/>
    <p:sldId id="1473" r:id="rId159"/>
    <p:sldId id="1371" r:id="rId160"/>
    <p:sldId id="443" r:id="rId161"/>
    <p:sldId id="451" r:id="rId162"/>
    <p:sldId id="993" r:id="rId163"/>
    <p:sldId id="994" r:id="rId164"/>
    <p:sldId id="995" r:id="rId165"/>
    <p:sldId id="996" r:id="rId166"/>
    <p:sldId id="997" r:id="rId167"/>
    <p:sldId id="998" r:id="rId168"/>
    <p:sldId id="999" r:id="rId169"/>
    <p:sldId id="1000" r:id="rId170"/>
    <p:sldId id="1001" r:id="rId171"/>
    <p:sldId id="1002" r:id="rId172"/>
    <p:sldId id="1003" r:id="rId173"/>
    <p:sldId id="1004" r:id="rId174"/>
    <p:sldId id="1005" r:id="rId175"/>
    <p:sldId id="1006" r:id="rId176"/>
    <p:sldId id="1007" r:id="rId177"/>
    <p:sldId id="1008" r:id="rId178"/>
    <p:sldId id="1009" r:id="rId179"/>
    <p:sldId id="1010" r:id="rId180"/>
    <p:sldId id="1011" r:id="rId181"/>
    <p:sldId id="1012" r:id="rId182"/>
    <p:sldId id="1013" r:id="rId183"/>
    <p:sldId id="1014" r:id="rId184"/>
    <p:sldId id="1015" r:id="rId185"/>
    <p:sldId id="1016" r:id="rId186"/>
    <p:sldId id="1017" r:id="rId187"/>
    <p:sldId id="1018" r:id="rId188"/>
    <p:sldId id="1019" r:id="rId189"/>
    <p:sldId id="1020" r:id="rId190"/>
    <p:sldId id="1021" r:id="rId191"/>
    <p:sldId id="1022" r:id="rId192"/>
    <p:sldId id="1023" r:id="rId193"/>
    <p:sldId id="1024" r:id="rId194"/>
    <p:sldId id="1025" r:id="rId195"/>
    <p:sldId id="1026" r:id="rId196"/>
    <p:sldId id="1027" r:id="rId19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597311B-08CD-4B3A-98A0-DF1554B3C85E}">
          <p14:sldIdLst>
            <p14:sldId id="1032"/>
            <p14:sldId id="1481"/>
            <p14:sldId id="1482"/>
            <p14:sldId id="1114"/>
            <p14:sldId id="1034"/>
            <p14:sldId id="910"/>
            <p14:sldId id="1115"/>
            <p14:sldId id="1036"/>
            <p14:sldId id="1037"/>
            <p14:sldId id="1035"/>
            <p14:sldId id="1116"/>
            <p14:sldId id="915"/>
            <p14:sldId id="1146"/>
            <p14:sldId id="914"/>
            <p14:sldId id="1308"/>
            <p14:sldId id="1309"/>
            <p14:sldId id="1310"/>
            <p14:sldId id="1311"/>
            <p14:sldId id="1312"/>
            <p14:sldId id="1313"/>
            <p14:sldId id="1314"/>
            <p14:sldId id="1315"/>
            <p14:sldId id="1317"/>
            <p14:sldId id="1318"/>
            <p14:sldId id="1325"/>
            <p14:sldId id="1320"/>
            <p14:sldId id="1321"/>
            <p14:sldId id="1381"/>
            <p14:sldId id="1382"/>
            <p14:sldId id="1383"/>
            <p14:sldId id="1377"/>
            <p14:sldId id="1378"/>
            <p14:sldId id="1379"/>
            <p14:sldId id="1380"/>
            <p14:sldId id="1040"/>
            <p14:sldId id="1066"/>
            <p14:sldId id="1283"/>
            <p14:sldId id="1295"/>
            <p14:sldId id="1294"/>
            <p14:sldId id="1297"/>
            <p14:sldId id="1298"/>
            <p14:sldId id="1299"/>
            <p14:sldId id="1300"/>
            <p14:sldId id="1275"/>
            <p14:sldId id="1276"/>
            <p14:sldId id="1286"/>
            <p14:sldId id="1278"/>
            <p14:sldId id="1279"/>
            <p14:sldId id="1281"/>
            <p14:sldId id="1284"/>
            <p14:sldId id="1267"/>
            <p14:sldId id="1041"/>
            <p14:sldId id="1042"/>
            <p14:sldId id="921"/>
            <p14:sldId id="923"/>
            <p14:sldId id="924"/>
            <p14:sldId id="925"/>
            <p14:sldId id="926"/>
            <p14:sldId id="927"/>
            <p14:sldId id="928"/>
            <p14:sldId id="1269"/>
            <p14:sldId id="942"/>
            <p14:sldId id="1272"/>
            <p14:sldId id="947"/>
          </p14:sldIdLst>
        </p14:section>
        <p14:section name="Untitled Section" id="{BB1CCF09-E9BF-49A7-B79D-C53BD39465C5}">
          <p14:sldIdLst>
            <p14:sldId id="1215"/>
            <p14:sldId id="1384"/>
            <p14:sldId id="1400"/>
            <p14:sldId id="1401"/>
            <p14:sldId id="1387"/>
            <p14:sldId id="1388"/>
            <p14:sldId id="1385"/>
            <p14:sldId id="1234"/>
            <p14:sldId id="1235"/>
            <p14:sldId id="1236"/>
            <p14:sldId id="1237"/>
            <p14:sldId id="1227"/>
            <p14:sldId id="1228"/>
            <p14:sldId id="1331"/>
            <p14:sldId id="1332"/>
            <p14:sldId id="1230"/>
            <p14:sldId id="1231"/>
            <p14:sldId id="1232"/>
            <p14:sldId id="1333"/>
            <p14:sldId id="1334"/>
            <p14:sldId id="1329"/>
            <p14:sldId id="1330"/>
            <p14:sldId id="1233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172"/>
            <p14:sldId id="1164"/>
            <p14:sldId id="1413"/>
            <p14:sldId id="1415"/>
            <p14:sldId id="1416"/>
            <p14:sldId id="1438"/>
            <p14:sldId id="1449"/>
            <p14:sldId id="1480"/>
            <p14:sldId id="1444"/>
            <p14:sldId id="1166"/>
            <p14:sldId id="1326"/>
            <p14:sldId id="1450"/>
            <p14:sldId id="1451"/>
            <p14:sldId id="1452"/>
            <p14:sldId id="1453"/>
            <p14:sldId id="1454"/>
            <p14:sldId id="1456"/>
            <p14:sldId id="1457"/>
          </p14:sldIdLst>
        </p14:section>
        <p14:section name="Untitled Section" id="{D17DE9CF-D37E-49AC-8292-A48268139EDF}">
          <p14:sldIdLst>
            <p14:sldId id="1274"/>
            <p14:sldId id="276"/>
            <p14:sldId id="277"/>
            <p14:sldId id="278"/>
            <p14:sldId id="279"/>
            <p14:sldId id="280"/>
            <p14:sldId id="1336"/>
            <p14:sldId id="1337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1285"/>
          </p14:sldIdLst>
        </p14:section>
        <p14:section name="Untitled Section" id="{DA173B9D-7C4E-42B4-B279-9FA33E57D796}">
          <p14:sldIdLst>
            <p14:sldId id="1304"/>
            <p14:sldId id="328"/>
            <p14:sldId id="329"/>
            <p14:sldId id="330"/>
            <p14:sldId id="331"/>
            <p14:sldId id="332"/>
            <p14:sldId id="1305"/>
            <p14:sldId id="1306"/>
            <p14:sldId id="1307"/>
          </p14:sldIdLst>
        </p14:section>
        <p14:section name="Untitled Section" id="{3F5A15A0-4789-498F-8861-44F4C6F82B69}">
          <p14:sldIdLst>
            <p14:sldId id="1474"/>
            <p14:sldId id="1460"/>
            <p14:sldId id="1476"/>
            <p14:sldId id="1477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</p14:sldIdLst>
        </p14:section>
        <p14:section name="Untitled Section" id="{2E47226D-871E-43D5-B52A-E7289FAA2478}">
          <p14:sldIdLst>
            <p14:sldId id="1371"/>
            <p14:sldId id="443"/>
            <p14:sldId id="451"/>
          </p14:sldIdLst>
        </p14:section>
        <p14:section name="Untitled Section" id="{956987CE-23AC-48F0-85B4-2881A6242830}">
          <p14:sldIdLst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</p14:sldIdLst>
        </p14:section>
        <p14:section name="Untitled Section" id="{C1C33003-A8A8-4956-A311-FAC46688AB5C}">
          <p14:sldIdLst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65" autoAdjust="0"/>
  </p:normalViewPr>
  <p:slideViewPr>
    <p:cSldViewPr>
      <p:cViewPr varScale="1">
        <p:scale>
          <a:sx n="108" d="100"/>
          <a:sy n="108" d="100"/>
        </p:scale>
        <p:origin x="417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190" Type="http://schemas.openxmlformats.org/officeDocument/2006/relationships/slide" Target="slides/slide187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viewProps" Target="viewProp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theme" Target="theme/theme1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ABD5-F413-4CE4-8F86-EA04CA47C1E9}" type="datetimeFigureOut">
              <a:rPr lang="en-US" smtClean="0"/>
              <a:t>2/21/2016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B1D8-114E-4CD0-8405-047A99829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410" y="123697"/>
            <a:ext cx="8317179" cy="50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85C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53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9"/>
          <p:cNvSpPr>
            <a:spLocks/>
          </p:cNvSpPr>
          <p:nvPr userDrawn="1"/>
        </p:nvSpPr>
        <p:spPr bwMode="auto">
          <a:xfrm>
            <a:off x="-12700" y="1714500"/>
            <a:ext cx="7175500" cy="1943100"/>
          </a:xfrm>
          <a:custGeom>
            <a:avLst/>
            <a:gdLst>
              <a:gd name="T0" fmla="*/ 9525 w 5340"/>
              <a:gd name="T1" fmla="*/ 196245 h 2162"/>
              <a:gd name="T2" fmla="*/ 8197851 w 5340"/>
              <a:gd name="T3" fmla="*/ 0 h 2162"/>
              <a:gd name="T4" fmla="*/ 8477251 w 5340"/>
              <a:gd name="T5" fmla="*/ 370004 h 2162"/>
              <a:gd name="T6" fmla="*/ 8477251 w 5340"/>
              <a:gd name="T7" fmla="*/ 4049596 h 2162"/>
              <a:gd name="T8" fmla="*/ 8197851 w 5340"/>
              <a:gd name="T9" fmla="*/ 4419600 h 2162"/>
              <a:gd name="T10" fmla="*/ 9525 w 5340"/>
              <a:gd name="T11" fmla="*/ 4276505 h 2162"/>
              <a:gd name="T12" fmla="*/ 9525 w 5340"/>
              <a:gd name="T13" fmla="*/ 196245 h 2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340" h="2162">
                <a:moveTo>
                  <a:pt x="6" y="96"/>
                </a:moveTo>
                <a:cubicBezTo>
                  <a:pt x="5100" y="6"/>
                  <a:pt x="5164" y="0"/>
                  <a:pt x="5164" y="0"/>
                </a:cubicBezTo>
                <a:cubicBezTo>
                  <a:pt x="5297" y="0"/>
                  <a:pt x="5340" y="45"/>
                  <a:pt x="5340" y="181"/>
                </a:cubicBezTo>
                <a:cubicBezTo>
                  <a:pt x="5340" y="1981"/>
                  <a:pt x="5340" y="1981"/>
                  <a:pt x="5340" y="1981"/>
                </a:cubicBezTo>
                <a:cubicBezTo>
                  <a:pt x="5340" y="2117"/>
                  <a:pt x="5297" y="2162"/>
                  <a:pt x="5164" y="2162"/>
                </a:cubicBezTo>
                <a:cubicBezTo>
                  <a:pt x="70" y="2101"/>
                  <a:pt x="94" y="2094"/>
                  <a:pt x="6" y="2092"/>
                </a:cubicBezTo>
                <a:cubicBezTo>
                  <a:pt x="6" y="818"/>
                  <a:pt x="0" y="942"/>
                  <a:pt x="6" y="96"/>
                </a:cubicBezTo>
                <a:close/>
              </a:path>
            </a:pathLst>
          </a:custGeom>
          <a:noFill/>
          <a:ln>
            <a:noFill/>
          </a:ln>
          <a:ex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4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0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4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94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11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5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7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858566"/>
            <a:ext cx="457200" cy="273844"/>
          </a:xfrm>
        </p:spPr>
        <p:txBody>
          <a:bodyPr/>
          <a:lstStyle>
            <a:lvl1pPr>
              <a:defRPr sz="825" b="0">
                <a:solidFill>
                  <a:schemeClr val="tx1"/>
                </a:solidFill>
              </a:defRPr>
            </a:lvl1pPr>
          </a:lstStyle>
          <a:p>
            <a:fld id="{3657DB35-97C3-4322-8C54-2B95152DD3E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101600"/>
          </a:xfrm>
          <a:prstGeom prst="rect">
            <a:avLst/>
          </a:prstGeom>
          <a:solidFill>
            <a:srgbClr val="00A0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3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8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85C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26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541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05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48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33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85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7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33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70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8436864" cy="3977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028700"/>
            <a:ext cx="8382000" cy="3771900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"/>
            <a:ext cx="2667000" cy="28575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Heading</a:t>
            </a:r>
            <a:endParaRPr lang="en-US" dirty="0"/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2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85C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5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AC0041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20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7583" y="1076373"/>
            <a:ext cx="7888833" cy="1680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55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F78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086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F78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61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F78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15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129794"/>
            <a:ext cx="8255000" cy="859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85C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2700" y="4489449"/>
            <a:ext cx="9118600" cy="0"/>
          </a:xfrm>
          <a:custGeom>
            <a:avLst/>
            <a:gdLst/>
            <a:ahLst/>
            <a:cxnLst/>
            <a:rect l="l" t="t" r="r" b="b"/>
            <a:pathLst>
              <a:path w="9118600">
                <a:moveTo>
                  <a:pt x="0" y="0"/>
                </a:moveTo>
                <a:lnTo>
                  <a:pt x="91186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1231" y="-16192"/>
            <a:ext cx="854153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F786E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7913" y="1274038"/>
            <a:ext cx="8428172" cy="3161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517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0" y="-2384"/>
            <a:ext cx="9144000" cy="2384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487" y="4942965"/>
            <a:ext cx="345282" cy="13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 b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069" indent="-169069" algn="l" defTabSz="685800" rtl="0" eaLnBrk="1" latinLnBrk="0" hangingPunct="1">
        <a:spcBef>
          <a:spcPct val="20000"/>
        </a:spcBef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347663" indent="-178594" algn="l" defTabSz="685800" rtl="0" eaLnBrk="1" latinLnBrk="0" hangingPunct="1">
        <a:spcBef>
          <a:spcPct val="20000"/>
        </a:spcBef>
        <a:buSzPct val="12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6731" indent="-169069" algn="l" defTabSz="685800" rtl="0" eaLnBrk="1" latinLnBrk="0" hangingPunct="1">
        <a:spcBef>
          <a:spcPct val="20000"/>
        </a:spcBef>
        <a:buFont typeface="Calibri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32235" indent="-177404" algn="l" defTabSz="685800" rtl="0" eaLnBrk="1" latinLnBrk="0" hangingPunct="1">
        <a:spcBef>
          <a:spcPct val="20000"/>
        </a:spcBef>
        <a:buFont typeface="Calibri" pitchFamily="34" charset="0"/>
        <a:buChar char="»"/>
        <a:defRPr sz="10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732235" indent="-177404" algn="l" defTabSz="6858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fowler.com/articles/microservices.html#OrganizedAroundBusinessCapabilitie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BoundedContext.html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fowler.com/articles/microservices.html#OrganizedAroundBusinessCapabilities" TargetMode="Externa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ybastani.com/2015/08/polyglot-persistence-spring-cloud-docker.html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mer.97things.oreilly.com/wiki/index.php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g"/><Relationship Id="rId4" Type="http://schemas.openxmlformats.org/officeDocument/2006/relationships/image" Target="../media/image1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apidocjs.com/)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1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jpg"/><Relationship Id="rId4" Type="http://schemas.openxmlformats.org/officeDocument/2006/relationships/image" Target="../media/image19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scs-architecture.org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erds.airbnb.com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jpg"/><Relationship Id="rId4" Type="http://schemas.openxmlformats.org/officeDocument/2006/relationships/image" Target="../media/image22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5" Type="http://schemas.openxmlformats.org/officeDocument/2006/relationships/image" Target="../media/image258.png"/><Relationship Id="rId4" Type="http://schemas.openxmlformats.org/officeDocument/2006/relationships/image" Target="../media/image257.jp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4.png"/><Relationship Id="rId7" Type="http://schemas.openxmlformats.org/officeDocument/2006/relationships/image" Target="../media/image27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jpg"/><Relationship Id="rId4" Type="http://schemas.openxmlformats.org/officeDocument/2006/relationships/image" Target="../media/image30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ighscalability.com/blog/2014/4/8/microservices-not-a-free-lunch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hyperlink" Target="http://www.leanpub.com/antifragilesoftware" TargetMode="Externa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://www.tigerteam.dk/2014/micro-services-its-not-only-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jbossts.blogspot.com/2015/04/microservices-and-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articles/microservic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adriancockcroft/dockercon-state-of-the-art-in-microservices" TargetMode="Externa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usmin.eu/wiki/index.php/How_XP_Practices_Support_Each_Other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oughtworks.com/continuous-integratio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oughtworks.com/continuous-delivery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oasis-open.org/committees/tc_home.php?wg_abbrev=soa-r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opengroup.org/subjectareas/soa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Relationship Id="rId9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Relationship Id="rId9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7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issue-archive/2015/15-mar/o25architect-2458702.html" TargetMode="External"/><Relationship Id="rId2" Type="http://schemas.openxmlformats.org/officeDocument/2006/relationships/hyperlink" Target="http://martinfowler.com/articles/microservices.html#MicroservicesAndSoa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13" Type="http://schemas.openxmlformats.org/officeDocument/2006/relationships/image" Target="../media/image164.jpg"/><Relationship Id="rId1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jpg"/><Relationship Id="rId12" Type="http://schemas.openxmlformats.org/officeDocument/2006/relationships/image" Target="../media/image163.png"/><Relationship Id="rId17" Type="http://schemas.openxmlformats.org/officeDocument/2006/relationships/image" Target="../media/image168.jp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11" Type="http://schemas.openxmlformats.org/officeDocument/2006/relationships/image" Target="../media/image162.jpg"/><Relationship Id="rId5" Type="http://schemas.openxmlformats.org/officeDocument/2006/relationships/image" Target="../media/image156.png"/><Relationship Id="rId15" Type="http://schemas.openxmlformats.org/officeDocument/2006/relationships/image" Target="../media/image166.jpg"/><Relationship Id="rId10" Type="http://schemas.openxmlformats.org/officeDocument/2006/relationships/image" Target="../media/image161.jpg"/><Relationship Id="rId4" Type="http://schemas.openxmlformats.org/officeDocument/2006/relationships/image" Target="../media/image155.jpg"/><Relationship Id="rId9" Type="http://schemas.openxmlformats.org/officeDocument/2006/relationships/image" Target="../media/image160.png"/><Relationship Id="rId14" Type="http://schemas.openxmlformats.org/officeDocument/2006/relationships/image" Target="../media/image16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6687" y="1522021"/>
            <a:ext cx="6070759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02299"/>
              </a:lnSpc>
            </a:pPr>
            <a:r>
              <a:rPr lang="en-US" sz="6600" spc="-832" smtClean="0">
                <a:solidFill>
                  <a:srgbClr val="FFFFFF"/>
                </a:solidFill>
              </a:rPr>
              <a:t>Microservices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579341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8501" y="270949"/>
            <a:ext cx="3364706" cy="470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b="1" spc="23" dirty="0">
                <a:solidFill>
                  <a:srgbClr val="5A5A5A"/>
                </a:solidFill>
                <a:latin typeface="Arial"/>
                <a:cs typeface="Arial"/>
              </a:rPr>
              <a:t>Single-purpose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0"/>
              </a:spcBef>
              <a:buClr>
                <a:srgbClr val="5A5A5A"/>
              </a:buClr>
              <a:buFont typeface="Arial"/>
              <a:buChar char="•"/>
            </a:pPr>
            <a:endParaRPr sz="2925" dirty="0">
              <a:latin typeface="Times New Roman"/>
              <a:cs typeface="Times New Roman"/>
            </a:endParaRPr>
          </a:p>
          <a:p>
            <a:pPr marL="266700" marR="1126331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b="1" spc="15" dirty="0">
                <a:solidFill>
                  <a:srgbClr val="5A5A5A"/>
                </a:solidFill>
                <a:latin typeface="Arial"/>
                <a:cs typeface="Arial"/>
              </a:rPr>
              <a:t>Connect</a:t>
            </a:r>
            <a:r>
              <a:rPr sz="2400" b="1" spc="-1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b="1" spc="23" dirty="0">
                <a:solidFill>
                  <a:srgbClr val="5A5A5A"/>
                </a:solidFill>
                <a:latin typeface="Arial"/>
                <a:cs typeface="Arial"/>
              </a:rPr>
              <a:t>only  </a:t>
            </a: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through</a:t>
            </a:r>
            <a:r>
              <a:rPr sz="2400" b="1" spc="-116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APIs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5A5A5A"/>
              </a:buClr>
              <a:buFont typeface="Arial"/>
              <a:buChar char="•"/>
            </a:pPr>
            <a:endParaRPr sz="3000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b="1" spc="15" dirty="0">
                <a:solidFill>
                  <a:srgbClr val="5A5A5A"/>
                </a:solidFill>
                <a:latin typeface="Arial"/>
                <a:cs typeface="Arial"/>
              </a:rPr>
              <a:t>Connect over</a:t>
            </a:r>
            <a:r>
              <a:rPr sz="2400" b="1" spc="1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HTTPS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5A5A5A"/>
              </a:buClr>
              <a:buFont typeface="Arial"/>
              <a:buChar char="•"/>
            </a:pPr>
            <a:endParaRPr sz="3488" dirty="0">
              <a:latin typeface="Times New Roman"/>
              <a:cs typeface="Times New Roman"/>
            </a:endParaRPr>
          </a:p>
          <a:p>
            <a:pPr marL="266700" indent="-257175">
              <a:lnSpc>
                <a:spcPts val="2876"/>
              </a:lnSpc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Largely</a:t>
            </a:r>
            <a:r>
              <a:rPr sz="2400" b="1" spc="-3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“black</a:t>
            </a:r>
            <a:endParaRPr sz="2400" dirty="0">
              <a:latin typeface="Arial"/>
              <a:cs typeface="Arial"/>
            </a:endParaRPr>
          </a:p>
          <a:p>
            <a:pPr marL="266224">
              <a:lnSpc>
                <a:spcPts val="2876"/>
              </a:lnSpc>
            </a:pPr>
            <a:r>
              <a:rPr sz="2400" b="1" spc="19" dirty="0">
                <a:solidFill>
                  <a:srgbClr val="5A5A5A"/>
                </a:solidFill>
                <a:latin typeface="Arial"/>
                <a:cs typeface="Arial"/>
              </a:rPr>
              <a:t>boxes” </a:t>
            </a:r>
            <a:r>
              <a:rPr sz="2400" b="1" spc="8" dirty="0">
                <a:solidFill>
                  <a:srgbClr val="5A5A5A"/>
                </a:solidFill>
                <a:latin typeface="Arial"/>
                <a:cs typeface="Arial"/>
              </a:rPr>
              <a:t>to </a:t>
            </a:r>
            <a:r>
              <a:rPr sz="2400" b="1" spc="11" dirty="0">
                <a:solidFill>
                  <a:srgbClr val="5A5A5A"/>
                </a:solidFill>
                <a:latin typeface="Arial"/>
                <a:cs typeface="Arial"/>
              </a:rPr>
              <a:t>each</a:t>
            </a:r>
            <a:r>
              <a:rPr sz="2400" b="1" spc="3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b="1" spc="23" dirty="0">
                <a:solidFill>
                  <a:srgbClr val="5A5A5A"/>
                </a:solidFill>
                <a:latin typeface="Arial"/>
                <a:cs typeface="Arial"/>
              </a:rPr>
              <a:t>other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3525" dirty="0">
              <a:latin typeface="Times New Roman"/>
              <a:cs typeface="Times New Roman"/>
            </a:endParaRPr>
          </a:p>
          <a:p>
            <a:pPr marL="9525">
              <a:tabLst>
                <a:tab pos="266224" algn="l"/>
                <a:tab pos="266700" algn="l"/>
              </a:tabLst>
            </a:pPr>
            <a:r>
              <a:rPr sz="3200" b="1" spc="23" dirty="0" smtClean="0">
                <a:solidFill>
                  <a:schemeClr val="accent1"/>
                </a:solidFill>
                <a:latin typeface="Arial"/>
                <a:cs typeface="Arial"/>
              </a:rPr>
              <a:t>Microservices</a:t>
            </a:r>
            <a:endParaRPr sz="2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3" y="1"/>
            <a:ext cx="5190258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763" y="0"/>
            <a:ext cx="5157311" cy="5143500"/>
          </a:xfrm>
          <a:custGeom>
            <a:avLst/>
            <a:gdLst/>
            <a:ahLst/>
            <a:cxnLst/>
            <a:rect l="l" t="t" r="r" b="b"/>
            <a:pathLst>
              <a:path w="6876415" h="6858000">
                <a:moveTo>
                  <a:pt x="0" y="0"/>
                </a:moveTo>
                <a:lnTo>
                  <a:pt x="6876033" y="0"/>
                </a:lnTo>
                <a:lnTo>
                  <a:pt x="68760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9494" y="183919"/>
            <a:ext cx="5112356" cy="4780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483939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Conway’s</a:t>
            </a:r>
            <a:r>
              <a:rPr spc="-185" dirty="0"/>
              <a:t> </a:t>
            </a:r>
            <a:r>
              <a:rPr spc="-10" dirty="0"/>
              <a:t>Law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3999"/>
              </a:lnSpc>
            </a:pPr>
            <a:r>
              <a:rPr spc="20" dirty="0"/>
              <a:t>Any</a:t>
            </a:r>
            <a:r>
              <a:rPr spc="-50" dirty="0"/>
              <a:t> </a:t>
            </a:r>
            <a:r>
              <a:rPr spc="25" dirty="0"/>
              <a:t>organization</a:t>
            </a:r>
            <a:r>
              <a:rPr spc="-50" dirty="0"/>
              <a:t> </a:t>
            </a:r>
            <a:r>
              <a:rPr spc="20" dirty="0"/>
              <a:t>that</a:t>
            </a:r>
            <a:r>
              <a:rPr spc="-50" dirty="0"/>
              <a:t> </a:t>
            </a:r>
            <a:r>
              <a:rPr spc="20" dirty="0"/>
              <a:t>designs</a:t>
            </a:r>
            <a:r>
              <a:rPr spc="-50" dirty="0"/>
              <a:t> </a:t>
            </a:r>
            <a:r>
              <a:rPr spc="-45" dirty="0"/>
              <a:t>a</a:t>
            </a:r>
            <a:r>
              <a:rPr spc="-50" dirty="0"/>
              <a:t> </a:t>
            </a:r>
            <a:r>
              <a:rPr spc="-20" dirty="0"/>
              <a:t>system</a:t>
            </a:r>
            <a:r>
              <a:rPr spc="-50" dirty="0"/>
              <a:t> </a:t>
            </a:r>
            <a:r>
              <a:rPr spc="40" dirty="0"/>
              <a:t>(defined</a:t>
            </a:r>
            <a:r>
              <a:rPr spc="-50" dirty="0"/>
              <a:t> </a:t>
            </a:r>
            <a:r>
              <a:rPr spc="30" dirty="0"/>
              <a:t>broadly)</a:t>
            </a:r>
            <a:r>
              <a:rPr spc="-50" dirty="0"/>
              <a:t> </a:t>
            </a:r>
            <a:r>
              <a:rPr spc="45" dirty="0"/>
              <a:t>will</a:t>
            </a:r>
            <a:r>
              <a:rPr spc="-50" dirty="0"/>
              <a:t> </a:t>
            </a:r>
            <a:r>
              <a:rPr spc="55" dirty="0"/>
              <a:t>produce</a:t>
            </a:r>
            <a:r>
              <a:rPr spc="-50" dirty="0"/>
              <a:t> </a:t>
            </a:r>
            <a:r>
              <a:rPr spc="-45" dirty="0"/>
              <a:t>a</a:t>
            </a:r>
            <a:r>
              <a:rPr spc="-50" dirty="0"/>
              <a:t> </a:t>
            </a:r>
            <a:r>
              <a:rPr spc="40" dirty="0"/>
              <a:t>design  </a:t>
            </a:r>
            <a:r>
              <a:rPr i="1" spc="5" dirty="0"/>
              <a:t>whose</a:t>
            </a:r>
            <a:r>
              <a:rPr i="1" spc="-55" dirty="0"/>
              <a:t> </a:t>
            </a:r>
            <a:r>
              <a:rPr i="1" spc="15" dirty="0"/>
              <a:t>structure</a:t>
            </a:r>
            <a:r>
              <a:rPr i="1" spc="-55" dirty="0"/>
              <a:t> </a:t>
            </a:r>
            <a:r>
              <a:rPr i="1" spc="-30" dirty="0"/>
              <a:t>is</a:t>
            </a:r>
            <a:r>
              <a:rPr i="1" spc="-55" dirty="0"/>
              <a:t> </a:t>
            </a:r>
            <a:r>
              <a:rPr i="1" spc="-45" dirty="0"/>
              <a:t>a</a:t>
            </a:r>
            <a:r>
              <a:rPr i="1" spc="-55" dirty="0"/>
              <a:t> </a:t>
            </a:r>
            <a:r>
              <a:rPr i="1" spc="45" dirty="0"/>
              <a:t>copy</a:t>
            </a:r>
            <a:r>
              <a:rPr i="1" spc="-55" dirty="0"/>
              <a:t> </a:t>
            </a:r>
            <a:r>
              <a:rPr i="1" spc="50" dirty="0"/>
              <a:t>of</a:t>
            </a:r>
            <a:r>
              <a:rPr i="1" spc="-10" dirty="0"/>
              <a:t> </a:t>
            </a:r>
            <a:r>
              <a:rPr i="1" spc="35" dirty="0"/>
              <a:t>the</a:t>
            </a:r>
            <a:r>
              <a:rPr i="1" spc="-55" dirty="0"/>
              <a:t> </a:t>
            </a:r>
            <a:r>
              <a:rPr i="1" spc="20" dirty="0"/>
              <a:t>organization's</a:t>
            </a:r>
            <a:r>
              <a:rPr i="1" spc="-55" dirty="0"/>
              <a:t> </a:t>
            </a:r>
            <a:r>
              <a:rPr i="1" spc="40" dirty="0"/>
              <a:t>communication</a:t>
            </a:r>
            <a:r>
              <a:rPr i="1" spc="-55" dirty="0"/>
              <a:t> </a:t>
            </a:r>
            <a:r>
              <a:rPr i="1" spc="10" dirty="0"/>
              <a:t>structure.</a:t>
            </a:r>
          </a:p>
          <a:p>
            <a:pPr marL="0"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0" marR="5080" algn="ctr">
              <a:lnSpc>
                <a:spcPct val="100000"/>
              </a:lnSpc>
            </a:pPr>
            <a:r>
              <a:rPr sz="1400" i="0" spc="35" dirty="0">
                <a:latin typeface="Arial"/>
                <a:cs typeface="Arial"/>
              </a:rPr>
              <a:t>Melvyn </a:t>
            </a:r>
            <a:r>
              <a:rPr sz="1400" i="0" spc="5" dirty="0">
                <a:latin typeface="Arial"/>
                <a:cs typeface="Arial"/>
              </a:rPr>
              <a:t>Conway,</a:t>
            </a:r>
            <a:r>
              <a:rPr sz="1400" i="0" spc="-220" dirty="0">
                <a:latin typeface="Arial"/>
                <a:cs typeface="Arial"/>
              </a:rPr>
              <a:t> </a:t>
            </a:r>
            <a:r>
              <a:rPr sz="1400" i="0" spc="50" dirty="0">
                <a:latin typeface="Arial"/>
                <a:cs typeface="Arial"/>
              </a:rPr>
              <a:t>1967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9" y="4734746"/>
            <a:ext cx="74009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http://</a:t>
            </a:r>
            <a:r>
              <a:rPr sz="1400" spc="25" dirty="0" smtClean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martinfowler.com/articles/microservices.html#OrganizedAroundBusinessCapabilities</a:t>
            </a:r>
            <a:r>
              <a:rPr sz="600" dirty="0" smtClean="0">
                <a:solidFill>
                  <a:srgbClr val="7F7F7F"/>
                </a:solidFill>
                <a:latin typeface="Arial"/>
                <a:cs typeface="Arial"/>
              </a:rPr>
              <a:t>.</a:t>
            </a:r>
            <a:endParaRPr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0751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5666" y="730002"/>
            <a:ext cx="2765971" cy="367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87584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669421"/>
          </a:xfrm>
          <a:prstGeom prst="rect">
            <a:avLst/>
          </a:prstGeom>
        </p:spPr>
        <p:txBody>
          <a:bodyPr vert="horz" wrap="square" lIns="0" tIns="297187" rIns="0" bIns="0" rtlCol="0">
            <a:spAutoFit/>
          </a:bodyPr>
          <a:lstStyle/>
          <a:p>
            <a:pPr marL="1295813"/>
            <a:r>
              <a:rPr spc="-3" dirty="0"/>
              <a:t>Complexity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49154" y="1975694"/>
            <a:ext cx="3403550" cy="200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ts val="2900"/>
              </a:lnSpc>
              <a:tabLst>
                <a:tab pos="331822" algn="l"/>
                <a:tab pos="622794" algn="l"/>
                <a:tab pos="1102613" algn="l"/>
                <a:tab pos="1581428" algn="l"/>
                <a:tab pos="2009348" algn="l"/>
                <a:tab pos="2369966" algn="l"/>
              </a:tabLst>
            </a:pPr>
            <a:r>
              <a:rPr sz="2426" i="1" spc="-3" dirty="0">
                <a:latin typeface="Arial"/>
                <a:cs typeface="Arial"/>
              </a:rPr>
              <a:t>The	critical	complexity</a:t>
            </a:r>
            <a:r>
              <a:rPr sz="2426" i="1" spc="-32" dirty="0">
                <a:latin typeface="Arial"/>
                <a:cs typeface="Arial"/>
              </a:rPr>
              <a:t> </a:t>
            </a:r>
            <a:r>
              <a:rPr sz="2426" i="1" dirty="0">
                <a:latin typeface="Arial"/>
                <a:cs typeface="Arial"/>
              </a:rPr>
              <a:t>of  most</a:t>
            </a:r>
            <a:r>
              <a:rPr sz="2426" i="1" spc="5" dirty="0">
                <a:latin typeface="Arial"/>
                <a:cs typeface="Arial"/>
              </a:rPr>
              <a:t> </a:t>
            </a:r>
            <a:r>
              <a:rPr sz="2426" i="1" spc="-3" dirty="0">
                <a:latin typeface="Arial"/>
                <a:cs typeface="Arial"/>
              </a:rPr>
              <a:t>software	projects</a:t>
            </a:r>
            <a:r>
              <a:rPr sz="2426" i="1" spc="-37" dirty="0">
                <a:latin typeface="Arial"/>
                <a:cs typeface="Arial"/>
              </a:rPr>
              <a:t> </a:t>
            </a:r>
            <a:r>
              <a:rPr sz="2426" i="1" dirty="0">
                <a:latin typeface="Arial"/>
                <a:cs typeface="Arial"/>
              </a:rPr>
              <a:t>is  in	</a:t>
            </a:r>
            <a:r>
              <a:rPr sz="2426" i="1" spc="-3" dirty="0">
                <a:latin typeface="Arial"/>
                <a:cs typeface="Arial"/>
              </a:rPr>
              <a:t>understanding	the  </a:t>
            </a:r>
            <a:r>
              <a:rPr sz="2426" i="1" dirty="0">
                <a:latin typeface="Arial"/>
                <a:cs typeface="Arial"/>
              </a:rPr>
              <a:t>domain	</a:t>
            </a:r>
            <a:r>
              <a:rPr sz="2426" i="1" spc="-3" dirty="0">
                <a:latin typeface="Arial"/>
                <a:cs typeface="Arial"/>
              </a:rPr>
              <a:t>itself.</a:t>
            </a:r>
            <a:endParaRPr sz="2426">
              <a:latin typeface="Arial"/>
              <a:cs typeface="Arial"/>
            </a:endParaRPr>
          </a:p>
          <a:p>
            <a:pPr marL="6697">
              <a:spcBef>
                <a:spcPts val="1951"/>
              </a:spcBef>
            </a:pPr>
            <a:r>
              <a:rPr sz="1687" dirty="0">
                <a:latin typeface="Arial"/>
                <a:cs typeface="Arial"/>
              </a:rPr>
              <a:t>Eric</a:t>
            </a:r>
            <a:r>
              <a:rPr sz="1687" spc="-55" dirty="0">
                <a:latin typeface="Arial"/>
                <a:cs typeface="Arial"/>
              </a:rPr>
              <a:t> </a:t>
            </a:r>
            <a:r>
              <a:rPr sz="1687" dirty="0">
                <a:latin typeface="Arial"/>
                <a:cs typeface="Arial"/>
              </a:rPr>
              <a:t>Evans</a:t>
            </a:r>
            <a:endParaRPr sz="168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8965" y="1855143"/>
            <a:ext cx="1667619" cy="2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41805156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6856" y="1044773"/>
            <a:ext cx="5170289" cy="3730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1906489" y="991195"/>
            <a:ext cx="5331023" cy="3951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9424" y="40184"/>
            <a:ext cx="55078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2051202" algn="l"/>
                <a:tab pos="3790672" algn="l"/>
              </a:tabLst>
            </a:pPr>
            <a:r>
              <a:rPr dirty="0" smtClean="0">
                <a:solidFill>
                  <a:schemeClr val="accent1"/>
                </a:solidFill>
              </a:rPr>
              <a:t>Domain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dirty="0" smtClean="0">
                <a:solidFill>
                  <a:schemeClr val="accent1"/>
                </a:solidFill>
              </a:rPr>
              <a:t>Driven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dirty="0" smtClean="0">
                <a:solidFill>
                  <a:schemeClr val="accent1"/>
                </a:solidFill>
              </a:rPr>
              <a:t>Design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583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086" y="46881"/>
            <a:ext cx="4334470" cy="681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2195516" algn="l"/>
              </a:tabLst>
            </a:pPr>
            <a:r>
              <a:rPr sz="4429" spc="-242" dirty="0"/>
              <a:t>Bo</a:t>
            </a:r>
            <a:r>
              <a:rPr sz="4429" spc="-235" dirty="0"/>
              <a:t>und</a:t>
            </a:r>
            <a:r>
              <a:rPr sz="4429" spc="-274" dirty="0"/>
              <a:t>ed	</a:t>
            </a:r>
            <a:r>
              <a:rPr sz="4429" spc="-42" dirty="0"/>
              <a:t>Co</a:t>
            </a:r>
            <a:r>
              <a:rPr sz="4429" spc="-103" dirty="0"/>
              <a:t>ntexts</a:t>
            </a:r>
            <a:endParaRPr sz="4429"/>
          </a:p>
        </p:txBody>
      </p:sp>
      <p:sp>
        <p:nvSpPr>
          <p:cNvPr id="3" name="object 3"/>
          <p:cNvSpPr/>
          <p:nvPr/>
        </p:nvSpPr>
        <p:spPr>
          <a:xfrm>
            <a:off x="1986856" y="756791"/>
            <a:ext cx="5170289" cy="3201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 txBox="1"/>
          <p:nvPr/>
        </p:nvSpPr>
        <p:spPr>
          <a:xfrm>
            <a:off x="1430983" y="3979515"/>
            <a:ext cx="6276677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5917" marR="2679" indent="-569220">
              <a:lnSpc>
                <a:spcPts val="2162"/>
              </a:lnSpc>
            </a:pPr>
            <a:r>
              <a:rPr sz="1898" i="1" spc="76" dirty="0">
                <a:latin typeface="Calibri"/>
                <a:cs typeface="Calibri"/>
              </a:rPr>
              <a:t>DDD </a:t>
            </a:r>
            <a:r>
              <a:rPr sz="1898" i="1" spc="-82" dirty="0">
                <a:latin typeface="Calibri"/>
                <a:cs typeface="Calibri"/>
              </a:rPr>
              <a:t>deals </a:t>
            </a:r>
            <a:r>
              <a:rPr sz="1898" i="1" spc="-116" dirty="0">
                <a:latin typeface="Calibri"/>
                <a:cs typeface="Calibri"/>
              </a:rPr>
              <a:t>with </a:t>
            </a:r>
            <a:r>
              <a:rPr sz="1898" i="1" spc="-100" dirty="0">
                <a:latin typeface="Calibri"/>
                <a:cs typeface="Calibri"/>
              </a:rPr>
              <a:t>large </a:t>
            </a:r>
            <a:r>
              <a:rPr sz="1898" i="1" spc="-90" dirty="0">
                <a:latin typeface="Calibri"/>
                <a:cs typeface="Calibri"/>
              </a:rPr>
              <a:t>models </a:t>
            </a:r>
            <a:r>
              <a:rPr sz="1898" i="1" spc="-127" dirty="0">
                <a:latin typeface="Calibri"/>
                <a:cs typeface="Calibri"/>
              </a:rPr>
              <a:t>by </a:t>
            </a:r>
            <a:r>
              <a:rPr sz="1898" i="1" spc="-100" dirty="0">
                <a:latin typeface="Calibri"/>
                <a:cs typeface="Calibri"/>
              </a:rPr>
              <a:t>dividing </a:t>
            </a:r>
            <a:r>
              <a:rPr sz="1898" i="1" spc="-92" dirty="0">
                <a:latin typeface="Calibri"/>
                <a:cs typeface="Calibri"/>
              </a:rPr>
              <a:t>them </a:t>
            </a:r>
            <a:r>
              <a:rPr sz="1898" i="1" spc="-100" dirty="0">
                <a:latin typeface="Calibri"/>
                <a:cs typeface="Calibri"/>
              </a:rPr>
              <a:t>into </a:t>
            </a:r>
            <a:r>
              <a:rPr sz="1898" i="1" spc="-84" dirty="0">
                <a:latin typeface="Calibri"/>
                <a:cs typeface="Calibri"/>
              </a:rPr>
              <a:t>different </a:t>
            </a:r>
            <a:r>
              <a:rPr sz="1898" i="1" spc="-90" dirty="0">
                <a:latin typeface="Calibri"/>
                <a:cs typeface="Calibri"/>
              </a:rPr>
              <a:t>Bounded  </a:t>
            </a:r>
            <a:r>
              <a:rPr sz="1898" i="1" spc="-66" dirty="0">
                <a:latin typeface="Calibri"/>
                <a:cs typeface="Calibri"/>
              </a:rPr>
              <a:t>Contexts </a:t>
            </a:r>
            <a:r>
              <a:rPr sz="1898" i="1" spc="-87" dirty="0">
                <a:latin typeface="Calibri"/>
                <a:cs typeface="Calibri"/>
              </a:rPr>
              <a:t>and  </a:t>
            </a:r>
            <a:r>
              <a:rPr sz="1898" i="1" spc="-100" dirty="0">
                <a:latin typeface="Calibri"/>
                <a:cs typeface="Calibri"/>
              </a:rPr>
              <a:t>being  </a:t>
            </a:r>
            <a:r>
              <a:rPr sz="1898" i="1" spc="-69" dirty="0">
                <a:latin typeface="Calibri"/>
                <a:cs typeface="Calibri"/>
              </a:rPr>
              <a:t>explicit </a:t>
            </a:r>
            <a:r>
              <a:rPr sz="1898" i="1" spc="-100" dirty="0">
                <a:latin typeface="Calibri"/>
                <a:cs typeface="Calibri"/>
              </a:rPr>
              <a:t>about  </a:t>
            </a:r>
            <a:r>
              <a:rPr sz="1898" i="1" spc="-82" dirty="0">
                <a:latin typeface="Calibri"/>
                <a:cs typeface="Calibri"/>
              </a:rPr>
              <a:t>their</a:t>
            </a:r>
            <a:r>
              <a:rPr sz="1898" i="1" spc="40" dirty="0">
                <a:latin typeface="Calibri"/>
                <a:cs typeface="Calibri"/>
              </a:rPr>
              <a:t> </a:t>
            </a:r>
            <a:r>
              <a:rPr sz="1898" i="1" spc="-82" dirty="0">
                <a:latin typeface="Calibri"/>
                <a:cs typeface="Calibri"/>
              </a:rPr>
              <a:t>interrelationships.</a:t>
            </a:r>
            <a:endParaRPr sz="189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8235" y="4808637"/>
            <a:ext cx="3364371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-32" dirty="0">
                <a:latin typeface="Arial"/>
                <a:cs typeface="Arial"/>
                <a:hlinkClick r:id="rId3"/>
              </a:rPr>
              <a:t>http://martinfowler.com/bliki/BoundedContext.html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1047750"/>
            <a:ext cx="6172200" cy="2596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679" algn="ctr">
              <a:tabLst>
                <a:tab pos="1823514" algn="l"/>
                <a:tab pos="2241054" algn="l"/>
              </a:tabLst>
            </a:pPr>
            <a:r>
              <a:rPr sz="4218" dirty="0">
                <a:solidFill>
                  <a:schemeClr val="bg1"/>
                </a:solidFill>
              </a:rPr>
              <a:t>Build</a:t>
            </a:r>
            <a:r>
              <a:rPr sz="4218" spc="-55" dirty="0">
                <a:solidFill>
                  <a:schemeClr val="bg1"/>
                </a:solidFill>
              </a:rPr>
              <a:t> </a:t>
            </a:r>
            <a:r>
              <a:rPr sz="4218" dirty="0">
                <a:solidFill>
                  <a:schemeClr val="bg1"/>
                </a:solidFill>
              </a:rPr>
              <a:t>microservices </a:t>
            </a:r>
            <a:r>
              <a:rPr sz="4218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218" dirty="0">
                <a:solidFill>
                  <a:schemeClr val="bg1"/>
                </a:solidFill>
              </a:rPr>
              <a:t>around	domain  services </a:t>
            </a:r>
            <a:r>
              <a:rPr sz="4218" spc="-3" dirty="0">
                <a:solidFill>
                  <a:schemeClr val="bg1"/>
                </a:solidFill>
              </a:rPr>
              <a:t>within  </a:t>
            </a:r>
            <a:r>
              <a:rPr sz="4218" dirty="0" smtClean="0">
                <a:solidFill>
                  <a:schemeClr val="bg1"/>
                </a:solidFill>
              </a:rPr>
              <a:t>bounde</a:t>
            </a:r>
            <a:r>
              <a:rPr lang="en-US" sz="4218" dirty="0" smtClean="0">
                <a:solidFill>
                  <a:schemeClr val="bg1"/>
                </a:solidFill>
              </a:rPr>
              <a:t>d </a:t>
            </a:r>
            <a:r>
              <a:rPr sz="4218" spc="-3" dirty="0" smtClean="0">
                <a:solidFill>
                  <a:schemeClr val="bg1"/>
                </a:solidFill>
              </a:rPr>
              <a:t>contexts</a:t>
            </a:r>
            <a:r>
              <a:rPr sz="4218" spc="-3" dirty="0">
                <a:solidFill>
                  <a:schemeClr val="bg1"/>
                </a:solidFill>
              </a:rPr>
              <a:t>.</a:t>
            </a:r>
            <a:endParaRPr sz="4218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3644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9938" y="3973545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22"/>
                </a:lnTo>
                <a:lnTo>
                  <a:pt x="98666" y="341844"/>
                </a:lnTo>
                <a:lnTo>
                  <a:pt x="295986" y="341844"/>
                </a:lnTo>
                <a:lnTo>
                  <a:pt x="394652" y="170922"/>
                </a:lnTo>
                <a:lnTo>
                  <a:pt x="29598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37439" y="4151345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22"/>
                </a:lnTo>
                <a:lnTo>
                  <a:pt x="98666" y="341844"/>
                </a:lnTo>
                <a:lnTo>
                  <a:pt x="295986" y="341844"/>
                </a:lnTo>
                <a:lnTo>
                  <a:pt x="394652" y="170922"/>
                </a:lnTo>
                <a:lnTo>
                  <a:pt x="29598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7439" y="3787508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22"/>
                </a:lnTo>
                <a:lnTo>
                  <a:pt x="98666" y="341845"/>
                </a:lnTo>
                <a:lnTo>
                  <a:pt x="295986" y="341845"/>
                </a:lnTo>
                <a:lnTo>
                  <a:pt x="394652" y="170922"/>
                </a:lnTo>
                <a:lnTo>
                  <a:pt x="295986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7439" y="3426612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29"/>
                </a:lnTo>
                <a:lnTo>
                  <a:pt x="98666" y="341845"/>
                </a:lnTo>
                <a:lnTo>
                  <a:pt x="295986" y="341845"/>
                </a:lnTo>
                <a:lnTo>
                  <a:pt x="394652" y="170929"/>
                </a:lnTo>
                <a:lnTo>
                  <a:pt x="295986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38" y="3237229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16"/>
                </a:lnTo>
                <a:lnTo>
                  <a:pt x="98666" y="341833"/>
                </a:lnTo>
                <a:lnTo>
                  <a:pt x="295986" y="341833"/>
                </a:lnTo>
                <a:lnTo>
                  <a:pt x="394652" y="170916"/>
                </a:lnTo>
                <a:lnTo>
                  <a:pt x="295986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9938" y="3604022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8" y="0"/>
                </a:moveTo>
                <a:lnTo>
                  <a:pt x="98664" y="0"/>
                </a:lnTo>
                <a:lnTo>
                  <a:pt x="0" y="170925"/>
                </a:lnTo>
                <a:lnTo>
                  <a:pt x="98666" y="341845"/>
                </a:lnTo>
                <a:lnTo>
                  <a:pt x="295986" y="341845"/>
                </a:lnTo>
                <a:lnTo>
                  <a:pt x="394652" y="170925"/>
                </a:lnTo>
                <a:lnTo>
                  <a:pt x="29598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5301" y="3421379"/>
            <a:ext cx="394970" cy="342265"/>
          </a:xfrm>
          <a:custGeom>
            <a:avLst/>
            <a:gdLst/>
            <a:ahLst/>
            <a:cxnLst/>
            <a:rect l="l" t="t" r="r" b="b"/>
            <a:pathLst>
              <a:path w="394970" h="342264">
                <a:moveTo>
                  <a:pt x="295986" y="0"/>
                </a:moveTo>
                <a:lnTo>
                  <a:pt x="98666" y="0"/>
                </a:lnTo>
                <a:lnTo>
                  <a:pt x="0" y="170916"/>
                </a:lnTo>
                <a:lnTo>
                  <a:pt x="98666" y="341833"/>
                </a:lnTo>
                <a:lnTo>
                  <a:pt x="295986" y="341833"/>
                </a:lnTo>
                <a:lnTo>
                  <a:pt x="394652" y="170916"/>
                </a:lnTo>
                <a:lnTo>
                  <a:pt x="2959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4012" y="113195"/>
            <a:ext cx="727455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Organize </a:t>
            </a:r>
            <a:r>
              <a:rPr spc="125" dirty="0"/>
              <a:t>Around </a:t>
            </a:r>
            <a:r>
              <a:rPr spc="-35" dirty="0" smtClean="0"/>
              <a:t>Business</a:t>
            </a:r>
            <a:r>
              <a:rPr lang="en-US" spc="-35" dirty="0" smtClean="0"/>
              <a:t> </a:t>
            </a:r>
            <a:r>
              <a:rPr spc="-540" dirty="0" smtClean="0"/>
              <a:t> </a:t>
            </a:r>
            <a:r>
              <a:rPr spc="65" dirty="0"/>
              <a:t>Capabilities</a:t>
            </a:r>
          </a:p>
        </p:txBody>
      </p:sp>
      <p:sp>
        <p:nvSpPr>
          <p:cNvPr id="11" name="object 11"/>
          <p:cNvSpPr/>
          <p:nvPr/>
        </p:nvSpPr>
        <p:spPr>
          <a:xfrm>
            <a:off x="1003299" y="3238505"/>
            <a:ext cx="2641600" cy="1308100"/>
          </a:xfrm>
          <a:custGeom>
            <a:avLst/>
            <a:gdLst/>
            <a:ahLst/>
            <a:cxnLst/>
            <a:rect l="l" t="t" r="r" b="b"/>
            <a:pathLst>
              <a:path w="2641600" h="1308100">
                <a:moveTo>
                  <a:pt x="5617" y="1230815"/>
                </a:moveTo>
                <a:lnTo>
                  <a:pt x="0" y="78485"/>
                </a:lnTo>
                <a:lnTo>
                  <a:pt x="26914" y="22197"/>
                </a:lnTo>
                <a:lnTo>
                  <a:pt x="87919" y="0"/>
                </a:lnTo>
                <a:lnTo>
                  <a:pt x="2557581" y="0"/>
                </a:lnTo>
                <a:lnTo>
                  <a:pt x="2589885" y="5871"/>
                </a:lnTo>
                <a:lnTo>
                  <a:pt x="2616637" y="22197"/>
                </a:lnTo>
                <a:lnTo>
                  <a:pt x="2634867" y="47046"/>
                </a:lnTo>
                <a:lnTo>
                  <a:pt x="2641604" y="78485"/>
                </a:lnTo>
                <a:lnTo>
                  <a:pt x="2641604" y="1230815"/>
                </a:lnTo>
                <a:lnTo>
                  <a:pt x="2634867" y="1262065"/>
                </a:lnTo>
                <a:lnTo>
                  <a:pt x="2616637" y="1286499"/>
                </a:lnTo>
                <a:lnTo>
                  <a:pt x="2589885" y="1302411"/>
                </a:lnTo>
                <a:lnTo>
                  <a:pt x="2557581" y="1308094"/>
                </a:lnTo>
                <a:lnTo>
                  <a:pt x="87919" y="1308094"/>
                </a:lnTo>
                <a:lnTo>
                  <a:pt x="55883" y="1302411"/>
                </a:lnTo>
                <a:lnTo>
                  <a:pt x="29723" y="1286499"/>
                </a:lnTo>
                <a:lnTo>
                  <a:pt x="12085" y="1262065"/>
                </a:lnTo>
                <a:lnTo>
                  <a:pt x="5617" y="1230815"/>
                </a:lnTo>
                <a:close/>
              </a:path>
            </a:pathLst>
          </a:custGeom>
          <a:ln w="25400">
            <a:solidFill>
              <a:srgbClr val="33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2006" y="4127500"/>
            <a:ext cx="2519680" cy="368300"/>
          </a:xfrm>
          <a:custGeom>
            <a:avLst/>
            <a:gdLst/>
            <a:ahLst/>
            <a:cxnLst/>
            <a:rect l="l" t="t" r="r" b="b"/>
            <a:pathLst>
              <a:path w="2519679" h="368300">
                <a:moveTo>
                  <a:pt x="2446977" y="0"/>
                </a:moveTo>
                <a:lnTo>
                  <a:pt x="73513" y="0"/>
                </a:lnTo>
                <a:lnTo>
                  <a:pt x="45647" y="4967"/>
                </a:lnTo>
                <a:lnTo>
                  <a:pt x="23928" y="18942"/>
                </a:lnTo>
                <a:lnTo>
                  <a:pt x="9821" y="40529"/>
                </a:lnTo>
                <a:lnTo>
                  <a:pt x="4792" y="68334"/>
                </a:lnTo>
                <a:lnTo>
                  <a:pt x="0" y="288878"/>
                </a:lnTo>
                <a:lnTo>
                  <a:pt x="5777" y="318416"/>
                </a:lnTo>
                <a:lnTo>
                  <a:pt x="21531" y="343814"/>
                </a:lnTo>
                <a:lnTo>
                  <a:pt x="44899" y="361599"/>
                </a:lnTo>
                <a:lnTo>
                  <a:pt x="73513" y="368300"/>
                </a:lnTo>
                <a:lnTo>
                  <a:pt x="2446977" y="368300"/>
                </a:lnTo>
                <a:lnTo>
                  <a:pt x="2475421" y="361599"/>
                </a:lnTo>
                <a:lnTo>
                  <a:pt x="2498410" y="343814"/>
                </a:lnTo>
                <a:lnTo>
                  <a:pt x="2513787" y="318416"/>
                </a:lnTo>
                <a:lnTo>
                  <a:pt x="2519392" y="288878"/>
                </a:lnTo>
                <a:lnTo>
                  <a:pt x="2519392" y="68334"/>
                </a:lnTo>
                <a:lnTo>
                  <a:pt x="2513787" y="40529"/>
                </a:lnTo>
                <a:lnTo>
                  <a:pt x="2498410" y="18942"/>
                </a:lnTo>
                <a:lnTo>
                  <a:pt x="2475421" y="4967"/>
                </a:lnTo>
                <a:lnTo>
                  <a:pt x="244697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88617" y="4201479"/>
            <a:ext cx="86741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5386" y="3708400"/>
            <a:ext cx="1665605" cy="368300"/>
          </a:xfrm>
          <a:custGeom>
            <a:avLst/>
            <a:gdLst/>
            <a:ahLst/>
            <a:cxnLst/>
            <a:rect l="l" t="t" r="r" b="b"/>
            <a:pathLst>
              <a:path w="1665605" h="368300">
                <a:moveTo>
                  <a:pt x="1590361" y="0"/>
                </a:moveTo>
                <a:lnTo>
                  <a:pt x="73515" y="0"/>
                </a:lnTo>
                <a:lnTo>
                  <a:pt x="45120" y="5228"/>
                </a:lnTo>
                <a:lnTo>
                  <a:pt x="22239" y="19775"/>
                </a:lnTo>
                <a:lnTo>
                  <a:pt x="6969" y="41935"/>
                </a:lnTo>
                <a:lnTo>
                  <a:pt x="1413" y="70002"/>
                </a:lnTo>
                <a:lnTo>
                  <a:pt x="0" y="290550"/>
                </a:lnTo>
                <a:lnTo>
                  <a:pt x="5777" y="319827"/>
                </a:lnTo>
                <a:lnTo>
                  <a:pt x="21532" y="344650"/>
                </a:lnTo>
                <a:lnTo>
                  <a:pt x="44900" y="361861"/>
                </a:lnTo>
                <a:lnTo>
                  <a:pt x="73515" y="368300"/>
                </a:lnTo>
                <a:lnTo>
                  <a:pt x="1590361" y="368300"/>
                </a:lnTo>
                <a:lnTo>
                  <a:pt x="1619170" y="361861"/>
                </a:lnTo>
                <a:lnTo>
                  <a:pt x="1642963" y="344650"/>
                </a:lnTo>
                <a:lnTo>
                  <a:pt x="1659143" y="319827"/>
                </a:lnTo>
                <a:lnTo>
                  <a:pt x="1665113" y="290550"/>
                </a:lnTo>
                <a:lnTo>
                  <a:pt x="1665113" y="70002"/>
                </a:lnTo>
                <a:lnTo>
                  <a:pt x="1659143" y="41935"/>
                </a:lnTo>
                <a:lnTo>
                  <a:pt x="1642963" y="19775"/>
                </a:lnTo>
                <a:lnTo>
                  <a:pt x="1619170" y="5228"/>
                </a:lnTo>
                <a:lnTo>
                  <a:pt x="1590361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32623" y="3784052"/>
            <a:ext cx="52959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79500" y="33020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738555" y="0"/>
                </a:moveTo>
                <a:lnTo>
                  <a:pt x="76923" y="0"/>
                </a:lnTo>
                <a:lnTo>
                  <a:pt x="47776" y="4902"/>
                </a:lnTo>
                <a:lnTo>
                  <a:pt x="23236" y="18734"/>
                </a:lnTo>
                <a:lnTo>
                  <a:pt x="6309" y="40178"/>
                </a:lnTo>
                <a:lnTo>
                  <a:pt x="0" y="67919"/>
                </a:lnTo>
                <a:lnTo>
                  <a:pt x="3409" y="288467"/>
                </a:lnTo>
                <a:lnTo>
                  <a:pt x="9187" y="318070"/>
                </a:lnTo>
                <a:lnTo>
                  <a:pt x="24941" y="343609"/>
                </a:lnTo>
                <a:lnTo>
                  <a:pt x="48308" y="361535"/>
                </a:lnTo>
                <a:lnTo>
                  <a:pt x="76923" y="368300"/>
                </a:lnTo>
                <a:lnTo>
                  <a:pt x="738555" y="368300"/>
                </a:lnTo>
                <a:lnTo>
                  <a:pt x="767285" y="361535"/>
                </a:lnTo>
                <a:lnTo>
                  <a:pt x="790903" y="343609"/>
                </a:lnTo>
                <a:lnTo>
                  <a:pt x="806908" y="318070"/>
                </a:lnTo>
                <a:lnTo>
                  <a:pt x="812800" y="288467"/>
                </a:lnTo>
                <a:lnTo>
                  <a:pt x="812800" y="67919"/>
                </a:lnTo>
                <a:lnTo>
                  <a:pt x="806908" y="40178"/>
                </a:lnTo>
                <a:lnTo>
                  <a:pt x="790903" y="18734"/>
                </a:lnTo>
                <a:lnTo>
                  <a:pt x="767285" y="4902"/>
                </a:lnTo>
                <a:lnTo>
                  <a:pt x="7385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70012" y="3375571"/>
            <a:ext cx="43497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30400" y="33020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736917" y="0"/>
                </a:moveTo>
                <a:lnTo>
                  <a:pt x="75285" y="0"/>
                </a:lnTo>
                <a:lnTo>
                  <a:pt x="46393" y="4902"/>
                </a:lnTo>
                <a:lnTo>
                  <a:pt x="22417" y="18734"/>
                </a:lnTo>
                <a:lnTo>
                  <a:pt x="6053" y="40178"/>
                </a:lnTo>
                <a:lnTo>
                  <a:pt x="0" y="67919"/>
                </a:lnTo>
                <a:lnTo>
                  <a:pt x="1777" y="288467"/>
                </a:lnTo>
                <a:lnTo>
                  <a:pt x="7553" y="318070"/>
                </a:lnTo>
                <a:lnTo>
                  <a:pt x="23306" y="343609"/>
                </a:lnTo>
                <a:lnTo>
                  <a:pt x="46671" y="361535"/>
                </a:lnTo>
                <a:lnTo>
                  <a:pt x="75285" y="368300"/>
                </a:lnTo>
                <a:lnTo>
                  <a:pt x="736917" y="368300"/>
                </a:lnTo>
                <a:lnTo>
                  <a:pt x="765903" y="361535"/>
                </a:lnTo>
                <a:lnTo>
                  <a:pt x="790084" y="343609"/>
                </a:lnTo>
                <a:lnTo>
                  <a:pt x="806653" y="318070"/>
                </a:lnTo>
                <a:lnTo>
                  <a:pt x="812800" y="288467"/>
                </a:lnTo>
                <a:lnTo>
                  <a:pt x="812800" y="67919"/>
                </a:lnTo>
                <a:lnTo>
                  <a:pt x="806653" y="40178"/>
                </a:lnTo>
                <a:lnTo>
                  <a:pt x="790084" y="18734"/>
                </a:lnTo>
                <a:lnTo>
                  <a:pt x="765903" y="4902"/>
                </a:lnTo>
                <a:lnTo>
                  <a:pt x="73691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97748" y="3380219"/>
            <a:ext cx="677545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81300" y="33020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735279" y="0"/>
                </a:moveTo>
                <a:lnTo>
                  <a:pt x="73647" y="0"/>
                </a:lnTo>
                <a:lnTo>
                  <a:pt x="45010" y="5732"/>
                </a:lnTo>
                <a:lnTo>
                  <a:pt x="21597" y="21388"/>
                </a:lnTo>
                <a:lnTo>
                  <a:pt x="5797" y="44657"/>
                </a:lnTo>
                <a:lnTo>
                  <a:pt x="0" y="73228"/>
                </a:lnTo>
                <a:lnTo>
                  <a:pt x="139" y="293776"/>
                </a:lnTo>
                <a:lnTo>
                  <a:pt x="5915" y="322549"/>
                </a:lnTo>
                <a:lnTo>
                  <a:pt x="21667" y="346263"/>
                </a:lnTo>
                <a:lnTo>
                  <a:pt x="45032" y="362365"/>
                </a:lnTo>
                <a:lnTo>
                  <a:pt x="73647" y="368300"/>
                </a:lnTo>
                <a:lnTo>
                  <a:pt x="735279" y="368300"/>
                </a:lnTo>
                <a:lnTo>
                  <a:pt x="764520" y="362365"/>
                </a:lnTo>
                <a:lnTo>
                  <a:pt x="789265" y="346263"/>
                </a:lnTo>
                <a:lnTo>
                  <a:pt x="806397" y="322549"/>
                </a:lnTo>
                <a:lnTo>
                  <a:pt x="812800" y="293776"/>
                </a:lnTo>
                <a:lnTo>
                  <a:pt x="812800" y="73228"/>
                </a:lnTo>
                <a:lnTo>
                  <a:pt x="806397" y="44657"/>
                </a:lnTo>
                <a:lnTo>
                  <a:pt x="789265" y="21388"/>
                </a:lnTo>
                <a:lnTo>
                  <a:pt x="764520" y="5732"/>
                </a:lnTo>
                <a:lnTo>
                  <a:pt x="73527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4134" y="3380879"/>
            <a:ext cx="36385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81300" y="37084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735279" y="0"/>
                </a:moveTo>
                <a:lnTo>
                  <a:pt x="73647" y="0"/>
                </a:lnTo>
                <a:lnTo>
                  <a:pt x="45010" y="5228"/>
                </a:lnTo>
                <a:lnTo>
                  <a:pt x="21597" y="19775"/>
                </a:lnTo>
                <a:lnTo>
                  <a:pt x="5797" y="41935"/>
                </a:lnTo>
                <a:lnTo>
                  <a:pt x="0" y="70002"/>
                </a:lnTo>
                <a:lnTo>
                  <a:pt x="139" y="290550"/>
                </a:lnTo>
                <a:lnTo>
                  <a:pt x="5915" y="319827"/>
                </a:lnTo>
                <a:lnTo>
                  <a:pt x="21667" y="344650"/>
                </a:lnTo>
                <a:lnTo>
                  <a:pt x="45032" y="361861"/>
                </a:lnTo>
                <a:lnTo>
                  <a:pt x="73647" y="368300"/>
                </a:lnTo>
                <a:lnTo>
                  <a:pt x="735279" y="368300"/>
                </a:lnTo>
                <a:lnTo>
                  <a:pt x="764520" y="361861"/>
                </a:lnTo>
                <a:lnTo>
                  <a:pt x="789265" y="344650"/>
                </a:lnTo>
                <a:lnTo>
                  <a:pt x="806397" y="319827"/>
                </a:lnTo>
                <a:lnTo>
                  <a:pt x="812800" y="290550"/>
                </a:lnTo>
                <a:lnTo>
                  <a:pt x="812800" y="70002"/>
                </a:lnTo>
                <a:lnTo>
                  <a:pt x="806397" y="41935"/>
                </a:lnTo>
                <a:lnTo>
                  <a:pt x="789265" y="19775"/>
                </a:lnTo>
                <a:lnTo>
                  <a:pt x="764520" y="5228"/>
                </a:lnTo>
                <a:lnTo>
                  <a:pt x="73527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21152" y="3784052"/>
            <a:ext cx="52959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79500" y="927100"/>
            <a:ext cx="812800" cy="1701800"/>
          </a:xfrm>
          <a:custGeom>
            <a:avLst/>
            <a:gdLst/>
            <a:ahLst/>
            <a:cxnLst/>
            <a:rect l="l" t="t" r="r" b="b"/>
            <a:pathLst>
              <a:path w="812800" h="1701800">
                <a:moveTo>
                  <a:pt x="761263" y="0"/>
                </a:moveTo>
                <a:lnTo>
                  <a:pt x="54209" y="2933"/>
                </a:lnTo>
                <a:lnTo>
                  <a:pt x="16583" y="17813"/>
                </a:lnTo>
                <a:lnTo>
                  <a:pt x="0" y="53733"/>
                </a:lnTo>
                <a:lnTo>
                  <a:pt x="0" y="1646174"/>
                </a:lnTo>
                <a:lnTo>
                  <a:pt x="4524" y="1666700"/>
                </a:lnTo>
                <a:lnTo>
                  <a:pt x="16583" y="1684507"/>
                </a:lnTo>
                <a:lnTo>
                  <a:pt x="33903" y="1697053"/>
                </a:lnTo>
                <a:lnTo>
                  <a:pt x="54209" y="1701800"/>
                </a:lnTo>
                <a:lnTo>
                  <a:pt x="761263" y="1701800"/>
                </a:lnTo>
                <a:lnTo>
                  <a:pt x="781151" y="1697053"/>
                </a:lnTo>
                <a:lnTo>
                  <a:pt x="797552" y="1684507"/>
                </a:lnTo>
                <a:lnTo>
                  <a:pt x="808692" y="1666700"/>
                </a:lnTo>
                <a:lnTo>
                  <a:pt x="812800" y="1646174"/>
                </a:lnTo>
                <a:lnTo>
                  <a:pt x="812800" y="53733"/>
                </a:lnTo>
                <a:lnTo>
                  <a:pt x="808692" y="33502"/>
                </a:lnTo>
                <a:lnTo>
                  <a:pt x="797552" y="16346"/>
                </a:lnTo>
                <a:lnTo>
                  <a:pt x="781151" y="4450"/>
                </a:lnTo>
                <a:lnTo>
                  <a:pt x="761263" y="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77218" y="966228"/>
            <a:ext cx="203200" cy="11029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UI Specialists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30400" y="927100"/>
            <a:ext cx="812800" cy="1701800"/>
          </a:xfrm>
          <a:custGeom>
            <a:avLst/>
            <a:gdLst/>
            <a:ahLst/>
            <a:cxnLst/>
            <a:rect l="l" t="t" r="r" b="b"/>
            <a:pathLst>
              <a:path w="812800" h="1701800">
                <a:moveTo>
                  <a:pt x="759625" y="0"/>
                </a:moveTo>
                <a:lnTo>
                  <a:pt x="52577" y="2933"/>
                </a:lnTo>
                <a:lnTo>
                  <a:pt x="15763" y="17813"/>
                </a:lnTo>
                <a:lnTo>
                  <a:pt x="0" y="53733"/>
                </a:lnTo>
                <a:lnTo>
                  <a:pt x="0" y="1646174"/>
                </a:lnTo>
                <a:lnTo>
                  <a:pt x="4268" y="1666700"/>
                </a:lnTo>
                <a:lnTo>
                  <a:pt x="15763" y="1684507"/>
                </a:lnTo>
                <a:lnTo>
                  <a:pt x="32521" y="1697053"/>
                </a:lnTo>
                <a:lnTo>
                  <a:pt x="52577" y="1701800"/>
                </a:lnTo>
                <a:lnTo>
                  <a:pt x="759625" y="1701800"/>
                </a:lnTo>
                <a:lnTo>
                  <a:pt x="779774" y="1697053"/>
                </a:lnTo>
                <a:lnTo>
                  <a:pt x="796737" y="1684507"/>
                </a:lnTo>
                <a:lnTo>
                  <a:pt x="808438" y="1666700"/>
                </a:lnTo>
                <a:lnTo>
                  <a:pt x="812800" y="1646174"/>
                </a:lnTo>
                <a:lnTo>
                  <a:pt x="812800" y="53733"/>
                </a:lnTo>
                <a:lnTo>
                  <a:pt x="808438" y="33502"/>
                </a:lnTo>
                <a:lnTo>
                  <a:pt x="796737" y="16346"/>
                </a:lnTo>
                <a:lnTo>
                  <a:pt x="779774" y="4450"/>
                </a:lnTo>
                <a:lnTo>
                  <a:pt x="75962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124016" y="965492"/>
            <a:ext cx="406400" cy="9366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indent="1270">
              <a:lnSpc>
                <a:spcPts val="147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Middleware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Specialists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1300" y="927100"/>
            <a:ext cx="812800" cy="1701800"/>
          </a:xfrm>
          <a:custGeom>
            <a:avLst/>
            <a:gdLst/>
            <a:ahLst/>
            <a:cxnLst/>
            <a:rect l="l" t="t" r="r" b="b"/>
            <a:pathLst>
              <a:path w="812800" h="1701800">
                <a:moveTo>
                  <a:pt x="757999" y="0"/>
                </a:moveTo>
                <a:lnTo>
                  <a:pt x="50939" y="2933"/>
                </a:lnTo>
                <a:lnTo>
                  <a:pt x="14949" y="17813"/>
                </a:lnTo>
                <a:lnTo>
                  <a:pt x="0" y="53733"/>
                </a:lnTo>
                <a:lnTo>
                  <a:pt x="0" y="1646174"/>
                </a:lnTo>
                <a:lnTo>
                  <a:pt x="4014" y="1666700"/>
                </a:lnTo>
                <a:lnTo>
                  <a:pt x="14949" y="1684507"/>
                </a:lnTo>
                <a:lnTo>
                  <a:pt x="31144" y="1697053"/>
                </a:lnTo>
                <a:lnTo>
                  <a:pt x="50939" y="1701800"/>
                </a:lnTo>
                <a:lnTo>
                  <a:pt x="757999" y="1701800"/>
                </a:lnTo>
                <a:lnTo>
                  <a:pt x="778397" y="1697053"/>
                </a:lnTo>
                <a:lnTo>
                  <a:pt x="795920" y="1684507"/>
                </a:lnTo>
                <a:lnTo>
                  <a:pt x="808182" y="1666700"/>
                </a:lnTo>
                <a:lnTo>
                  <a:pt x="812800" y="1646174"/>
                </a:lnTo>
                <a:lnTo>
                  <a:pt x="812800" y="53733"/>
                </a:lnTo>
                <a:lnTo>
                  <a:pt x="808182" y="33502"/>
                </a:lnTo>
                <a:lnTo>
                  <a:pt x="795920" y="16346"/>
                </a:lnTo>
                <a:lnTo>
                  <a:pt x="778397" y="4450"/>
                </a:lnTo>
                <a:lnTo>
                  <a:pt x="75799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75754" y="966228"/>
            <a:ext cx="203200" cy="48005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DBAs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36805" y="2679706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9"/>
                </a:lnTo>
              </a:path>
            </a:pathLst>
          </a:custGeom>
          <a:ln w="25400">
            <a:solidFill>
              <a:srgbClr val="0A62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75839" y="304800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6695" y="2679706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9"/>
                </a:lnTo>
              </a:path>
            </a:pathLst>
          </a:custGeom>
          <a:ln w="25400">
            <a:solidFill>
              <a:srgbClr val="0A62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55740" y="304800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19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927100"/>
            <a:ext cx="800100" cy="1701800"/>
          </a:xfrm>
          <a:custGeom>
            <a:avLst/>
            <a:gdLst/>
            <a:ahLst/>
            <a:cxnLst/>
            <a:rect l="l" t="t" r="r" b="b"/>
            <a:pathLst>
              <a:path w="800100" h="1701800">
                <a:moveTo>
                  <a:pt x="751738" y="0"/>
                </a:moveTo>
                <a:lnTo>
                  <a:pt x="44678" y="2933"/>
                </a:lnTo>
                <a:lnTo>
                  <a:pt x="3035" y="33960"/>
                </a:lnTo>
                <a:lnTo>
                  <a:pt x="0" y="53733"/>
                </a:lnTo>
                <a:lnTo>
                  <a:pt x="0" y="1646174"/>
                </a:lnTo>
                <a:lnTo>
                  <a:pt x="3035" y="1666700"/>
                </a:lnTo>
                <a:lnTo>
                  <a:pt x="11818" y="1684507"/>
                </a:lnTo>
                <a:lnTo>
                  <a:pt x="25862" y="1697053"/>
                </a:lnTo>
                <a:lnTo>
                  <a:pt x="44678" y="1701800"/>
                </a:lnTo>
                <a:lnTo>
                  <a:pt x="751738" y="1701800"/>
                </a:lnTo>
                <a:lnTo>
                  <a:pt x="771130" y="1697053"/>
                </a:lnTo>
                <a:lnTo>
                  <a:pt x="786439" y="1684507"/>
                </a:lnTo>
                <a:lnTo>
                  <a:pt x="796488" y="1666700"/>
                </a:lnTo>
                <a:lnTo>
                  <a:pt x="800100" y="1646174"/>
                </a:lnTo>
                <a:lnTo>
                  <a:pt x="800100" y="53733"/>
                </a:lnTo>
                <a:lnTo>
                  <a:pt x="796488" y="33502"/>
                </a:lnTo>
                <a:lnTo>
                  <a:pt x="786439" y="16346"/>
                </a:lnTo>
                <a:lnTo>
                  <a:pt x="771130" y="4450"/>
                </a:lnTo>
                <a:lnTo>
                  <a:pt x="751738" y="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60293" y="966228"/>
            <a:ext cx="203200" cy="15773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Business Capability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0300" y="927100"/>
            <a:ext cx="812800" cy="1701800"/>
          </a:xfrm>
          <a:custGeom>
            <a:avLst/>
            <a:gdLst/>
            <a:ahLst/>
            <a:cxnLst/>
            <a:rect l="l" t="t" r="r" b="b"/>
            <a:pathLst>
              <a:path w="812800" h="1701800">
                <a:moveTo>
                  <a:pt x="762800" y="0"/>
                </a:moveTo>
                <a:lnTo>
                  <a:pt x="55740" y="2933"/>
                </a:lnTo>
                <a:lnTo>
                  <a:pt x="17349" y="17813"/>
                </a:lnTo>
                <a:lnTo>
                  <a:pt x="0" y="53733"/>
                </a:lnTo>
                <a:lnTo>
                  <a:pt x="0" y="1646174"/>
                </a:lnTo>
                <a:lnTo>
                  <a:pt x="4764" y="1666700"/>
                </a:lnTo>
                <a:lnTo>
                  <a:pt x="17349" y="1684507"/>
                </a:lnTo>
                <a:lnTo>
                  <a:pt x="35195" y="1697053"/>
                </a:lnTo>
                <a:lnTo>
                  <a:pt x="55740" y="1701800"/>
                </a:lnTo>
                <a:lnTo>
                  <a:pt x="762800" y="1701800"/>
                </a:lnTo>
                <a:lnTo>
                  <a:pt x="782447" y="1697053"/>
                </a:lnTo>
                <a:lnTo>
                  <a:pt x="798320" y="1684507"/>
                </a:lnTo>
                <a:lnTo>
                  <a:pt x="808932" y="1666700"/>
                </a:lnTo>
                <a:lnTo>
                  <a:pt x="812800" y="1646174"/>
                </a:lnTo>
                <a:lnTo>
                  <a:pt x="812800" y="53733"/>
                </a:lnTo>
                <a:lnTo>
                  <a:pt x="808932" y="33502"/>
                </a:lnTo>
                <a:lnTo>
                  <a:pt x="798320" y="16346"/>
                </a:lnTo>
                <a:lnTo>
                  <a:pt x="782447" y="4450"/>
                </a:lnTo>
                <a:lnTo>
                  <a:pt x="76280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09555" y="966228"/>
            <a:ext cx="203200" cy="15773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Business Capability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61200" y="927100"/>
            <a:ext cx="812800" cy="1701800"/>
          </a:xfrm>
          <a:custGeom>
            <a:avLst/>
            <a:gdLst/>
            <a:ahLst/>
            <a:cxnLst/>
            <a:rect l="l" t="t" r="r" b="b"/>
            <a:pathLst>
              <a:path w="812800" h="1701800">
                <a:moveTo>
                  <a:pt x="761161" y="0"/>
                </a:moveTo>
                <a:lnTo>
                  <a:pt x="54114" y="2933"/>
                </a:lnTo>
                <a:lnTo>
                  <a:pt x="16532" y="17813"/>
                </a:lnTo>
                <a:lnTo>
                  <a:pt x="0" y="53733"/>
                </a:lnTo>
                <a:lnTo>
                  <a:pt x="0" y="1646174"/>
                </a:lnTo>
                <a:lnTo>
                  <a:pt x="4508" y="1666700"/>
                </a:lnTo>
                <a:lnTo>
                  <a:pt x="16532" y="1684507"/>
                </a:lnTo>
                <a:lnTo>
                  <a:pt x="33818" y="1697053"/>
                </a:lnTo>
                <a:lnTo>
                  <a:pt x="54114" y="1701800"/>
                </a:lnTo>
                <a:lnTo>
                  <a:pt x="761161" y="1701800"/>
                </a:lnTo>
                <a:lnTo>
                  <a:pt x="781071" y="1697053"/>
                </a:lnTo>
                <a:lnTo>
                  <a:pt x="797506" y="1684507"/>
                </a:lnTo>
                <a:lnTo>
                  <a:pt x="808678" y="1666700"/>
                </a:lnTo>
                <a:lnTo>
                  <a:pt x="812800" y="1646174"/>
                </a:lnTo>
                <a:lnTo>
                  <a:pt x="812800" y="53733"/>
                </a:lnTo>
                <a:lnTo>
                  <a:pt x="808678" y="33502"/>
                </a:lnTo>
                <a:lnTo>
                  <a:pt x="797506" y="16346"/>
                </a:lnTo>
                <a:lnTo>
                  <a:pt x="781071" y="4450"/>
                </a:lnTo>
                <a:lnTo>
                  <a:pt x="761161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358829" y="966228"/>
            <a:ext cx="203200" cy="15773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Business Capability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19" y="4734746"/>
            <a:ext cx="74009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http://</a:t>
            </a:r>
            <a:r>
              <a:rPr sz="1400" spc="25" dirty="0" smtClean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martinfowler.com/articles/microservices.html#OrganizedAroundBusinessCapabilities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819" y="1489214"/>
            <a:ext cx="63119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000" spc="20" dirty="0">
                <a:solidFill>
                  <a:srgbClr val="4D4D4D"/>
                </a:solidFill>
                <a:latin typeface="Arial"/>
                <a:cs typeface="Arial"/>
              </a:rPr>
              <a:t>Siloed  </a:t>
            </a:r>
            <a:r>
              <a:rPr sz="1000" spc="-90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000" spc="20" dirty="0">
                <a:solidFill>
                  <a:srgbClr val="4D4D4D"/>
                </a:solidFill>
                <a:latin typeface="Arial"/>
                <a:cs typeface="Arial"/>
              </a:rPr>
              <a:t>unctional  </a:t>
            </a:r>
            <a:r>
              <a:rPr sz="1000" spc="-35" dirty="0">
                <a:solidFill>
                  <a:srgbClr val="4D4D4D"/>
                </a:solidFill>
                <a:latin typeface="Arial"/>
                <a:cs typeface="Arial"/>
              </a:rPr>
              <a:t>Teams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819" y="3613607"/>
            <a:ext cx="79502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000" spc="20" dirty="0">
                <a:solidFill>
                  <a:srgbClr val="4D4D4D"/>
                </a:solidFill>
                <a:latin typeface="Arial"/>
                <a:cs typeface="Arial"/>
              </a:rPr>
              <a:t>Siloed  </a:t>
            </a:r>
            <a:r>
              <a:rPr sz="1000" spc="35" dirty="0">
                <a:solidFill>
                  <a:srgbClr val="4D4D4D"/>
                </a:solidFill>
                <a:latin typeface="Arial"/>
                <a:cs typeface="Arial"/>
              </a:rPr>
              <a:t>Application  </a:t>
            </a:r>
            <a:r>
              <a:rPr sz="1000" spc="4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000" spc="25" dirty="0">
                <a:solidFill>
                  <a:srgbClr val="4D4D4D"/>
                </a:solidFill>
                <a:latin typeface="Arial"/>
                <a:cs typeface="Arial"/>
              </a:rPr>
              <a:t>chitectu</a:t>
            </a:r>
            <a:r>
              <a:rPr sz="100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000" spc="-20" dirty="0">
                <a:solidFill>
                  <a:srgbClr val="4D4D4D"/>
                </a:solidFill>
                <a:latin typeface="Arial"/>
                <a:cs typeface="Arial"/>
              </a:rPr>
              <a:t>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05020" y="1489214"/>
            <a:ext cx="60325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000" spc="-15" dirty="0">
                <a:solidFill>
                  <a:srgbClr val="4D4D4D"/>
                </a:solidFill>
                <a:latin typeface="Arial"/>
                <a:cs typeface="Arial"/>
              </a:rPr>
              <a:t>Cross-  </a:t>
            </a:r>
            <a:r>
              <a:rPr sz="1000" spc="25" dirty="0">
                <a:solidFill>
                  <a:srgbClr val="4D4D4D"/>
                </a:solidFill>
                <a:latin typeface="Arial"/>
                <a:cs typeface="Arial"/>
              </a:rPr>
              <a:t>functional  </a:t>
            </a:r>
            <a:r>
              <a:rPr sz="1000" spc="-35" dirty="0">
                <a:solidFill>
                  <a:srgbClr val="4D4D4D"/>
                </a:solidFill>
                <a:latin typeface="Arial"/>
                <a:cs typeface="Arial"/>
              </a:rPr>
              <a:t>Teams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05020" y="3613607"/>
            <a:ext cx="79502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000" spc="15" dirty="0">
                <a:solidFill>
                  <a:srgbClr val="4D4D4D"/>
                </a:solidFill>
                <a:latin typeface="Arial"/>
                <a:cs typeface="Arial"/>
              </a:rPr>
              <a:t>Microservice  </a:t>
            </a:r>
            <a:r>
              <a:rPr sz="1000" spc="4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000" spc="25" dirty="0">
                <a:solidFill>
                  <a:srgbClr val="4D4D4D"/>
                </a:solidFill>
                <a:latin typeface="Arial"/>
                <a:cs typeface="Arial"/>
              </a:rPr>
              <a:t>chitectu</a:t>
            </a:r>
            <a:r>
              <a:rPr sz="100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000" spc="-20" dirty="0">
                <a:solidFill>
                  <a:srgbClr val="4D4D4D"/>
                </a:solidFill>
                <a:latin typeface="Arial"/>
                <a:cs typeface="Arial"/>
              </a:rPr>
              <a:t>es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2654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4563" y="535781"/>
            <a:ext cx="5002857" cy="427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 txBox="1"/>
          <p:nvPr/>
        </p:nvSpPr>
        <p:spPr>
          <a:xfrm>
            <a:off x="1953369" y="4801940"/>
            <a:ext cx="551888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-50" dirty="0">
                <a:latin typeface="Arial"/>
                <a:cs typeface="Arial"/>
                <a:hlinkClick r:id="rId3"/>
              </a:rPr>
              <a:t>http://www.kennybastani.com/2015/08/polyglot-persistence-spring-cloud-docker.html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6324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Partitioning</a:t>
            </a:r>
            <a:r>
              <a:rPr spc="-175" dirty="0"/>
              <a:t> </a:t>
            </a:r>
            <a:r>
              <a:rPr spc="25" dirty="0"/>
              <a:t>Strategies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480"/>
            <a:ext cx="8148955" cy="234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D4D4D"/>
                </a:solidFill>
                <a:latin typeface="Arial"/>
                <a:cs typeface="Arial"/>
              </a:rPr>
              <a:t>By</a:t>
            </a:r>
            <a:r>
              <a:rPr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4D4D4D"/>
                </a:solidFill>
                <a:latin typeface="Arial"/>
                <a:cs typeface="Arial"/>
              </a:rPr>
              <a:t>Noun</a:t>
            </a:r>
            <a:r>
              <a:rPr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D4D4D"/>
                </a:solidFill>
                <a:latin typeface="Arial"/>
                <a:cs typeface="Arial"/>
              </a:rPr>
              <a:t>(e.g.</a:t>
            </a:r>
            <a:r>
              <a:rPr sz="2400" spc="-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D4D4D"/>
                </a:solidFill>
                <a:latin typeface="Arial"/>
                <a:cs typeface="Arial"/>
              </a:rPr>
              <a:t>product</a:t>
            </a:r>
            <a:r>
              <a:rPr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D4D4D"/>
                </a:solidFill>
                <a:latin typeface="Arial"/>
                <a:cs typeface="Arial"/>
              </a:rPr>
              <a:t>info</a:t>
            </a:r>
            <a:r>
              <a:rPr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service)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D4D4D"/>
                </a:solidFill>
                <a:latin typeface="Arial"/>
                <a:cs typeface="Arial"/>
              </a:rPr>
              <a:t>By </a:t>
            </a:r>
            <a:r>
              <a:rPr sz="2400" spc="20" dirty="0">
                <a:solidFill>
                  <a:srgbClr val="4D4D4D"/>
                </a:solidFill>
                <a:latin typeface="Arial"/>
                <a:cs typeface="Arial"/>
              </a:rPr>
              <a:t>Verb </a:t>
            </a:r>
            <a:r>
              <a:rPr sz="2400" spc="10" dirty="0">
                <a:solidFill>
                  <a:srgbClr val="4D4D4D"/>
                </a:solidFill>
                <a:latin typeface="Arial"/>
                <a:cs typeface="Arial"/>
              </a:rPr>
              <a:t>(e.g. </a:t>
            </a:r>
            <a:r>
              <a:rPr sz="2400" spc="85" dirty="0">
                <a:solidFill>
                  <a:srgbClr val="4D4D4D"/>
                </a:solidFill>
                <a:latin typeface="Arial"/>
                <a:cs typeface="Arial"/>
              </a:rPr>
              <a:t>shipping</a:t>
            </a:r>
            <a:r>
              <a:rPr sz="2400" spc="-44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service)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114599"/>
              </a:lnSpc>
              <a:spcBef>
                <a:spcPts val="120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25" dirty="0">
                <a:solidFill>
                  <a:srgbClr val="4D4D4D"/>
                </a:solidFill>
                <a:latin typeface="Arial"/>
                <a:cs typeface="Arial"/>
              </a:rPr>
              <a:t>Single Responsibility Principle  </a:t>
            </a:r>
            <a:r>
              <a:rPr sz="2400" spc="70" dirty="0">
                <a:solidFill>
                  <a:srgbClr val="4D4D4D"/>
                </a:solidFill>
                <a:latin typeface="Arial"/>
                <a:cs typeface="Arial"/>
              </a:rPr>
              <a:t>(</a:t>
            </a:r>
            <a:r>
              <a:rPr sz="2400" u="heavy" spc="70" dirty="0">
                <a:solidFill>
                  <a:srgbClr val="3EA7BC"/>
                </a:solidFill>
                <a:latin typeface="Arial"/>
                <a:cs typeface="Arial"/>
                <a:hlinkClick r:id="rId2"/>
              </a:rPr>
              <a:t>http://programmer.97things.oreilly.com/wiki/index.php/  </a:t>
            </a:r>
            <a:r>
              <a:rPr sz="2400" u="heavy" spc="5" dirty="0">
                <a:solidFill>
                  <a:srgbClr val="3EA7BC"/>
                </a:solidFill>
                <a:latin typeface="Arial"/>
                <a:cs typeface="Arial"/>
              </a:rPr>
              <a:t>The_Single_Responsibility_Principle</a:t>
            </a:r>
            <a:r>
              <a:rPr sz="2400" spc="5" dirty="0">
                <a:solidFill>
                  <a:srgbClr val="4D4D4D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9672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9560">
              <a:lnSpc>
                <a:spcPct val="100000"/>
              </a:lnSpc>
            </a:pPr>
            <a:r>
              <a:rPr lang="en-US" dirty="0" smtClean="0"/>
              <a:t>Don’t Share Domain Models Across Domains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590550"/>
            <a:ext cx="5026661" cy="3865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550"/>
              </a:lnSpc>
              <a:buFont typeface="Arial"/>
              <a:buChar char="•"/>
              <a:tabLst>
                <a:tab pos="355600" algn="l"/>
              </a:tabLst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have </a:t>
            </a:r>
            <a:r>
              <a:rPr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to Rule Them All</a:t>
            </a: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lvl="1" indent="-285750">
              <a:lnSpc>
                <a:spcPts val="306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Breaks  encapsulation</a:t>
            </a:r>
          </a:p>
          <a:p>
            <a:pPr marL="755650" lvl="1" indent="-285750">
              <a:lnSpc>
                <a:spcPts val="311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Introduces </a:t>
            </a:r>
            <a:r>
              <a:rPr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</a:p>
          <a:p>
            <a:pPr lvl="1">
              <a:lnSpc>
                <a:spcPct val="100000"/>
              </a:lnSpc>
              <a:spcBef>
                <a:spcPts val="16"/>
              </a:spcBef>
            </a:pPr>
            <a:endParaRPr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ts val="3590"/>
              </a:lnSpc>
              <a:buFont typeface="Arial"/>
              <a:buChar char="•"/>
              <a:tabLst>
                <a:tab pos="355600" algn="l"/>
              </a:tabLst>
            </a:pPr>
            <a:r>
              <a:rPr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Know your  </a:t>
            </a:r>
            <a:r>
              <a:rPr sz="3000" u="heavy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DDD</a:t>
            </a: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lvl="1" indent="-285750">
              <a:lnSpc>
                <a:spcPts val="3100"/>
              </a:lnSpc>
              <a:buClr>
                <a:schemeClr val="accent1"/>
              </a:buClr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pPr marL="755650" lvl="1" indent="-285750">
              <a:lnSpc>
                <a:spcPts val="310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lvl="1" indent="-285750">
              <a:lnSpc>
                <a:spcPts val="3110"/>
              </a:lnSpc>
              <a:buClr>
                <a:schemeClr val="accent1"/>
              </a:buClr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Aggregates </a:t>
            </a:r>
            <a:r>
              <a:rPr sz="2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Roots</a:t>
            </a:r>
            <a:endParaRPr sz="2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9075" y="1147156"/>
            <a:ext cx="1670857" cy="2177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1012" y="1177227"/>
            <a:ext cx="1554104" cy="2061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12774" y="2152996"/>
            <a:ext cx="1841268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44630" y="2185187"/>
            <a:ext cx="1725118" cy="2399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59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/>
            <a:r>
              <a:rPr sz="3600" dirty="0"/>
              <a:t>Microservices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0510" y="854992"/>
            <a:ext cx="4537234" cy="3462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spc="15" dirty="0">
                <a:solidFill>
                  <a:srgbClr val="E88D31"/>
                </a:solidFill>
                <a:latin typeface="Arial"/>
                <a:cs typeface="Arial"/>
              </a:rPr>
              <a:t>Smart people </a:t>
            </a:r>
            <a:r>
              <a:rPr sz="2025" spc="11" dirty="0">
                <a:solidFill>
                  <a:srgbClr val="E88D31"/>
                </a:solidFill>
                <a:latin typeface="Arial"/>
                <a:cs typeface="Arial"/>
              </a:rPr>
              <a:t>are </a:t>
            </a:r>
            <a:r>
              <a:rPr sz="2025" spc="19" dirty="0">
                <a:solidFill>
                  <a:srgbClr val="E88D31"/>
                </a:solidFill>
                <a:latin typeface="Arial"/>
                <a:cs typeface="Arial"/>
              </a:rPr>
              <a:t>talking </a:t>
            </a:r>
            <a:r>
              <a:rPr sz="2025" spc="15" dirty="0">
                <a:solidFill>
                  <a:srgbClr val="E88D31"/>
                </a:solidFill>
                <a:latin typeface="Arial"/>
                <a:cs typeface="Arial"/>
              </a:rPr>
              <a:t>about</a:t>
            </a:r>
            <a:r>
              <a:rPr sz="2025" spc="105" dirty="0">
                <a:solidFill>
                  <a:srgbClr val="E88D31"/>
                </a:solidFill>
                <a:latin typeface="Arial"/>
                <a:cs typeface="Arial"/>
              </a:rPr>
              <a:t> </a:t>
            </a:r>
            <a:r>
              <a:rPr sz="2025" spc="19" dirty="0">
                <a:solidFill>
                  <a:srgbClr val="E88D31"/>
                </a:solidFill>
                <a:latin typeface="Arial"/>
                <a:cs typeface="Arial"/>
              </a:rPr>
              <a:t>it:</a:t>
            </a:r>
            <a:endParaRPr sz="2025" dirty="0">
              <a:latin typeface="Arial"/>
              <a:cs typeface="Arial"/>
            </a:endParaRPr>
          </a:p>
          <a:p>
            <a:pPr marL="180975" indent="-171450">
              <a:spcBef>
                <a:spcPts val="454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025" spc="15" dirty="0">
                <a:solidFill>
                  <a:srgbClr val="E88D31"/>
                </a:solidFill>
                <a:latin typeface="Arial"/>
                <a:cs typeface="Arial"/>
              </a:rPr>
              <a:t>Sam Newman </a:t>
            </a:r>
            <a:r>
              <a:rPr sz="2025" dirty="0">
                <a:solidFill>
                  <a:srgbClr val="5A5A5A"/>
                </a:solidFill>
                <a:latin typeface="Arial"/>
                <a:cs typeface="Arial"/>
              </a:rPr>
              <a:t>- </a:t>
            </a:r>
            <a:r>
              <a:rPr sz="2025" spc="11" dirty="0">
                <a:solidFill>
                  <a:srgbClr val="5A5A5A"/>
                </a:solidFill>
                <a:latin typeface="Arial"/>
                <a:cs typeface="Arial"/>
              </a:rPr>
              <a:t>book</a:t>
            </a:r>
            <a:r>
              <a:rPr sz="2025" spc="8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025" spc="23" dirty="0">
                <a:solidFill>
                  <a:srgbClr val="5A5A5A"/>
                </a:solidFill>
                <a:latin typeface="Arial"/>
                <a:cs typeface="Arial"/>
              </a:rPr>
              <a:t>“Building</a:t>
            </a:r>
            <a:endParaRPr sz="2025" dirty="0">
              <a:latin typeface="Arial"/>
              <a:cs typeface="Arial"/>
            </a:endParaRPr>
          </a:p>
          <a:p>
            <a:pPr marL="180499">
              <a:spcBef>
                <a:spcPts val="8"/>
              </a:spcBef>
            </a:pP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Microservices” O’Reilly</a:t>
            </a:r>
            <a:r>
              <a:rPr sz="2025" spc="23" dirty="0">
                <a:solidFill>
                  <a:srgbClr val="5A5A5A"/>
                </a:solidFill>
                <a:latin typeface="Arial"/>
                <a:cs typeface="Arial"/>
              </a:rPr>
              <a:t> Publishing</a:t>
            </a:r>
            <a:endParaRPr sz="2025" dirty="0">
              <a:latin typeface="Arial"/>
              <a:cs typeface="Arial"/>
            </a:endParaRPr>
          </a:p>
          <a:p>
            <a:pPr marL="180975" marR="248126" indent="-171450">
              <a:lnSpc>
                <a:spcPct val="100400"/>
              </a:lnSpc>
              <a:spcBef>
                <a:spcPts val="446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025" spc="19" dirty="0">
                <a:solidFill>
                  <a:srgbClr val="E88D31"/>
                </a:solidFill>
                <a:latin typeface="Arial"/>
                <a:cs typeface="Arial"/>
              </a:rPr>
              <a:t>Adrian </a:t>
            </a:r>
            <a:r>
              <a:rPr sz="2025" spc="15" dirty="0">
                <a:solidFill>
                  <a:srgbClr val="E88D31"/>
                </a:solidFill>
                <a:latin typeface="Arial"/>
                <a:cs typeface="Arial"/>
              </a:rPr>
              <a:t>Cockcroft </a:t>
            </a:r>
            <a:r>
              <a:rPr sz="2025"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z="2025" spc="15" dirty="0">
                <a:solidFill>
                  <a:srgbClr val="5A5A5A"/>
                </a:solidFill>
                <a:latin typeface="Arial"/>
                <a:cs typeface="Arial"/>
              </a:rPr>
              <a:t>numerous </a:t>
            </a:r>
            <a:r>
              <a:rPr sz="2025" spc="23" dirty="0">
                <a:solidFill>
                  <a:srgbClr val="5A5A5A"/>
                </a:solidFill>
                <a:latin typeface="Arial"/>
                <a:cs typeface="Arial"/>
              </a:rPr>
              <a:t>talks,  </a:t>
            </a:r>
            <a:r>
              <a:rPr sz="2025" spc="15" dirty="0">
                <a:solidFill>
                  <a:srgbClr val="5A5A5A"/>
                </a:solidFill>
                <a:latin typeface="Arial"/>
                <a:cs typeface="Arial"/>
              </a:rPr>
              <a:t>presentations, </a:t>
            </a:r>
            <a:r>
              <a:rPr sz="2025" spc="11" dirty="0">
                <a:solidFill>
                  <a:srgbClr val="5A5A5A"/>
                </a:solidFill>
                <a:latin typeface="Arial"/>
                <a:cs typeface="Arial"/>
              </a:rPr>
              <a:t>blog</a:t>
            </a:r>
            <a:r>
              <a:rPr sz="2025" spc="4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posts</a:t>
            </a:r>
            <a:endParaRPr sz="2025" dirty="0">
              <a:latin typeface="Arial"/>
              <a:cs typeface="Arial"/>
            </a:endParaRPr>
          </a:p>
          <a:p>
            <a:pPr marL="365760" marR="3810" indent="117158">
              <a:lnSpc>
                <a:spcPct val="100400"/>
              </a:lnSpc>
              <a:spcBef>
                <a:spcPts val="446"/>
              </a:spcBef>
            </a:pPr>
            <a:r>
              <a:rPr sz="2025" spc="19" dirty="0">
                <a:solidFill>
                  <a:srgbClr val="D3990A"/>
                </a:solidFill>
                <a:latin typeface="Arial"/>
                <a:cs typeface="Arial"/>
              </a:rPr>
              <a:t>“Loosely coupled service oriented  </a:t>
            </a:r>
            <a:r>
              <a:rPr sz="2025" spc="15" dirty="0">
                <a:solidFill>
                  <a:srgbClr val="D3990A"/>
                </a:solidFill>
                <a:latin typeface="Arial"/>
                <a:cs typeface="Arial"/>
              </a:rPr>
              <a:t>architecture </a:t>
            </a:r>
            <a:r>
              <a:rPr sz="2025" spc="11" dirty="0">
                <a:solidFill>
                  <a:srgbClr val="D3990A"/>
                </a:solidFill>
                <a:latin typeface="Arial"/>
                <a:cs typeface="Arial"/>
              </a:rPr>
              <a:t>with </a:t>
            </a:r>
            <a:r>
              <a:rPr sz="2025" spc="15" dirty="0">
                <a:solidFill>
                  <a:srgbClr val="D3990A"/>
                </a:solidFill>
                <a:latin typeface="Arial"/>
                <a:cs typeface="Arial"/>
              </a:rPr>
              <a:t>bounded</a:t>
            </a:r>
            <a:r>
              <a:rPr sz="2025" spc="79" dirty="0">
                <a:solidFill>
                  <a:srgbClr val="D3990A"/>
                </a:solidFill>
                <a:latin typeface="Arial"/>
                <a:cs typeface="Arial"/>
              </a:rPr>
              <a:t> </a:t>
            </a:r>
            <a:r>
              <a:rPr sz="2025" spc="23" dirty="0">
                <a:solidFill>
                  <a:srgbClr val="D3990A"/>
                </a:solidFill>
                <a:latin typeface="Arial"/>
                <a:cs typeface="Arial"/>
              </a:rPr>
              <a:t>contexts”</a:t>
            </a:r>
            <a:endParaRPr sz="2025" dirty="0">
              <a:latin typeface="Arial"/>
              <a:cs typeface="Arial"/>
            </a:endParaRPr>
          </a:p>
          <a:p>
            <a:pPr marL="181928" indent="-172403">
              <a:spcBef>
                <a:spcPts val="529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025" spc="19" dirty="0">
                <a:solidFill>
                  <a:srgbClr val="E88D31"/>
                </a:solidFill>
                <a:latin typeface="Arial"/>
                <a:cs typeface="Arial"/>
              </a:rPr>
              <a:t>Martin Fowler </a:t>
            </a:r>
            <a:r>
              <a:rPr sz="2025"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z="2025" spc="15" dirty="0">
                <a:solidFill>
                  <a:srgbClr val="5A5A5A"/>
                </a:solidFill>
                <a:latin typeface="Arial"/>
                <a:cs typeface="Arial"/>
              </a:rPr>
              <a:t>numerous </a:t>
            </a:r>
            <a:r>
              <a:rPr sz="2025" spc="11" dirty="0">
                <a:solidFill>
                  <a:srgbClr val="5A5A5A"/>
                </a:solidFill>
                <a:latin typeface="Arial"/>
                <a:cs typeface="Arial"/>
              </a:rPr>
              <a:t>blog</a:t>
            </a:r>
            <a:r>
              <a:rPr sz="2025" spc="11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posts</a:t>
            </a:r>
            <a:endParaRPr sz="2025" dirty="0">
              <a:latin typeface="Arial"/>
              <a:cs typeface="Arial"/>
            </a:endParaRPr>
          </a:p>
          <a:p>
            <a:pPr marL="181928" indent="-172403">
              <a:spcBef>
                <a:spcPts val="495"/>
              </a:spcBef>
              <a:buChar char="•"/>
              <a:tabLst>
                <a:tab pos="182403" algn="l"/>
              </a:tabLst>
            </a:pPr>
            <a:r>
              <a:rPr sz="2025" dirty="0">
                <a:solidFill>
                  <a:srgbClr val="5A5A5A"/>
                </a:solidFill>
                <a:latin typeface="Arial"/>
                <a:cs typeface="Arial"/>
              </a:rPr>
              <a:t>2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sessions </a:t>
            </a:r>
            <a:r>
              <a:rPr sz="2025" spc="8" dirty="0">
                <a:solidFill>
                  <a:srgbClr val="5A5A5A"/>
                </a:solidFill>
                <a:latin typeface="Arial"/>
                <a:cs typeface="Arial"/>
              </a:rPr>
              <a:t>at </a:t>
            </a:r>
            <a:r>
              <a:rPr sz="2025" spc="-11" dirty="0">
                <a:solidFill>
                  <a:srgbClr val="5A5A5A"/>
                </a:solidFill>
                <a:latin typeface="Arial"/>
                <a:cs typeface="Arial"/>
              </a:rPr>
              <a:t>AWS </a:t>
            </a:r>
            <a:r>
              <a:rPr sz="2025" spc="15" dirty="0">
                <a:solidFill>
                  <a:srgbClr val="5A5A5A"/>
                </a:solidFill>
                <a:latin typeface="Arial"/>
                <a:cs typeface="Arial"/>
              </a:rPr>
              <a:t>Re:Invent</a:t>
            </a:r>
            <a:r>
              <a:rPr sz="2025" spc="4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2014</a:t>
            </a:r>
            <a:endParaRPr sz="2025" dirty="0">
              <a:latin typeface="Arial"/>
              <a:cs typeface="Arial"/>
            </a:endParaRPr>
          </a:p>
          <a:p>
            <a:pPr marL="181928" indent="-172403">
              <a:spcBef>
                <a:spcPts val="420"/>
              </a:spcBef>
              <a:buChar char="•"/>
              <a:tabLst>
                <a:tab pos="182403" algn="l"/>
              </a:tabLst>
            </a:pPr>
            <a:r>
              <a:rPr sz="2025" spc="11" dirty="0">
                <a:solidFill>
                  <a:srgbClr val="5A5A5A"/>
                </a:solidFill>
                <a:latin typeface="Arial"/>
                <a:cs typeface="Arial"/>
              </a:rPr>
              <a:t>~8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sessions </a:t>
            </a:r>
            <a:r>
              <a:rPr sz="2025" spc="8" dirty="0">
                <a:solidFill>
                  <a:srgbClr val="5A5A5A"/>
                </a:solidFill>
                <a:latin typeface="Arial"/>
                <a:cs typeface="Arial"/>
              </a:rPr>
              <a:t>at </a:t>
            </a:r>
            <a:r>
              <a:rPr sz="2025" spc="-11" dirty="0">
                <a:solidFill>
                  <a:srgbClr val="5A5A5A"/>
                </a:solidFill>
                <a:latin typeface="Arial"/>
                <a:cs typeface="Arial"/>
              </a:rPr>
              <a:t>AWS </a:t>
            </a:r>
            <a:r>
              <a:rPr sz="2025" spc="15" dirty="0">
                <a:solidFill>
                  <a:srgbClr val="5A5A5A"/>
                </a:solidFill>
                <a:latin typeface="Arial"/>
                <a:cs typeface="Arial"/>
              </a:rPr>
              <a:t>Re:Invent</a:t>
            </a:r>
            <a:r>
              <a:rPr sz="2025" spc="3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025" spc="19" dirty="0">
                <a:solidFill>
                  <a:srgbClr val="5A5A5A"/>
                </a:solidFill>
                <a:latin typeface="Arial"/>
                <a:cs typeface="Arial"/>
              </a:rPr>
              <a:t>2015</a:t>
            </a:r>
            <a:endParaRPr sz="202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4671" y="820718"/>
            <a:ext cx="2857843" cy="3735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9263577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387" y="1467679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3002" y="1433215"/>
            <a:ext cx="4487838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687" spc="-24" dirty="0">
                <a:latin typeface="Arial"/>
                <a:cs typeface="Arial"/>
              </a:rPr>
              <a:t>Size </a:t>
            </a:r>
            <a:r>
              <a:rPr sz="1687" dirty="0">
                <a:latin typeface="Arial"/>
                <a:cs typeface="Arial"/>
              </a:rPr>
              <a:t>- </a:t>
            </a:r>
            <a:r>
              <a:rPr sz="1687" spc="-3" dirty="0">
                <a:latin typeface="Arial"/>
                <a:cs typeface="Arial"/>
              </a:rPr>
              <a:t>what </a:t>
            </a:r>
            <a:r>
              <a:rPr sz="1687" spc="-8" dirty="0">
                <a:latin typeface="Arial"/>
                <a:cs typeface="Arial"/>
              </a:rPr>
              <a:t>really </a:t>
            </a:r>
            <a:r>
              <a:rPr sz="1687" dirty="0">
                <a:latin typeface="Arial"/>
                <a:cs typeface="Arial"/>
              </a:rPr>
              <a:t>matters </a:t>
            </a:r>
            <a:r>
              <a:rPr sz="1687" spc="-3" dirty="0">
                <a:latin typeface="Arial"/>
                <a:cs typeface="Arial"/>
              </a:rPr>
              <a:t>is </a:t>
            </a:r>
            <a:r>
              <a:rPr sz="1687" spc="11" dirty="0">
                <a:latin typeface="Arial"/>
                <a:cs typeface="Arial"/>
              </a:rPr>
              <a:t>quality </a:t>
            </a:r>
            <a:r>
              <a:rPr sz="1687" dirty="0">
                <a:latin typeface="Arial"/>
                <a:cs typeface="Arial"/>
              </a:rPr>
              <a:t>not</a:t>
            </a:r>
            <a:r>
              <a:rPr sz="1687" spc="26" dirty="0">
                <a:latin typeface="Arial"/>
                <a:cs typeface="Arial"/>
              </a:rPr>
              <a:t> </a:t>
            </a:r>
            <a:r>
              <a:rPr sz="1687" spc="11" dirty="0">
                <a:latin typeface="Arial"/>
                <a:cs typeface="Arial"/>
              </a:rPr>
              <a:t>quantity</a:t>
            </a:r>
            <a:endParaRPr sz="168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9791" y="1848084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9791" y="2508434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7407" y="1797471"/>
            <a:ext cx="5313945" cy="122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4854">
              <a:lnSpc>
                <a:spcPct val="106800"/>
              </a:lnSpc>
            </a:pPr>
            <a:r>
              <a:rPr sz="1687" spc="-3" dirty="0">
                <a:latin typeface="Arial"/>
                <a:cs typeface="Arial"/>
              </a:rPr>
              <a:t>Services </a:t>
            </a:r>
            <a:r>
              <a:rPr sz="1687" spc="13" dirty="0">
                <a:latin typeface="Arial"/>
                <a:cs typeface="Arial"/>
              </a:rPr>
              <a:t>should </a:t>
            </a:r>
            <a:r>
              <a:rPr sz="1687" spc="45" dirty="0">
                <a:latin typeface="Arial"/>
                <a:cs typeface="Arial"/>
              </a:rPr>
              <a:t>be </a:t>
            </a:r>
            <a:r>
              <a:rPr sz="1687" b="1" spc="-3" dirty="0">
                <a:latin typeface="Arial"/>
                <a:cs typeface="Arial"/>
              </a:rPr>
              <a:t>decoupled conceptually </a:t>
            </a:r>
            <a:r>
              <a:rPr sz="1687" spc="-3" dirty="0">
                <a:latin typeface="Arial"/>
                <a:cs typeface="Arial"/>
              </a:rPr>
              <a:t>so </a:t>
            </a:r>
            <a:r>
              <a:rPr sz="1687" dirty="0">
                <a:latin typeface="Arial"/>
                <a:cs typeface="Arial"/>
              </a:rPr>
              <a:t>that  they </a:t>
            </a:r>
            <a:r>
              <a:rPr sz="1687" spc="29" dirty="0">
                <a:latin typeface="Arial"/>
                <a:cs typeface="Arial"/>
              </a:rPr>
              <a:t>can </a:t>
            </a:r>
            <a:r>
              <a:rPr sz="1687" spc="-3" dirty="0">
                <a:latin typeface="Arial"/>
                <a:cs typeface="Arial"/>
              </a:rPr>
              <a:t>evolve</a:t>
            </a:r>
            <a:r>
              <a:rPr sz="1687" spc="-60" dirty="0">
                <a:latin typeface="Arial"/>
                <a:cs typeface="Arial"/>
              </a:rPr>
              <a:t> </a:t>
            </a:r>
            <a:r>
              <a:rPr sz="1687" spc="21" dirty="0">
                <a:latin typeface="Arial"/>
                <a:cs typeface="Arial"/>
              </a:rPr>
              <a:t>independently</a:t>
            </a:r>
            <a:endParaRPr sz="1687">
              <a:latin typeface="Arial"/>
              <a:cs typeface="Arial"/>
            </a:endParaRPr>
          </a:p>
          <a:p>
            <a:pPr marL="6697" marR="2679">
              <a:lnSpc>
                <a:spcPct val="109400"/>
              </a:lnSpc>
              <a:spcBef>
                <a:spcPts val="791"/>
              </a:spcBef>
            </a:pPr>
            <a:r>
              <a:rPr sz="1687" spc="-3" dirty="0">
                <a:latin typeface="Arial"/>
                <a:cs typeface="Arial"/>
              </a:rPr>
              <a:t>Services </a:t>
            </a:r>
            <a:r>
              <a:rPr sz="1687" spc="13" dirty="0">
                <a:latin typeface="Arial"/>
                <a:cs typeface="Arial"/>
              </a:rPr>
              <a:t>should </a:t>
            </a:r>
            <a:r>
              <a:rPr sz="1687" spc="45" dirty="0">
                <a:latin typeface="Arial"/>
                <a:cs typeface="Arial"/>
              </a:rPr>
              <a:t>be </a:t>
            </a:r>
            <a:r>
              <a:rPr sz="1687" b="1" spc="-3" dirty="0">
                <a:latin typeface="Arial"/>
                <a:cs typeface="Arial"/>
              </a:rPr>
              <a:t>decoupled technically </a:t>
            </a:r>
            <a:r>
              <a:rPr sz="1687" spc="-3" dirty="0">
                <a:latin typeface="Arial"/>
                <a:cs typeface="Arial"/>
              </a:rPr>
              <a:t>so </a:t>
            </a:r>
            <a:r>
              <a:rPr sz="1687" dirty="0">
                <a:latin typeface="Arial"/>
                <a:cs typeface="Arial"/>
              </a:rPr>
              <a:t>that</a:t>
            </a:r>
            <a:r>
              <a:rPr sz="1687" spc="-42" dirty="0">
                <a:latin typeface="Arial"/>
                <a:cs typeface="Arial"/>
              </a:rPr>
              <a:t> </a:t>
            </a:r>
            <a:r>
              <a:rPr sz="1687" dirty="0">
                <a:latin typeface="Arial"/>
                <a:cs typeface="Arial"/>
              </a:rPr>
              <a:t>they  </a:t>
            </a:r>
            <a:r>
              <a:rPr sz="1687" spc="29" dirty="0">
                <a:latin typeface="Arial"/>
                <a:cs typeface="Arial"/>
              </a:rPr>
              <a:t>can </a:t>
            </a:r>
            <a:r>
              <a:rPr sz="1687" spc="45" dirty="0">
                <a:latin typeface="Arial"/>
                <a:cs typeface="Arial"/>
              </a:rPr>
              <a:t>be </a:t>
            </a:r>
            <a:r>
              <a:rPr sz="1687" spc="24" dirty="0">
                <a:latin typeface="Arial"/>
                <a:cs typeface="Arial"/>
              </a:rPr>
              <a:t>managed</a:t>
            </a:r>
            <a:r>
              <a:rPr sz="1687" spc="-98" dirty="0">
                <a:latin typeface="Arial"/>
                <a:cs typeface="Arial"/>
              </a:rPr>
              <a:t> </a:t>
            </a:r>
            <a:r>
              <a:rPr sz="1687" spc="21" dirty="0">
                <a:latin typeface="Arial"/>
                <a:cs typeface="Arial"/>
              </a:rPr>
              <a:t>independently</a:t>
            </a:r>
            <a:endParaRPr sz="168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5387" y="3168791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002" y="3134320"/>
            <a:ext cx="2455218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687" spc="-24" dirty="0">
                <a:latin typeface="Arial"/>
                <a:cs typeface="Arial"/>
              </a:rPr>
              <a:t>What </a:t>
            </a:r>
            <a:r>
              <a:rPr sz="1687" spc="45" dirty="0">
                <a:latin typeface="Arial"/>
                <a:cs typeface="Arial"/>
              </a:rPr>
              <a:t>do </a:t>
            </a:r>
            <a:r>
              <a:rPr sz="1687" dirty="0">
                <a:latin typeface="Arial"/>
                <a:cs typeface="Arial"/>
              </a:rPr>
              <a:t>I </a:t>
            </a:r>
            <a:r>
              <a:rPr sz="1687" spc="29" dirty="0">
                <a:latin typeface="Arial"/>
                <a:cs typeface="Arial"/>
              </a:rPr>
              <a:t>do,</a:t>
            </a:r>
            <a:r>
              <a:rPr sz="1687" spc="-37" dirty="0">
                <a:latin typeface="Arial"/>
                <a:cs typeface="Arial"/>
              </a:rPr>
              <a:t> </a:t>
            </a:r>
            <a:r>
              <a:rPr sz="1687" i="1" spc="13" dirty="0">
                <a:latin typeface="Arial"/>
                <a:cs typeface="Arial"/>
              </a:rPr>
              <a:t>practically</a:t>
            </a:r>
            <a:r>
              <a:rPr sz="1687" spc="13" dirty="0">
                <a:latin typeface="Arial"/>
                <a:cs typeface="Arial"/>
              </a:rPr>
              <a:t>?</a:t>
            </a:r>
            <a:endParaRPr sz="168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9791" y="3549196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9791" y="4209546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7406" y="3498577"/>
            <a:ext cx="5205785" cy="94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16303">
              <a:lnSpc>
                <a:spcPct val="106800"/>
              </a:lnSpc>
            </a:pPr>
            <a:r>
              <a:rPr sz="1687" spc="8" dirty="0">
                <a:latin typeface="Arial"/>
                <a:cs typeface="Arial"/>
              </a:rPr>
              <a:t>Co-locate services, </a:t>
            </a:r>
            <a:r>
              <a:rPr sz="1687" spc="29" dirty="0">
                <a:latin typeface="Arial"/>
                <a:cs typeface="Arial"/>
              </a:rPr>
              <a:t>but </a:t>
            </a:r>
            <a:r>
              <a:rPr sz="1687" spc="16" dirty="0">
                <a:latin typeface="Arial"/>
                <a:cs typeface="Arial"/>
              </a:rPr>
              <a:t>avoid </a:t>
            </a:r>
            <a:r>
              <a:rPr sz="1687" spc="21" dirty="0">
                <a:latin typeface="Arial"/>
                <a:cs typeface="Arial"/>
              </a:rPr>
              <a:t>implicit</a:t>
            </a:r>
            <a:r>
              <a:rPr sz="1687" spc="-13" dirty="0">
                <a:latin typeface="Arial"/>
                <a:cs typeface="Arial"/>
              </a:rPr>
              <a:t> </a:t>
            </a:r>
            <a:r>
              <a:rPr sz="1687" spc="29" dirty="0">
                <a:latin typeface="Arial"/>
                <a:cs typeface="Arial"/>
              </a:rPr>
              <a:t>dependancies  </a:t>
            </a:r>
            <a:r>
              <a:rPr sz="1687" spc="13" dirty="0">
                <a:latin typeface="Arial"/>
                <a:cs typeface="Arial"/>
              </a:rPr>
              <a:t>though </a:t>
            </a:r>
            <a:r>
              <a:rPr sz="1687" spc="8" dirty="0">
                <a:latin typeface="Arial"/>
                <a:cs typeface="Arial"/>
              </a:rPr>
              <a:t>shared </a:t>
            </a:r>
            <a:r>
              <a:rPr sz="1687" spc="13" dirty="0">
                <a:latin typeface="Arial"/>
                <a:cs typeface="Arial"/>
              </a:rPr>
              <a:t>common</a:t>
            </a:r>
            <a:r>
              <a:rPr sz="1687" spc="-34" dirty="0">
                <a:latin typeface="Arial"/>
                <a:cs typeface="Arial"/>
              </a:rPr>
              <a:t> </a:t>
            </a:r>
            <a:r>
              <a:rPr sz="1687" spc="26" dirty="0">
                <a:latin typeface="Arial"/>
                <a:cs typeface="Arial"/>
              </a:rPr>
              <a:t>objects</a:t>
            </a:r>
            <a:endParaRPr sz="1687">
              <a:latin typeface="Arial"/>
              <a:cs typeface="Arial"/>
            </a:endParaRPr>
          </a:p>
          <a:p>
            <a:pPr marL="6697">
              <a:spcBef>
                <a:spcPts val="981"/>
              </a:spcBef>
            </a:pPr>
            <a:r>
              <a:rPr sz="1687" spc="-3" dirty="0">
                <a:latin typeface="Arial"/>
                <a:cs typeface="Arial"/>
              </a:rPr>
              <a:t>Separate </a:t>
            </a:r>
            <a:r>
              <a:rPr sz="1687" spc="11" dirty="0">
                <a:latin typeface="Arial"/>
                <a:cs typeface="Arial"/>
              </a:rPr>
              <a:t>services </a:t>
            </a:r>
            <a:r>
              <a:rPr sz="1687" spc="29" dirty="0">
                <a:latin typeface="Arial"/>
                <a:cs typeface="Arial"/>
              </a:rPr>
              <a:t>but </a:t>
            </a:r>
            <a:r>
              <a:rPr sz="1687" spc="16" dirty="0">
                <a:latin typeface="Arial"/>
                <a:cs typeface="Arial"/>
              </a:rPr>
              <a:t>avoid </a:t>
            </a:r>
            <a:r>
              <a:rPr sz="1687" spc="11" dirty="0">
                <a:latin typeface="Arial"/>
                <a:cs typeface="Arial"/>
              </a:rPr>
              <a:t>sharing (domain)</a:t>
            </a:r>
            <a:r>
              <a:rPr sz="1687" spc="-26" dirty="0">
                <a:latin typeface="Arial"/>
                <a:cs typeface="Arial"/>
              </a:rPr>
              <a:t> </a:t>
            </a:r>
            <a:r>
              <a:rPr sz="1687" spc="8" dirty="0">
                <a:latin typeface="Arial"/>
                <a:cs typeface="Arial"/>
              </a:rPr>
              <a:t>libraries</a:t>
            </a:r>
            <a:endParaRPr sz="1687">
              <a:latin typeface="Arial"/>
              <a:cs typeface="Arial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377404" y="59335"/>
            <a:ext cx="4811613" cy="340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lang="en-US" sz="2215" b="1" spc="-3" dirty="0" smtClean="0">
                <a:solidFill>
                  <a:srgbClr val="A6AAA9"/>
                </a:solidFill>
                <a:latin typeface="Arial"/>
                <a:cs typeface="Arial"/>
              </a:rPr>
              <a:t>How Many Microservices?</a:t>
            </a:r>
            <a:endParaRPr sz="2215" dirty="0">
              <a:latin typeface="Arial"/>
              <a:cs typeface="Arial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377404" y="409309"/>
            <a:ext cx="6338627" cy="0"/>
          </a:xfrm>
          <a:custGeom>
            <a:avLst/>
            <a:gdLst/>
            <a:ahLst/>
            <a:cxnLst/>
            <a:rect l="l" t="t" r="r" b="b"/>
            <a:pathLst>
              <a:path w="12019915">
                <a:moveTo>
                  <a:pt x="0" y="0"/>
                </a:moveTo>
                <a:lnTo>
                  <a:pt x="12019508" y="0"/>
                </a:lnTo>
              </a:path>
            </a:pathLst>
          </a:custGeom>
          <a:ln w="12700">
            <a:solidFill>
              <a:srgbClr val="DCDEE0"/>
            </a:solidFill>
            <a:prstDash val="dash"/>
          </a:ln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01989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2818" y="1942207"/>
            <a:ext cx="5634782" cy="68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772465" algn="l"/>
                <a:tab pos="1382201" algn="l"/>
              </a:tabLst>
            </a:pPr>
            <a:r>
              <a:rPr lang="en-US" sz="2215" b="1" dirty="0" smtClean="0">
                <a:solidFill>
                  <a:srgbClr val="515151"/>
                </a:solidFill>
                <a:latin typeface="Arial"/>
                <a:cs typeface="Arial"/>
              </a:rPr>
              <a:t>Provide as many APIs and Services as you need, but no more.</a:t>
            </a:r>
            <a:endParaRPr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7199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387" y="1467679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5387" y="1848084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5387" y="2508441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5387" y="3168791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3002" y="1433215"/>
            <a:ext cx="5555382" cy="225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687" b="1" dirty="0">
                <a:solidFill>
                  <a:srgbClr val="C82506"/>
                </a:solidFill>
                <a:latin typeface="Arial"/>
                <a:cs typeface="Arial"/>
              </a:rPr>
              <a:t>Don’t </a:t>
            </a:r>
            <a:r>
              <a:rPr sz="1687" spc="-5" dirty="0">
                <a:solidFill>
                  <a:srgbClr val="515151"/>
                </a:solidFill>
                <a:latin typeface="Arial"/>
                <a:cs typeface="Arial"/>
              </a:rPr>
              <a:t>stress </a:t>
            </a:r>
            <a:r>
              <a:rPr sz="1687" spc="18" dirty="0">
                <a:solidFill>
                  <a:srgbClr val="515151"/>
                </a:solidFill>
                <a:latin typeface="Arial"/>
                <a:cs typeface="Arial"/>
              </a:rPr>
              <a:t>about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how many </a:t>
            </a:r>
            <a:r>
              <a:rPr sz="1687" spc="-24" dirty="0">
                <a:solidFill>
                  <a:srgbClr val="515151"/>
                </a:solidFill>
                <a:latin typeface="Arial"/>
                <a:cs typeface="Arial"/>
              </a:rPr>
              <a:t>APIs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or</a:t>
            </a:r>
            <a:r>
              <a:rPr sz="1687" spc="5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Services</a:t>
            </a:r>
            <a:endParaRPr sz="1687">
              <a:latin typeface="Arial"/>
              <a:cs typeface="Arial"/>
            </a:endParaRPr>
          </a:p>
          <a:p>
            <a:pPr marL="6697" marR="2679">
              <a:lnSpc>
                <a:spcPct val="106800"/>
              </a:lnSpc>
              <a:spcBef>
                <a:spcPts val="841"/>
              </a:spcBef>
            </a:pPr>
            <a:r>
              <a:rPr sz="1687" b="1" dirty="0">
                <a:solidFill>
                  <a:srgbClr val="00882B"/>
                </a:solidFill>
                <a:latin typeface="Arial"/>
                <a:cs typeface="Arial"/>
              </a:rPr>
              <a:t>Do </a:t>
            </a:r>
            <a:r>
              <a:rPr sz="1687" spc="-5" dirty="0">
                <a:solidFill>
                  <a:srgbClr val="515151"/>
                </a:solidFill>
                <a:latin typeface="Arial"/>
                <a:cs typeface="Arial"/>
              </a:rPr>
              <a:t>stress </a:t>
            </a:r>
            <a:r>
              <a:rPr sz="1687" spc="18" dirty="0">
                <a:solidFill>
                  <a:srgbClr val="515151"/>
                </a:solidFill>
                <a:latin typeface="Arial"/>
                <a:cs typeface="Arial"/>
              </a:rPr>
              <a:t>about </a:t>
            </a:r>
            <a:r>
              <a:rPr sz="1687" spc="29" dirty="0">
                <a:solidFill>
                  <a:srgbClr val="515151"/>
                </a:solidFill>
                <a:latin typeface="Arial"/>
                <a:cs typeface="Arial"/>
              </a:rPr>
              <a:t>designing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an </a:t>
            </a:r>
            <a:r>
              <a:rPr sz="1687" spc="21" dirty="0">
                <a:solidFill>
                  <a:srgbClr val="515151"/>
                </a:solidFill>
                <a:latin typeface="Arial"/>
                <a:cs typeface="Arial"/>
              </a:rPr>
              <a:t>appropriate </a:t>
            </a: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domain</a:t>
            </a:r>
            <a:r>
              <a:rPr sz="1687" spc="-58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models 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for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your</a:t>
            </a:r>
            <a:r>
              <a:rPr sz="1687" spc="-34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services</a:t>
            </a:r>
            <a:endParaRPr sz="1687">
              <a:latin typeface="Arial"/>
              <a:cs typeface="Arial"/>
            </a:endParaRPr>
          </a:p>
          <a:p>
            <a:pPr marL="6697" marR="863540">
              <a:lnSpc>
                <a:spcPct val="109400"/>
              </a:lnSpc>
              <a:spcBef>
                <a:spcPts val="791"/>
              </a:spcBef>
            </a:pPr>
            <a:r>
              <a:rPr sz="1687" b="1" dirty="0">
                <a:solidFill>
                  <a:srgbClr val="C82506"/>
                </a:solidFill>
                <a:latin typeface="Arial"/>
                <a:cs typeface="Arial"/>
              </a:rPr>
              <a:t>Don’t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separate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your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services </a:t>
            </a:r>
            <a:r>
              <a:rPr sz="1687" spc="37" dirty="0">
                <a:solidFill>
                  <a:srgbClr val="515151"/>
                </a:solidFill>
                <a:latin typeface="Arial"/>
                <a:cs typeface="Arial"/>
              </a:rPr>
              <a:t>based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on</a:t>
            </a:r>
            <a:r>
              <a:rPr sz="1687" spc="-55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18" dirty="0">
                <a:solidFill>
                  <a:srgbClr val="515151"/>
                </a:solidFill>
                <a:latin typeface="Arial"/>
                <a:cs typeface="Arial"/>
              </a:rPr>
              <a:t>technical  </a:t>
            </a:r>
            <a:r>
              <a:rPr sz="1687" spc="16" dirty="0">
                <a:solidFill>
                  <a:srgbClr val="515151"/>
                </a:solidFill>
                <a:latin typeface="Arial"/>
                <a:cs typeface="Arial"/>
              </a:rPr>
              <a:t>boundaries</a:t>
            </a:r>
            <a:endParaRPr sz="1687">
              <a:latin typeface="Arial"/>
              <a:cs typeface="Arial"/>
            </a:endParaRPr>
          </a:p>
          <a:p>
            <a:pPr marL="6697" marR="637192">
              <a:lnSpc>
                <a:spcPct val="109400"/>
              </a:lnSpc>
              <a:spcBef>
                <a:spcPts val="791"/>
              </a:spcBef>
            </a:pPr>
            <a:r>
              <a:rPr sz="1687" b="1" dirty="0">
                <a:solidFill>
                  <a:srgbClr val="00882B"/>
                </a:solidFill>
                <a:latin typeface="Arial"/>
                <a:cs typeface="Arial"/>
              </a:rPr>
              <a:t>Do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separate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your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services </a:t>
            </a:r>
            <a:r>
              <a:rPr sz="1687" spc="37" dirty="0">
                <a:solidFill>
                  <a:srgbClr val="515151"/>
                </a:solidFill>
                <a:latin typeface="Arial"/>
                <a:cs typeface="Arial"/>
              </a:rPr>
              <a:t>based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on</a:t>
            </a:r>
            <a:r>
              <a:rPr sz="1687" spc="-76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self-contained  </a:t>
            </a:r>
            <a:r>
              <a:rPr sz="1687" spc="8" dirty="0">
                <a:solidFill>
                  <a:srgbClr val="515151"/>
                </a:solidFill>
                <a:latin typeface="Arial"/>
                <a:cs typeface="Arial"/>
              </a:rPr>
              <a:t>functions</a:t>
            </a:r>
            <a:endParaRPr sz="1687">
              <a:latin typeface="Arial"/>
              <a:cs typeface="Arial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1377404" y="59335"/>
            <a:ext cx="6699796" cy="340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lang="en-US" sz="2215" b="1" spc="-3" dirty="0" smtClean="0">
                <a:solidFill>
                  <a:srgbClr val="A6AAA9"/>
                </a:solidFill>
                <a:latin typeface="Arial"/>
                <a:cs typeface="Arial"/>
              </a:rPr>
              <a:t>How to Define Microservices Boundaries</a:t>
            </a:r>
            <a:endParaRPr sz="2215" dirty="0">
              <a:latin typeface="Arial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377404" y="409309"/>
            <a:ext cx="6338627" cy="0"/>
          </a:xfrm>
          <a:custGeom>
            <a:avLst/>
            <a:gdLst/>
            <a:ahLst/>
            <a:cxnLst/>
            <a:rect l="l" t="t" r="r" b="b"/>
            <a:pathLst>
              <a:path w="12019915">
                <a:moveTo>
                  <a:pt x="0" y="0"/>
                </a:moveTo>
                <a:lnTo>
                  <a:pt x="12019508" y="0"/>
                </a:lnTo>
              </a:path>
            </a:pathLst>
          </a:custGeom>
          <a:ln w="12700">
            <a:solidFill>
              <a:srgbClr val="DCDEE0"/>
            </a:solidFill>
            <a:prstDash val="dash"/>
          </a:ln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6967301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387" y="1684938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5387" y="2049270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5387" y="2413601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3002" y="1536428"/>
            <a:ext cx="5203106" cy="1804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285922">
              <a:lnSpc>
                <a:spcPct val="143200"/>
              </a:lnSpc>
            </a:pP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Design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your </a:t>
            </a:r>
            <a:r>
              <a:rPr sz="1687" spc="-32" dirty="0">
                <a:solidFill>
                  <a:srgbClr val="515151"/>
                </a:solidFill>
                <a:latin typeface="Arial"/>
                <a:cs typeface="Arial"/>
              </a:rPr>
              <a:t>API </a:t>
            </a:r>
            <a:r>
              <a:rPr sz="1687" spc="18" dirty="0">
                <a:solidFill>
                  <a:srgbClr val="515151"/>
                </a:solidFill>
                <a:latin typeface="Arial"/>
                <a:cs typeface="Arial"/>
              </a:rPr>
              <a:t>contracts</a:t>
            </a: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first  </a:t>
            </a:r>
            <a:r>
              <a:rPr sz="1687" spc="8" dirty="0">
                <a:solidFill>
                  <a:srgbClr val="515151"/>
                </a:solidFill>
                <a:latin typeface="Arial"/>
                <a:cs typeface="Arial"/>
              </a:rPr>
              <a:t>Communicate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them</a:t>
            </a:r>
            <a:r>
              <a:rPr sz="1687" spc="-47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well</a:t>
            </a:r>
            <a:endParaRPr sz="1687">
              <a:latin typeface="Arial"/>
              <a:cs typeface="Arial"/>
            </a:endParaRPr>
          </a:p>
          <a:p>
            <a:pPr marL="6697">
              <a:spcBef>
                <a:spcPts val="823"/>
              </a:spcBef>
            </a:pP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Use tools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to </a:t>
            </a:r>
            <a:r>
              <a:rPr sz="1687" spc="21" dirty="0">
                <a:solidFill>
                  <a:srgbClr val="515151"/>
                </a:solidFill>
                <a:latin typeface="Arial"/>
                <a:cs typeface="Arial"/>
              </a:rPr>
              <a:t>document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them,</a:t>
            </a:r>
            <a:r>
              <a:rPr sz="1687" spc="-26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29" dirty="0">
                <a:solidFill>
                  <a:srgbClr val="515151"/>
                </a:solidFill>
                <a:latin typeface="Arial"/>
                <a:cs typeface="Arial"/>
              </a:rPr>
              <a:t>e.g</a:t>
            </a:r>
            <a:endParaRPr sz="1687">
              <a:latin typeface="Arial"/>
              <a:cs typeface="Arial"/>
            </a:endParaRPr>
          </a:p>
          <a:p>
            <a:pPr marL="281262" indent="-120541">
              <a:spcBef>
                <a:spcPts val="875"/>
              </a:spcBef>
              <a:buChar char="•"/>
              <a:tabLst>
                <a:tab pos="281262" algn="l"/>
              </a:tabLst>
            </a:pPr>
            <a:r>
              <a:rPr sz="1266" spc="16" dirty="0">
                <a:latin typeface="Arial"/>
                <a:cs typeface="Arial"/>
              </a:rPr>
              <a:t>apidocjs</a:t>
            </a:r>
            <a:r>
              <a:rPr sz="1266" spc="5" dirty="0">
                <a:latin typeface="Arial"/>
                <a:cs typeface="Arial"/>
              </a:rPr>
              <a:t> </a:t>
            </a:r>
            <a:r>
              <a:rPr sz="1266" spc="16" dirty="0">
                <a:latin typeface="Arial"/>
                <a:cs typeface="Arial"/>
              </a:rPr>
              <a:t>(</a:t>
            </a:r>
            <a:r>
              <a:rPr sz="1266" u="heavy" spc="16" dirty="0">
                <a:latin typeface="Arial"/>
                <a:cs typeface="Arial"/>
                <a:hlinkClick r:id="rId2"/>
              </a:rPr>
              <a:t>http://apidocjs.com/</a:t>
            </a:r>
            <a:r>
              <a:rPr sz="1266" spc="16" dirty="0">
                <a:latin typeface="Arial"/>
                <a:cs typeface="Arial"/>
                <a:hlinkClick r:id="rId2"/>
              </a:rPr>
              <a:t>)</a:t>
            </a:r>
            <a:endParaRPr sz="1266">
              <a:latin typeface="Arial"/>
              <a:cs typeface="Arial"/>
            </a:endParaRPr>
          </a:p>
          <a:p>
            <a:pPr marL="281262" indent="-120541">
              <a:spcBef>
                <a:spcPts val="11"/>
              </a:spcBef>
              <a:buChar char="•"/>
              <a:tabLst>
                <a:tab pos="281262" algn="l"/>
              </a:tabLst>
            </a:pPr>
            <a:r>
              <a:rPr sz="1266" spc="5" dirty="0">
                <a:latin typeface="Arial"/>
                <a:cs typeface="Arial"/>
              </a:rPr>
              <a:t>swagger</a:t>
            </a:r>
            <a:r>
              <a:rPr sz="1266" spc="-11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(http://swagger.io)</a:t>
            </a:r>
            <a:endParaRPr sz="1266">
              <a:latin typeface="Arial"/>
              <a:cs typeface="Arial"/>
            </a:endParaRPr>
          </a:p>
          <a:p>
            <a:pPr marL="281262" indent="-120541">
              <a:spcBef>
                <a:spcPts val="11"/>
              </a:spcBef>
              <a:buChar char="•"/>
              <a:tabLst>
                <a:tab pos="281262" algn="l"/>
              </a:tabLst>
            </a:pPr>
            <a:r>
              <a:rPr sz="1266" spc="16" dirty="0">
                <a:latin typeface="Arial"/>
                <a:cs typeface="Arial"/>
              </a:rPr>
              <a:t>spring-restdocs</a:t>
            </a:r>
            <a:r>
              <a:rPr sz="1266" spc="92" dirty="0">
                <a:latin typeface="Arial"/>
                <a:cs typeface="Arial"/>
              </a:rPr>
              <a:t> </a:t>
            </a:r>
            <a:r>
              <a:rPr sz="1266" spc="16" dirty="0">
                <a:latin typeface="Arial"/>
                <a:cs typeface="Arial"/>
              </a:rPr>
              <a:t>(https://github.com/spring-projects/spring-restdocs)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5387" y="3541420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3002" y="3502670"/>
            <a:ext cx="4242048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Be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mindful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of the </a:t>
            </a:r>
            <a:r>
              <a:rPr sz="1687" spc="29" dirty="0">
                <a:solidFill>
                  <a:srgbClr val="515151"/>
                </a:solidFill>
                <a:latin typeface="Arial"/>
                <a:cs typeface="Arial"/>
              </a:rPr>
              <a:t>impact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of </a:t>
            </a:r>
            <a:r>
              <a:rPr sz="1687" spc="34" dirty="0">
                <a:solidFill>
                  <a:srgbClr val="515151"/>
                </a:solidFill>
                <a:latin typeface="Arial"/>
                <a:cs typeface="Arial"/>
              </a:rPr>
              <a:t>changing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an</a:t>
            </a:r>
            <a:r>
              <a:rPr sz="1687" spc="-79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32" dirty="0">
                <a:solidFill>
                  <a:srgbClr val="515151"/>
                </a:solidFill>
                <a:latin typeface="Arial"/>
                <a:cs typeface="Arial"/>
              </a:rPr>
              <a:t>API</a:t>
            </a:r>
            <a:endParaRPr sz="1687">
              <a:latin typeface="Arial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377404" y="409309"/>
            <a:ext cx="6338627" cy="0"/>
          </a:xfrm>
          <a:custGeom>
            <a:avLst/>
            <a:gdLst/>
            <a:ahLst/>
            <a:cxnLst/>
            <a:rect l="l" t="t" r="r" b="b"/>
            <a:pathLst>
              <a:path w="12019915">
                <a:moveTo>
                  <a:pt x="0" y="0"/>
                </a:moveTo>
                <a:lnTo>
                  <a:pt x="12019508" y="0"/>
                </a:lnTo>
              </a:path>
            </a:pathLst>
          </a:custGeom>
          <a:ln w="12700">
            <a:solidFill>
              <a:srgbClr val="DCDEE0"/>
            </a:solidFill>
            <a:prstDash val="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 txBox="1"/>
          <p:nvPr/>
        </p:nvSpPr>
        <p:spPr>
          <a:xfrm>
            <a:off x="1377404" y="59335"/>
            <a:ext cx="6699796" cy="340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lang="en-US" sz="2215" b="1" spc="-3" dirty="0" smtClean="0">
                <a:solidFill>
                  <a:srgbClr val="A6AAA9"/>
                </a:solidFill>
                <a:latin typeface="Arial"/>
                <a:cs typeface="Arial"/>
              </a:rPr>
              <a:t>How to Define Microservices Boundaries</a:t>
            </a:r>
            <a:endParaRPr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438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387" y="2049270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5387" y="2744446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3002" y="1944897"/>
            <a:ext cx="5084229" cy="102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ct val="127600"/>
              </a:lnSpc>
            </a:pP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If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 </a:t>
            </a:r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don’t </a:t>
            </a:r>
            <a:r>
              <a:rPr sz="1687" spc="26" dirty="0">
                <a:solidFill>
                  <a:srgbClr val="515151"/>
                </a:solidFill>
                <a:latin typeface="Arial"/>
                <a:cs typeface="Arial"/>
              </a:rPr>
              <a:t>specify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your </a:t>
            </a:r>
            <a:r>
              <a:rPr sz="1687" spc="18" dirty="0">
                <a:solidFill>
                  <a:srgbClr val="515151"/>
                </a:solidFill>
                <a:latin typeface="Arial"/>
                <a:cs typeface="Arial"/>
              </a:rPr>
              <a:t>contract,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you </a:t>
            </a:r>
            <a:r>
              <a:rPr sz="1687" spc="29" dirty="0">
                <a:solidFill>
                  <a:srgbClr val="515151"/>
                </a:solidFill>
                <a:latin typeface="Arial"/>
                <a:cs typeface="Arial"/>
              </a:rPr>
              <a:t>end </a:t>
            </a:r>
            <a:r>
              <a:rPr sz="1687" spc="45" dirty="0">
                <a:solidFill>
                  <a:srgbClr val="515151"/>
                </a:solidFill>
                <a:latin typeface="Arial"/>
                <a:cs typeface="Arial"/>
              </a:rPr>
              <a:t>up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with</a:t>
            </a:r>
            <a:r>
              <a:rPr sz="1687" spc="-95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an  </a:t>
            </a:r>
            <a:r>
              <a:rPr sz="1687" spc="21" dirty="0">
                <a:solidFill>
                  <a:srgbClr val="515151"/>
                </a:solidFill>
                <a:latin typeface="Arial"/>
                <a:cs typeface="Arial"/>
              </a:rPr>
              <a:t>implicit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one</a:t>
            </a:r>
            <a:r>
              <a:rPr sz="1687" spc="-37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anyway</a:t>
            </a:r>
            <a:endParaRPr sz="1687">
              <a:latin typeface="Arial"/>
              <a:cs typeface="Arial"/>
            </a:endParaRPr>
          </a:p>
          <a:p>
            <a:pPr marL="6697">
              <a:spcBef>
                <a:spcPts val="823"/>
              </a:spcBef>
            </a:pP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Use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the </a:t>
            </a:r>
            <a:r>
              <a:rPr sz="1687" spc="16" dirty="0">
                <a:solidFill>
                  <a:srgbClr val="515151"/>
                </a:solidFill>
                <a:latin typeface="Arial"/>
                <a:cs typeface="Arial"/>
              </a:rPr>
              <a:t>power </a:t>
            </a:r>
            <a:r>
              <a:rPr sz="1687" dirty="0">
                <a:solidFill>
                  <a:srgbClr val="515151"/>
                </a:solidFill>
                <a:latin typeface="Arial"/>
                <a:cs typeface="Arial"/>
              </a:rPr>
              <a:t>of </a:t>
            </a:r>
            <a:r>
              <a:rPr sz="1687" spc="3" dirty="0">
                <a:solidFill>
                  <a:srgbClr val="515151"/>
                </a:solidFill>
                <a:latin typeface="Arial"/>
                <a:cs typeface="Arial"/>
              </a:rPr>
              <a:t>resources </a:t>
            </a:r>
            <a:r>
              <a:rPr sz="1687" spc="-58" dirty="0">
                <a:solidFill>
                  <a:srgbClr val="515151"/>
                </a:solidFill>
                <a:latin typeface="Arial"/>
                <a:cs typeface="Arial"/>
              </a:rPr>
              <a:t>(HTTP </a:t>
            </a:r>
            <a:r>
              <a:rPr sz="1687" spc="29" dirty="0">
                <a:solidFill>
                  <a:srgbClr val="515151"/>
                </a:solidFill>
                <a:latin typeface="Arial"/>
                <a:cs typeface="Arial"/>
              </a:rPr>
              <a:t>and</a:t>
            </a:r>
            <a:r>
              <a:rPr sz="1687" spc="37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-76" dirty="0">
                <a:solidFill>
                  <a:srgbClr val="515151"/>
                </a:solidFill>
                <a:latin typeface="Arial"/>
                <a:cs typeface="Arial"/>
              </a:rPr>
              <a:t>REST)</a:t>
            </a:r>
            <a:endParaRPr sz="168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9791" y="3108777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9791" y="3473108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9791" y="3837439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9791" y="4201771"/>
            <a:ext cx="93762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266" spc="187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endParaRPr sz="12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7406" y="3074045"/>
            <a:ext cx="1664940" cy="1366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687" spc="11" dirty="0">
                <a:solidFill>
                  <a:srgbClr val="515151"/>
                </a:solidFill>
                <a:latin typeface="Arial"/>
                <a:cs typeface="Arial"/>
              </a:rPr>
              <a:t>Location</a:t>
            </a:r>
            <a:endParaRPr sz="1687">
              <a:latin typeface="Arial"/>
              <a:cs typeface="Arial"/>
            </a:endParaRPr>
          </a:p>
          <a:p>
            <a:pPr marL="6697">
              <a:spcBef>
                <a:spcPts val="823"/>
              </a:spcBef>
            </a:pPr>
            <a:r>
              <a:rPr sz="1687" spc="3" dirty="0">
                <a:solidFill>
                  <a:srgbClr val="515151"/>
                </a:solidFill>
                <a:latin typeface="Arial"/>
                <a:cs typeface="Arial"/>
              </a:rPr>
              <a:t>Uniform</a:t>
            </a:r>
            <a:r>
              <a:rPr sz="1687" spc="-40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1687" spc="13" dirty="0">
                <a:solidFill>
                  <a:srgbClr val="515151"/>
                </a:solidFill>
                <a:latin typeface="Arial"/>
                <a:cs typeface="Arial"/>
              </a:rPr>
              <a:t>interface</a:t>
            </a:r>
            <a:endParaRPr sz="1687">
              <a:latin typeface="Arial"/>
              <a:cs typeface="Arial"/>
            </a:endParaRPr>
          </a:p>
          <a:p>
            <a:pPr marL="6697" marR="97102">
              <a:lnSpc>
                <a:spcPct val="140600"/>
              </a:lnSpc>
              <a:spcBef>
                <a:spcPts val="53"/>
              </a:spcBef>
            </a:pPr>
            <a:r>
              <a:rPr sz="1687" spc="-16" dirty="0">
                <a:solidFill>
                  <a:srgbClr val="515151"/>
                </a:solidFill>
                <a:latin typeface="Arial"/>
                <a:cs typeface="Arial"/>
              </a:rPr>
              <a:t>Status </a:t>
            </a:r>
            <a:r>
              <a:rPr sz="1687" spc="37" dirty="0">
                <a:solidFill>
                  <a:srgbClr val="515151"/>
                </a:solidFill>
                <a:latin typeface="Arial"/>
                <a:cs typeface="Arial"/>
              </a:rPr>
              <a:t>codes  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Rep</a:t>
            </a:r>
            <a:r>
              <a:rPr sz="1687" spc="-34" dirty="0">
                <a:solidFill>
                  <a:srgbClr val="515151"/>
                </a:solidFill>
                <a:latin typeface="Arial"/>
                <a:cs typeface="Arial"/>
              </a:rPr>
              <a:t>r</a:t>
            </a:r>
            <a:r>
              <a:rPr sz="1687" spc="-3" dirty="0">
                <a:solidFill>
                  <a:srgbClr val="515151"/>
                </a:solidFill>
                <a:latin typeface="Arial"/>
                <a:cs typeface="Arial"/>
              </a:rPr>
              <a:t>esentations</a:t>
            </a:r>
            <a:endParaRPr sz="1687">
              <a:latin typeface="Arial"/>
              <a:cs typeface="Arial"/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377404" y="409309"/>
            <a:ext cx="6338627" cy="0"/>
          </a:xfrm>
          <a:custGeom>
            <a:avLst/>
            <a:gdLst/>
            <a:ahLst/>
            <a:cxnLst/>
            <a:rect l="l" t="t" r="r" b="b"/>
            <a:pathLst>
              <a:path w="12019915">
                <a:moveTo>
                  <a:pt x="0" y="0"/>
                </a:moveTo>
                <a:lnTo>
                  <a:pt x="12019508" y="0"/>
                </a:lnTo>
              </a:path>
            </a:pathLst>
          </a:custGeom>
          <a:ln w="12700">
            <a:solidFill>
              <a:srgbClr val="DCDEE0"/>
            </a:solidFill>
            <a:prstDash val="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 txBox="1"/>
          <p:nvPr/>
        </p:nvSpPr>
        <p:spPr>
          <a:xfrm>
            <a:off x="1377404" y="59335"/>
            <a:ext cx="6699796" cy="340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lang="en-US" sz="2215" b="1" spc="-3" dirty="0" smtClean="0">
                <a:solidFill>
                  <a:srgbClr val="A6AAA9"/>
                </a:solidFill>
                <a:latin typeface="Arial"/>
                <a:cs typeface="Arial"/>
              </a:rPr>
              <a:t>How to Define Microservices Boundaries</a:t>
            </a:r>
            <a:endParaRPr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786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0649"/>
            <a:r>
              <a:rPr dirty="0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2075447" y="2320020"/>
            <a:ext cx="666254" cy="846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2107406" y="2357438"/>
            <a:ext cx="562570" cy="73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2064410" y="1132132"/>
            <a:ext cx="675412" cy="819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2100709" y="1165324"/>
            <a:ext cx="569268" cy="716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2097133" y="3536156"/>
            <a:ext cx="597569" cy="7808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 txBox="1"/>
          <p:nvPr/>
        </p:nvSpPr>
        <p:spPr>
          <a:xfrm>
            <a:off x="2824014" y="1252389"/>
            <a:ext cx="4646563" cy="3122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1793" spc="-3" dirty="0">
                <a:solidFill>
                  <a:srgbClr val="323332"/>
                </a:solidFill>
                <a:latin typeface="Arial"/>
                <a:cs typeface="Arial"/>
              </a:rPr>
              <a:t>Patterns </a:t>
            </a:r>
            <a:r>
              <a:rPr sz="1793" dirty="0">
                <a:solidFill>
                  <a:srgbClr val="323332"/>
                </a:solidFill>
                <a:latin typeface="Arial"/>
                <a:cs typeface="Arial"/>
              </a:rPr>
              <a:t>of </a:t>
            </a:r>
            <a:r>
              <a:rPr sz="1793" spc="-3" dirty="0">
                <a:solidFill>
                  <a:srgbClr val="323332"/>
                </a:solidFill>
                <a:latin typeface="Arial"/>
                <a:cs typeface="Arial"/>
              </a:rPr>
              <a:t>Enterprise Application</a:t>
            </a:r>
            <a:r>
              <a:rPr sz="1793" spc="-161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793" spc="-3" dirty="0">
                <a:solidFill>
                  <a:srgbClr val="323332"/>
                </a:solidFill>
                <a:latin typeface="Arial"/>
                <a:cs typeface="Arial"/>
              </a:rPr>
              <a:t>Architecture</a:t>
            </a:r>
            <a:endParaRPr sz="1793">
              <a:latin typeface="Arial"/>
              <a:cs typeface="Arial"/>
            </a:endParaRPr>
          </a:p>
          <a:p>
            <a:pPr marL="6697">
              <a:spcBef>
                <a:spcPts val="11"/>
              </a:spcBef>
            </a:pPr>
            <a:r>
              <a:rPr sz="1687" spc="-3" dirty="0">
                <a:solidFill>
                  <a:srgbClr val="323332"/>
                </a:solidFill>
                <a:latin typeface="Arial"/>
                <a:cs typeface="Arial"/>
              </a:rPr>
              <a:t>Martin</a:t>
            </a:r>
            <a:r>
              <a:rPr sz="1687" spc="-26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323332"/>
                </a:solidFill>
                <a:latin typeface="Arial"/>
                <a:cs typeface="Arial"/>
              </a:rPr>
              <a:t>Fowler</a:t>
            </a:r>
            <a:endParaRPr sz="168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1951">
              <a:latin typeface="Times New Roman"/>
              <a:cs typeface="Times New Roman"/>
            </a:endParaRPr>
          </a:p>
          <a:p>
            <a:pPr marL="6697"/>
            <a:r>
              <a:rPr sz="1793" dirty="0">
                <a:solidFill>
                  <a:srgbClr val="232323"/>
                </a:solidFill>
                <a:latin typeface="Arial"/>
                <a:cs typeface="Arial"/>
              </a:rPr>
              <a:t>Domain Driven</a:t>
            </a:r>
            <a:r>
              <a:rPr sz="1793" spc="-53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793" dirty="0">
                <a:solidFill>
                  <a:srgbClr val="232323"/>
                </a:solidFill>
                <a:latin typeface="Arial"/>
                <a:cs typeface="Arial"/>
              </a:rPr>
              <a:t>Design</a:t>
            </a:r>
            <a:endParaRPr sz="1793">
              <a:latin typeface="Arial"/>
              <a:cs typeface="Arial"/>
            </a:endParaRPr>
          </a:p>
          <a:p>
            <a:pPr marL="6697">
              <a:lnSpc>
                <a:spcPts val="2014"/>
              </a:lnSpc>
              <a:spcBef>
                <a:spcPts val="115"/>
              </a:spcBef>
            </a:pPr>
            <a:r>
              <a:rPr sz="1687" i="1" spc="-24" dirty="0">
                <a:solidFill>
                  <a:srgbClr val="232323"/>
                </a:solidFill>
                <a:latin typeface="Arial"/>
                <a:cs typeface="Arial"/>
              </a:rPr>
              <a:t>Tackling </a:t>
            </a:r>
            <a:r>
              <a:rPr sz="1687" i="1" spc="-3" dirty="0">
                <a:solidFill>
                  <a:srgbClr val="232323"/>
                </a:solidFill>
                <a:latin typeface="Arial"/>
                <a:cs typeface="Arial"/>
              </a:rPr>
              <a:t>Complexity </a:t>
            </a:r>
            <a:r>
              <a:rPr sz="1687" i="1" dirty="0">
                <a:solidFill>
                  <a:srgbClr val="232323"/>
                </a:solidFill>
                <a:latin typeface="Arial"/>
                <a:cs typeface="Arial"/>
              </a:rPr>
              <a:t>in </a:t>
            </a:r>
            <a:r>
              <a:rPr sz="1687" i="1" spc="-3" dirty="0">
                <a:solidFill>
                  <a:srgbClr val="232323"/>
                </a:solidFill>
                <a:latin typeface="Arial"/>
                <a:cs typeface="Arial"/>
              </a:rPr>
              <a:t>the </a:t>
            </a:r>
            <a:r>
              <a:rPr sz="1687" i="1" dirty="0">
                <a:solidFill>
                  <a:srgbClr val="232323"/>
                </a:solidFill>
                <a:latin typeface="Arial"/>
                <a:cs typeface="Arial"/>
              </a:rPr>
              <a:t>Heart of</a:t>
            </a:r>
            <a:r>
              <a:rPr sz="1687" i="1" spc="16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687" i="1" spc="-3" dirty="0">
                <a:solidFill>
                  <a:srgbClr val="232323"/>
                </a:solidFill>
                <a:latin typeface="Arial"/>
                <a:cs typeface="Arial"/>
              </a:rPr>
              <a:t>Software</a:t>
            </a:r>
            <a:endParaRPr sz="1687">
              <a:latin typeface="Arial"/>
              <a:cs typeface="Arial"/>
            </a:endParaRPr>
          </a:p>
          <a:p>
            <a:pPr marL="6697">
              <a:lnSpc>
                <a:spcPts val="2014"/>
              </a:lnSpc>
            </a:pPr>
            <a:r>
              <a:rPr sz="1687" dirty="0">
                <a:solidFill>
                  <a:srgbClr val="323332"/>
                </a:solidFill>
                <a:latin typeface="Arial"/>
                <a:cs typeface="Arial"/>
              </a:rPr>
              <a:t>Eric</a:t>
            </a:r>
            <a:r>
              <a:rPr sz="1687" spc="-55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dirty="0">
                <a:solidFill>
                  <a:srgbClr val="323332"/>
                </a:solidFill>
                <a:latin typeface="Arial"/>
                <a:cs typeface="Arial"/>
              </a:rPr>
              <a:t>Evans</a:t>
            </a:r>
            <a:endParaRPr sz="168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>
              <a:latin typeface="Times New Roman"/>
              <a:cs typeface="Times New Roman"/>
            </a:endParaRPr>
          </a:p>
          <a:p>
            <a:pPr marL="20090" marR="1280746">
              <a:lnSpc>
                <a:spcPct val="100499"/>
              </a:lnSpc>
              <a:spcBef>
                <a:spcPts val="1192"/>
              </a:spcBef>
            </a:pPr>
            <a:r>
              <a:rPr sz="1793" dirty="0">
                <a:solidFill>
                  <a:srgbClr val="323332"/>
                </a:solidFill>
                <a:latin typeface="Arial"/>
                <a:cs typeface="Arial"/>
              </a:rPr>
              <a:t>Building Microservices  </a:t>
            </a:r>
            <a:r>
              <a:rPr sz="1793" i="1" dirty="0">
                <a:solidFill>
                  <a:srgbClr val="323332"/>
                </a:solidFill>
                <a:latin typeface="Arial"/>
                <a:cs typeface="Arial"/>
              </a:rPr>
              <a:t>Designing </a:t>
            </a:r>
            <a:r>
              <a:rPr sz="1793" i="1" spc="-3" dirty="0">
                <a:solidFill>
                  <a:srgbClr val="323332"/>
                </a:solidFill>
                <a:latin typeface="Arial"/>
                <a:cs typeface="Arial"/>
              </a:rPr>
              <a:t>Fine-Grained Systems  </a:t>
            </a:r>
            <a:r>
              <a:rPr sz="1687" dirty="0">
                <a:solidFill>
                  <a:srgbClr val="323332"/>
                </a:solidFill>
                <a:latin typeface="Arial"/>
                <a:cs typeface="Arial"/>
              </a:rPr>
              <a:t>Sam</a:t>
            </a:r>
            <a:r>
              <a:rPr sz="1687" spc="-55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dirty="0">
                <a:solidFill>
                  <a:srgbClr val="323332"/>
                </a:solidFill>
                <a:latin typeface="Arial"/>
                <a:cs typeface="Arial"/>
              </a:rPr>
              <a:t>Newman</a:t>
            </a:r>
            <a:endParaRPr sz="168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6199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7"/>
            <a:ext cx="4353223" cy="513880"/>
          </a:xfrm>
          <a:prstGeom prst="rect">
            <a:avLst/>
          </a:prstGeom>
        </p:spPr>
        <p:txBody>
          <a:bodyPr vert="horz" wrap="square" lIns="0" tIns="143150" rIns="0" bIns="0" rtlCol="0">
            <a:spAutoFit/>
          </a:bodyPr>
          <a:lstStyle/>
          <a:p>
            <a:pPr marL="1630649"/>
            <a:r>
              <a:rPr dirty="0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2162511" y="1228245"/>
            <a:ext cx="664704" cy="847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2194471" y="1265783"/>
            <a:ext cx="562570" cy="73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2162511" y="2424705"/>
            <a:ext cx="664704" cy="867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2194471" y="2457897"/>
            <a:ext cx="562570" cy="763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 txBox="1"/>
          <p:nvPr/>
        </p:nvSpPr>
        <p:spPr>
          <a:xfrm>
            <a:off x="2911079" y="1238994"/>
            <a:ext cx="4290603" cy="214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lnSpc>
                <a:spcPts val="2130"/>
              </a:lnSpc>
            </a:pPr>
            <a:r>
              <a:rPr sz="1793" spc="-3" dirty="0">
                <a:solidFill>
                  <a:srgbClr val="323332"/>
                </a:solidFill>
                <a:latin typeface="Arial"/>
                <a:cs typeface="Arial"/>
              </a:rPr>
              <a:t>Clean</a:t>
            </a:r>
            <a:r>
              <a:rPr sz="1793" spc="-50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793" dirty="0">
                <a:solidFill>
                  <a:srgbClr val="323332"/>
                </a:solidFill>
                <a:latin typeface="Arial"/>
                <a:cs typeface="Arial"/>
              </a:rPr>
              <a:t>Code</a:t>
            </a:r>
            <a:endParaRPr sz="1793" dirty="0">
              <a:latin typeface="Arial"/>
              <a:cs typeface="Arial"/>
            </a:endParaRPr>
          </a:p>
          <a:p>
            <a:pPr marL="6697">
              <a:lnSpc>
                <a:spcPts val="1993"/>
              </a:lnSpc>
            </a:pPr>
            <a:r>
              <a:rPr sz="1687" i="1" dirty="0">
                <a:solidFill>
                  <a:srgbClr val="323332"/>
                </a:solidFill>
                <a:latin typeface="Arial"/>
                <a:cs typeface="Arial"/>
              </a:rPr>
              <a:t>A Handbook of Agile </a:t>
            </a:r>
            <a:r>
              <a:rPr sz="1687" i="1" spc="-3" dirty="0">
                <a:solidFill>
                  <a:srgbClr val="323332"/>
                </a:solidFill>
                <a:latin typeface="Arial"/>
                <a:cs typeface="Arial"/>
              </a:rPr>
              <a:t>Software</a:t>
            </a:r>
            <a:r>
              <a:rPr sz="1687" i="1" spc="-200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i="1" spc="-3" dirty="0">
                <a:solidFill>
                  <a:srgbClr val="323332"/>
                </a:solidFill>
                <a:latin typeface="Arial"/>
                <a:cs typeface="Arial"/>
              </a:rPr>
              <a:t>Craftsmanship</a:t>
            </a:r>
            <a:endParaRPr sz="1687" dirty="0">
              <a:latin typeface="Arial"/>
              <a:cs typeface="Arial"/>
            </a:endParaRPr>
          </a:p>
          <a:p>
            <a:pPr marL="6697">
              <a:lnSpc>
                <a:spcPts val="2014"/>
              </a:lnSpc>
            </a:pPr>
            <a:r>
              <a:rPr sz="1687" dirty="0">
                <a:solidFill>
                  <a:srgbClr val="323332"/>
                </a:solidFill>
                <a:latin typeface="Arial"/>
                <a:cs typeface="Arial"/>
              </a:rPr>
              <a:t>Robert C.</a:t>
            </a:r>
            <a:r>
              <a:rPr sz="1687" spc="-45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spc="-3" dirty="0">
                <a:solidFill>
                  <a:srgbClr val="323332"/>
                </a:solidFill>
                <a:latin typeface="Arial"/>
                <a:cs typeface="Arial"/>
              </a:rPr>
              <a:t>Martin</a:t>
            </a:r>
            <a:endParaRPr sz="1687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2083" dirty="0">
              <a:latin typeface="Times New Roman"/>
              <a:cs typeface="Times New Roman"/>
            </a:endParaRPr>
          </a:p>
          <a:p>
            <a:pPr marL="6697">
              <a:lnSpc>
                <a:spcPts val="2130"/>
              </a:lnSpc>
            </a:pPr>
            <a:r>
              <a:rPr sz="1793" spc="-3" dirty="0">
                <a:solidFill>
                  <a:srgbClr val="232323"/>
                </a:solidFill>
                <a:latin typeface="Arial"/>
                <a:cs typeface="Arial"/>
              </a:rPr>
              <a:t>Implementing </a:t>
            </a:r>
            <a:r>
              <a:rPr sz="1793" dirty="0">
                <a:solidFill>
                  <a:srgbClr val="232323"/>
                </a:solidFill>
                <a:latin typeface="Arial"/>
                <a:cs typeface="Arial"/>
              </a:rPr>
              <a:t>Domain Driven</a:t>
            </a:r>
            <a:r>
              <a:rPr sz="1793" spc="-24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793" dirty="0">
                <a:solidFill>
                  <a:srgbClr val="232323"/>
                </a:solidFill>
                <a:latin typeface="Arial"/>
                <a:cs typeface="Arial"/>
              </a:rPr>
              <a:t>Design</a:t>
            </a:r>
            <a:endParaRPr sz="1793" dirty="0">
              <a:latin typeface="Arial"/>
              <a:cs typeface="Arial"/>
            </a:endParaRPr>
          </a:p>
          <a:p>
            <a:pPr marL="6697">
              <a:lnSpc>
                <a:spcPts val="2004"/>
              </a:lnSpc>
            </a:pPr>
            <a:r>
              <a:rPr sz="1687" spc="-21" dirty="0">
                <a:solidFill>
                  <a:srgbClr val="323332"/>
                </a:solidFill>
                <a:latin typeface="Arial"/>
                <a:cs typeface="Arial"/>
              </a:rPr>
              <a:t>Vaughn</a:t>
            </a:r>
            <a:r>
              <a:rPr sz="1687" spc="-50" dirty="0">
                <a:solidFill>
                  <a:srgbClr val="323332"/>
                </a:solidFill>
                <a:latin typeface="Arial"/>
                <a:cs typeface="Arial"/>
              </a:rPr>
              <a:t> </a:t>
            </a:r>
            <a:r>
              <a:rPr sz="1687" spc="-24" dirty="0">
                <a:solidFill>
                  <a:srgbClr val="323332"/>
                </a:solidFill>
                <a:latin typeface="Arial"/>
                <a:cs typeface="Arial"/>
              </a:rPr>
              <a:t>Vern</a:t>
            </a:r>
            <a:endParaRPr sz="1687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4118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79" y="1007671"/>
            <a:ext cx="6054090" cy="2071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Refactoring to Microservices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253950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3645" y="1640830"/>
            <a:ext cx="1948904" cy="186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6073" y="1984621"/>
            <a:ext cx="2215727" cy="9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-53" dirty="0">
                <a:solidFill>
                  <a:srgbClr val="6B6C6D"/>
                </a:solidFill>
              </a:rPr>
              <a:t>D</a:t>
            </a:r>
            <a:r>
              <a:rPr sz="3164" spc="-47" dirty="0">
                <a:solidFill>
                  <a:srgbClr val="6B6C6D"/>
                </a:solidFill>
              </a:rPr>
              <a:t>e</a:t>
            </a:r>
            <a:r>
              <a:rPr sz="3164" spc="21" dirty="0">
                <a:solidFill>
                  <a:srgbClr val="6B6C6D"/>
                </a:solidFill>
              </a:rPr>
              <a:t>p</a:t>
            </a:r>
            <a:r>
              <a:rPr sz="3164" spc="11" dirty="0">
                <a:solidFill>
                  <a:srgbClr val="6B6C6D"/>
                </a:solidFill>
              </a:rPr>
              <a:t>l</a:t>
            </a:r>
            <a:r>
              <a:rPr sz="3164" spc="-34" dirty="0">
                <a:solidFill>
                  <a:srgbClr val="6B6C6D"/>
                </a:solidFill>
              </a:rPr>
              <a:t>o</a:t>
            </a:r>
            <a:r>
              <a:rPr sz="3164" spc="-66" dirty="0">
                <a:solidFill>
                  <a:srgbClr val="6B6C6D"/>
                </a:solidFill>
              </a:rPr>
              <a:t>y</a:t>
            </a:r>
            <a:r>
              <a:rPr sz="3164" spc="-103" dirty="0">
                <a:solidFill>
                  <a:srgbClr val="6B6C6D"/>
                </a:solidFill>
              </a:rPr>
              <a:t>m</a:t>
            </a:r>
            <a:r>
              <a:rPr sz="3164" spc="-47" dirty="0">
                <a:solidFill>
                  <a:srgbClr val="6B6C6D"/>
                </a:solidFill>
              </a:rPr>
              <a:t>e</a:t>
            </a:r>
            <a:r>
              <a:rPr sz="3164" spc="-29" dirty="0">
                <a:solidFill>
                  <a:srgbClr val="6B6C6D"/>
                </a:solidFill>
              </a:rPr>
              <a:t>n</a:t>
            </a:r>
            <a:r>
              <a:rPr sz="3164" spc="-111" dirty="0">
                <a:solidFill>
                  <a:srgbClr val="6B6C6D"/>
                </a:solidFill>
              </a:rPr>
              <a:t>t  </a:t>
            </a:r>
            <a:r>
              <a:rPr sz="3164" spc="-45" dirty="0">
                <a:solidFill>
                  <a:srgbClr val="6B6C6D"/>
                </a:solidFill>
              </a:rPr>
              <a:t>monolith</a:t>
            </a:r>
            <a:endParaRPr sz="3164" dirty="0"/>
          </a:p>
        </p:txBody>
      </p:sp>
      <p:sp>
        <p:nvSpPr>
          <p:cNvPr id="4" name="object 4"/>
          <p:cNvSpPr txBox="1"/>
          <p:nvPr/>
        </p:nvSpPr>
        <p:spPr>
          <a:xfrm>
            <a:off x="2803922" y="4415759"/>
            <a:ext cx="3535152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794" marR="2679" indent="-616097">
              <a:lnSpc>
                <a:spcPts val="2004"/>
              </a:lnSpc>
            </a:pPr>
            <a:r>
              <a:rPr sz="1687" spc="-3" dirty="0">
                <a:solidFill>
                  <a:srgbClr val="6B6C6D"/>
                </a:solidFill>
                <a:latin typeface="Calibri"/>
                <a:cs typeface="Calibri"/>
              </a:rPr>
              <a:t>Graphics </a:t>
            </a:r>
            <a:r>
              <a:rPr sz="1687" spc="-18" dirty="0">
                <a:solidFill>
                  <a:srgbClr val="6B6C6D"/>
                </a:solidFill>
                <a:latin typeface="Calibri"/>
                <a:cs typeface="Calibri"/>
              </a:rPr>
              <a:t>by </a:t>
            </a:r>
            <a:r>
              <a:rPr sz="1687" spc="-8" dirty="0">
                <a:solidFill>
                  <a:srgbClr val="6B6C6D"/>
                </a:solidFill>
                <a:latin typeface="Calibri"/>
                <a:cs typeface="Calibri"/>
              </a:rPr>
              <a:t>Roman Stranghöhner,</a:t>
            </a:r>
            <a:r>
              <a:rPr sz="1687" spc="-127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1687" spc="-8" dirty="0">
                <a:solidFill>
                  <a:srgbClr val="6B6C6D"/>
                </a:solidFill>
                <a:latin typeface="Calibri"/>
                <a:cs typeface="Calibri"/>
              </a:rPr>
              <a:t>innoQ  </a:t>
            </a:r>
            <a:r>
              <a:rPr sz="1687" spc="-13" dirty="0">
                <a:solidFill>
                  <a:srgbClr val="6B6C6D"/>
                </a:solidFill>
                <a:latin typeface="Calibri"/>
                <a:cs typeface="Calibri"/>
                <a:hlinkClick r:id="rId3"/>
              </a:rPr>
              <a:t>http://scs-architecture.org</a:t>
            </a:r>
            <a:endParaRPr sz="168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7912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0349" y="1811603"/>
            <a:ext cx="2594856" cy="2434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tabLst>
                <a:tab pos="635853" algn="l"/>
              </a:tabLst>
            </a:pPr>
            <a:r>
              <a:rPr sz="3164" spc="-13" dirty="0" smtClean="0">
                <a:solidFill>
                  <a:srgbClr val="6B6C6D"/>
                </a:solidFill>
              </a:rPr>
              <a:t>C</a:t>
            </a:r>
            <a:r>
              <a:rPr sz="3164" spc="-18" dirty="0" smtClean="0">
                <a:solidFill>
                  <a:srgbClr val="6B6C6D"/>
                </a:solidFill>
              </a:rPr>
              <a:t>u</a:t>
            </a:r>
            <a:r>
              <a:rPr sz="3164" spc="-140" dirty="0" smtClean="0">
                <a:solidFill>
                  <a:srgbClr val="6B6C6D"/>
                </a:solidFill>
              </a:rPr>
              <a:t>t</a:t>
            </a:r>
            <a:r>
              <a:rPr lang="en-US" sz="3164" dirty="0">
                <a:solidFill>
                  <a:srgbClr val="6B6C6D"/>
                </a:solidFill>
              </a:rPr>
              <a:t> </a:t>
            </a:r>
            <a:r>
              <a:rPr sz="3164" spc="-53" dirty="0" smtClean="0">
                <a:solidFill>
                  <a:srgbClr val="6B6C6D"/>
                </a:solidFill>
              </a:rPr>
              <a:t>D</a:t>
            </a:r>
            <a:r>
              <a:rPr sz="3164" spc="-47" dirty="0" smtClean="0">
                <a:solidFill>
                  <a:srgbClr val="6B6C6D"/>
                </a:solidFill>
              </a:rPr>
              <a:t>e</a:t>
            </a:r>
            <a:r>
              <a:rPr sz="3164" spc="21" dirty="0" smtClean="0">
                <a:solidFill>
                  <a:srgbClr val="6B6C6D"/>
                </a:solidFill>
              </a:rPr>
              <a:t>p</a:t>
            </a:r>
            <a:r>
              <a:rPr sz="3164" spc="11" dirty="0" smtClean="0">
                <a:solidFill>
                  <a:srgbClr val="6B6C6D"/>
                </a:solidFill>
              </a:rPr>
              <a:t>l</a:t>
            </a:r>
            <a:r>
              <a:rPr sz="3164" spc="-34" dirty="0" smtClean="0">
                <a:solidFill>
                  <a:srgbClr val="6B6C6D"/>
                </a:solidFill>
              </a:rPr>
              <a:t>o</a:t>
            </a:r>
            <a:r>
              <a:rPr sz="3164" spc="-66" dirty="0" smtClean="0">
                <a:solidFill>
                  <a:srgbClr val="6B6C6D"/>
                </a:solidFill>
              </a:rPr>
              <a:t>y</a:t>
            </a:r>
            <a:r>
              <a:rPr sz="3164" spc="-103" dirty="0" smtClean="0">
                <a:solidFill>
                  <a:srgbClr val="6B6C6D"/>
                </a:solidFill>
              </a:rPr>
              <a:t>m</a:t>
            </a:r>
            <a:r>
              <a:rPr sz="3164" spc="-47" dirty="0" smtClean="0">
                <a:solidFill>
                  <a:srgbClr val="6B6C6D"/>
                </a:solidFill>
              </a:rPr>
              <a:t>e</a:t>
            </a:r>
            <a:r>
              <a:rPr sz="3164" spc="-29" dirty="0" smtClean="0">
                <a:solidFill>
                  <a:srgbClr val="6B6C6D"/>
                </a:solidFill>
              </a:rPr>
              <a:t>n</a:t>
            </a:r>
            <a:r>
              <a:rPr sz="3164" spc="-111" dirty="0" smtClean="0">
                <a:solidFill>
                  <a:srgbClr val="6B6C6D"/>
                </a:solidFill>
              </a:rPr>
              <a:t>t  </a:t>
            </a:r>
            <a:r>
              <a:rPr sz="3164" spc="-45" dirty="0">
                <a:solidFill>
                  <a:srgbClr val="6B6C6D"/>
                </a:solidFill>
              </a:rPr>
              <a:t>monolith </a:t>
            </a:r>
            <a:r>
              <a:rPr sz="3164" spc="18" dirty="0">
                <a:solidFill>
                  <a:srgbClr val="6B6C6D"/>
                </a:solidFill>
              </a:rPr>
              <a:t>along  </a:t>
            </a:r>
            <a:r>
              <a:rPr sz="3164" spc="8" dirty="0">
                <a:solidFill>
                  <a:srgbClr val="6B6C6D"/>
                </a:solidFill>
              </a:rPr>
              <a:t>domains</a:t>
            </a:r>
            <a:r>
              <a:rPr sz="3164" spc="-18" dirty="0">
                <a:solidFill>
                  <a:srgbClr val="6B6C6D"/>
                </a:solidFill>
              </a:rPr>
              <a:t> </a:t>
            </a:r>
            <a:r>
              <a:rPr sz="3164" spc="-287" dirty="0">
                <a:solidFill>
                  <a:srgbClr val="6B6C6D"/>
                </a:solidFill>
              </a:rPr>
              <a:t>…</a:t>
            </a:r>
            <a:endParaRPr sz="3164" dirty="0"/>
          </a:p>
        </p:txBody>
      </p:sp>
      <p:sp>
        <p:nvSpPr>
          <p:cNvPr id="3" name="object 3"/>
          <p:cNvSpPr/>
          <p:nvPr/>
        </p:nvSpPr>
        <p:spPr>
          <a:xfrm>
            <a:off x="2013644" y="1640830"/>
            <a:ext cx="1955602" cy="1855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68335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992" y="176965"/>
            <a:ext cx="78076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3490436" algn="l"/>
                <a:tab pos="5116830" algn="l"/>
              </a:tabLst>
            </a:pPr>
            <a:r>
              <a:rPr lang="en-US" sz="3600" spc="-4" dirty="0" smtClean="0"/>
              <a:t>Organizations </a:t>
            </a:r>
            <a:r>
              <a:rPr sz="3600" dirty="0" smtClean="0"/>
              <a:t>are</a:t>
            </a:r>
            <a:r>
              <a:rPr lang="en-US" sz="3600" dirty="0"/>
              <a:t> </a:t>
            </a:r>
            <a:r>
              <a:rPr sz="3600" dirty="0" smtClean="0"/>
              <a:t>sharing</a:t>
            </a:r>
            <a:r>
              <a:rPr lang="en-US" sz="3600" dirty="0"/>
              <a:t> </a:t>
            </a:r>
            <a:r>
              <a:rPr sz="3600" spc="-4" dirty="0" smtClean="0"/>
              <a:t>tools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21991" y="972198"/>
            <a:ext cx="7664768" cy="2739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5A5A5A"/>
              </a:buClr>
              <a:buChar char="•"/>
              <a:tabLst>
                <a:tab pos="182403" algn="l"/>
                <a:tab pos="4169569" algn="l"/>
              </a:tabLst>
            </a:pPr>
            <a:r>
              <a:rPr sz="2700" spc="15" dirty="0">
                <a:solidFill>
                  <a:srgbClr val="E88D31"/>
                </a:solidFill>
                <a:latin typeface="Arial"/>
                <a:cs typeface="Arial"/>
              </a:rPr>
              <a:t>Netflix: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Dozens </a:t>
            </a:r>
            <a:r>
              <a:rPr sz="2700" spc="8" dirty="0">
                <a:solidFill>
                  <a:srgbClr val="5A5A5A"/>
                </a:solidFill>
                <a:latin typeface="Arial"/>
                <a:cs typeface="Arial"/>
              </a:rPr>
              <a:t>of</a:t>
            </a:r>
            <a:r>
              <a:rPr sz="2700" spc="12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tools</a:t>
            </a:r>
            <a:r>
              <a:rPr sz="2700" spc="4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-	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https://netflix.github.io/</a:t>
            </a:r>
            <a:endParaRPr sz="2700">
              <a:latin typeface="Arial"/>
              <a:cs typeface="Arial"/>
            </a:endParaRPr>
          </a:p>
          <a:p>
            <a:pPr marL="180975" marR="489109" indent="-171450">
              <a:lnSpc>
                <a:spcPct val="100400"/>
              </a:lnSpc>
              <a:spcBef>
                <a:spcPts val="619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700" spc="19" dirty="0">
                <a:solidFill>
                  <a:srgbClr val="E88D31"/>
                </a:solidFill>
                <a:latin typeface="Arial"/>
                <a:cs typeface="Arial"/>
              </a:rPr>
              <a:t>Airbnb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: SmartStack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-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  <a:hlinkClick r:id="rId2"/>
              </a:rPr>
              <a:t>http://nerds.airbnb.com/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 smartstack-service-discovery-cloud/</a:t>
            </a:r>
            <a:endParaRPr sz="2700">
              <a:latin typeface="Arial"/>
              <a:cs typeface="Arial"/>
            </a:endParaRPr>
          </a:p>
          <a:p>
            <a:pPr marL="181928" indent="-172403">
              <a:spcBef>
                <a:spcPts val="630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700" spc="-4" dirty="0">
                <a:solidFill>
                  <a:srgbClr val="E88D31"/>
                </a:solidFill>
                <a:latin typeface="Arial"/>
                <a:cs typeface="Arial"/>
              </a:rPr>
              <a:t>Twitter</a:t>
            </a:r>
            <a:r>
              <a:rPr sz="2700" spc="-4" dirty="0">
                <a:solidFill>
                  <a:srgbClr val="5A5A5A"/>
                </a:solidFill>
                <a:latin typeface="Arial"/>
                <a:cs typeface="Arial"/>
              </a:rPr>
              <a:t>: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Mesos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-</a:t>
            </a:r>
            <a:r>
              <a:rPr sz="2700" spc="7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https://mesos.apache.org/</a:t>
            </a:r>
            <a:endParaRPr sz="2700">
              <a:latin typeface="Arial"/>
              <a:cs typeface="Arial"/>
            </a:endParaRPr>
          </a:p>
          <a:p>
            <a:pPr marL="180975" marR="537686" indent="-171450">
              <a:lnSpc>
                <a:spcPts val="3180"/>
              </a:lnSpc>
              <a:spcBef>
                <a:spcPts val="814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700" spc="19" dirty="0">
                <a:solidFill>
                  <a:srgbClr val="E88D31"/>
                </a:solidFill>
                <a:latin typeface="Arial"/>
                <a:cs typeface="Arial"/>
              </a:rPr>
              <a:t>LinkedIn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: Rest.li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-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https://github.com/linkedin/  rest.li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917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5751" y="1814959"/>
            <a:ext cx="2860067" cy="146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3164" spc="-287" dirty="0">
                <a:solidFill>
                  <a:srgbClr val="6B6C6D"/>
                </a:solidFill>
                <a:latin typeface="Calibri"/>
                <a:cs typeface="Calibri"/>
              </a:rPr>
              <a:t>…  </a:t>
            </a:r>
            <a:r>
              <a:rPr sz="3164" spc="-71" dirty="0">
                <a:solidFill>
                  <a:srgbClr val="6B6C6D"/>
                </a:solidFill>
                <a:latin typeface="Calibri"/>
                <a:cs typeface="Calibri"/>
              </a:rPr>
              <a:t>wrap </a:t>
            </a:r>
            <a:r>
              <a:rPr sz="3164" spc="-13" dirty="0">
                <a:solidFill>
                  <a:srgbClr val="6B6C6D"/>
                </a:solidFill>
                <a:latin typeface="Calibri"/>
                <a:cs typeface="Calibri"/>
              </a:rPr>
              <a:t>domain</a:t>
            </a:r>
            <a:r>
              <a:rPr sz="3164" spc="-76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11" dirty="0">
                <a:solidFill>
                  <a:srgbClr val="6B6C6D"/>
                </a:solidFill>
                <a:latin typeface="Calibri"/>
                <a:cs typeface="Calibri"/>
              </a:rPr>
              <a:t>in</a:t>
            </a:r>
            <a:endParaRPr sz="3164">
              <a:latin typeface="Calibri"/>
              <a:cs typeface="Calibri"/>
            </a:endParaRPr>
          </a:p>
          <a:p>
            <a:pPr marL="6697" marR="558840"/>
            <a:r>
              <a:rPr sz="3164" spc="90" dirty="0">
                <a:solidFill>
                  <a:srgbClr val="6B6C6D"/>
                </a:solidFill>
                <a:latin typeface="Calibri"/>
                <a:cs typeface="Calibri"/>
              </a:rPr>
              <a:t>separate</a:t>
            </a:r>
            <a:r>
              <a:rPr sz="3164" spc="29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web  </a:t>
            </a:r>
            <a:r>
              <a:rPr sz="3164" dirty="0">
                <a:solidFill>
                  <a:srgbClr val="6B6C6D"/>
                </a:solidFill>
                <a:latin typeface="Calibri"/>
                <a:cs typeface="Calibri"/>
              </a:rPr>
              <a:t>application</a:t>
            </a:r>
            <a:r>
              <a:rPr sz="3164" spc="-66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287" dirty="0">
                <a:solidFill>
                  <a:srgbClr val="6B6C6D"/>
                </a:solidFill>
                <a:latin typeface="Calibri"/>
                <a:cs typeface="Calibri"/>
              </a:rPr>
              <a:t>…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3644" y="1640830"/>
            <a:ext cx="1955602" cy="1855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41509230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1209" y="1573858"/>
            <a:ext cx="3845991" cy="1947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92" dirty="0" smtClean="0">
                <a:solidFill>
                  <a:srgbClr val="6B6C6D"/>
                </a:solidFill>
              </a:rPr>
              <a:t>Self</a:t>
            </a:r>
            <a:r>
              <a:rPr lang="en-US" sz="3164" spc="92" dirty="0" smtClean="0">
                <a:solidFill>
                  <a:srgbClr val="6B6C6D"/>
                </a:solidFill>
              </a:rPr>
              <a:t> </a:t>
            </a:r>
            <a:r>
              <a:rPr sz="3164" spc="92" dirty="0" smtClean="0">
                <a:solidFill>
                  <a:srgbClr val="6B6C6D"/>
                </a:solidFill>
              </a:rPr>
              <a:t>contained  </a:t>
            </a:r>
            <a:r>
              <a:rPr lang="en-US" sz="3164" spc="127" dirty="0" smtClean="0">
                <a:solidFill>
                  <a:srgbClr val="6B6C6D"/>
                </a:solidFill>
              </a:rPr>
              <a:t>System </a:t>
            </a:r>
            <a:r>
              <a:rPr sz="3164" spc="69" dirty="0" smtClean="0">
                <a:solidFill>
                  <a:srgbClr val="6B6C6D"/>
                </a:solidFill>
              </a:rPr>
              <a:t>(SCS</a:t>
            </a:r>
            <a:r>
              <a:rPr sz="3164" spc="69" dirty="0">
                <a:solidFill>
                  <a:srgbClr val="6B6C6D"/>
                </a:solidFill>
              </a:rPr>
              <a:t>)</a:t>
            </a:r>
            <a:r>
              <a:rPr sz="3164" spc="-171" dirty="0">
                <a:solidFill>
                  <a:srgbClr val="6B6C6D"/>
                </a:solidFill>
              </a:rPr>
              <a:t> </a:t>
            </a:r>
            <a:r>
              <a:rPr sz="3164" spc="274" dirty="0">
                <a:solidFill>
                  <a:srgbClr val="6B6C6D"/>
                </a:solidFill>
              </a:rPr>
              <a:t>–  </a:t>
            </a:r>
            <a:r>
              <a:rPr sz="3164" spc="-3" dirty="0">
                <a:solidFill>
                  <a:srgbClr val="6B6C6D"/>
                </a:solidFill>
              </a:rPr>
              <a:t>individually  deployable</a:t>
            </a:r>
            <a:endParaRPr sz="3164" dirty="0"/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127917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596479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5391" y="1580555"/>
            <a:ext cx="2514154" cy="193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3164" spc="121" dirty="0">
                <a:solidFill>
                  <a:srgbClr val="6B6C6D"/>
                </a:solidFill>
                <a:latin typeface="Calibri"/>
                <a:cs typeface="Calibri"/>
              </a:rPr>
              <a:t>SCS</a:t>
            </a:r>
            <a:r>
              <a:rPr sz="3164" spc="-34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224" dirty="0">
                <a:solidFill>
                  <a:srgbClr val="6B6C6D"/>
                </a:solidFill>
                <a:latin typeface="Calibri"/>
                <a:cs typeface="Calibri"/>
              </a:rPr>
              <a:t>=</a:t>
            </a:r>
            <a:endParaRPr sz="3164">
              <a:latin typeface="Calibri"/>
              <a:cs typeface="Calibri"/>
            </a:endParaRPr>
          </a:p>
          <a:p>
            <a:pPr marL="6697" marR="2679">
              <a:lnSpc>
                <a:spcPct val="99300"/>
              </a:lnSpc>
              <a:spcBef>
                <a:spcPts val="26"/>
              </a:spcBef>
            </a:pPr>
            <a:r>
              <a:rPr sz="3164" spc="-24" dirty="0">
                <a:solidFill>
                  <a:srgbClr val="82CBF3"/>
                </a:solidFill>
                <a:latin typeface="Calibri"/>
                <a:cs typeface="Calibri"/>
              </a:rPr>
              <a:t>user </a:t>
            </a:r>
            <a:r>
              <a:rPr sz="3164" spc="-45" dirty="0">
                <a:solidFill>
                  <a:srgbClr val="82CBF3"/>
                </a:solidFill>
                <a:latin typeface="Calibri"/>
                <a:cs typeface="Calibri"/>
              </a:rPr>
              <a:t>interface+  </a:t>
            </a:r>
            <a:r>
              <a:rPr sz="3164" spc="40" dirty="0">
                <a:solidFill>
                  <a:srgbClr val="80E4A7"/>
                </a:solidFill>
                <a:latin typeface="Calibri"/>
                <a:cs typeface="Calibri"/>
              </a:rPr>
              <a:t>business</a:t>
            </a:r>
            <a:r>
              <a:rPr sz="3164" spc="-60" dirty="0">
                <a:solidFill>
                  <a:srgbClr val="80E4A7"/>
                </a:solidFill>
                <a:latin typeface="Calibri"/>
                <a:cs typeface="Calibri"/>
              </a:rPr>
              <a:t> </a:t>
            </a:r>
            <a:r>
              <a:rPr sz="3164" spc="21" dirty="0">
                <a:solidFill>
                  <a:srgbClr val="80E4A7"/>
                </a:solidFill>
                <a:latin typeface="Calibri"/>
                <a:cs typeface="Calibri"/>
              </a:rPr>
              <a:t>logic+  </a:t>
            </a:r>
            <a:r>
              <a:rPr sz="3164" spc="-8" dirty="0">
                <a:solidFill>
                  <a:srgbClr val="FFA26C"/>
                </a:solidFill>
                <a:latin typeface="Calibri"/>
                <a:cs typeface="Calibri"/>
              </a:rPr>
              <a:t>data</a:t>
            </a:r>
            <a:r>
              <a:rPr sz="3164" spc="-55" dirty="0">
                <a:solidFill>
                  <a:srgbClr val="FFA26C"/>
                </a:solidFill>
                <a:latin typeface="Calibri"/>
                <a:cs typeface="Calibri"/>
              </a:rPr>
              <a:t> </a:t>
            </a:r>
            <a:r>
              <a:rPr sz="3164" spc="-16" dirty="0">
                <a:solidFill>
                  <a:srgbClr val="FFA26C"/>
                </a:solidFill>
                <a:latin typeface="Calibri"/>
                <a:cs typeface="Calibri"/>
              </a:rPr>
              <a:t>storage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127917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040439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0711" y="930920"/>
            <a:ext cx="6246875" cy="4165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9469" marR="2679"/>
            <a:r>
              <a:rPr lang="en-US" sz="3164" spc="-21" dirty="0" smtClean="0">
                <a:solidFill>
                  <a:srgbClr val="6B6C6D"/>
                </a:solidFill>
                <a:latin typeface="Calibri"/>
                <a:cs typeface="Calibri"/>
              </a:rPr>
              <a:t>S</a:t>
            </a:r>
            <a:r>
              <a:rPr lang="en-US" sz="3164" spc="121" dirty="0" smtClean="0">
                <a:solidFill>
                  <a:srgbClr val="6B6C6D"/>
                </a:solidFill>
                <a:latin typeface="Calibri"/>
                <a:cs typeface="Calibri"/>
              </a:rPr>
              <a:t>elf-contained systems </a:t>
            </a:r>
            <a:r>
              <a:rPr sz="3164" spc="13" dirty="0" smtClean="0">
                <a:solidFill>
                  <a:srgbClr val="6B6C6D"/>
                </a:solidFill>
                <a:latin typeface="Calibri"/>
                <a:cs typeface="Calibri"/>
              </a:rPr>
              <a:t>enable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the  </a:t>
            </a:r>
            <a:r>
              <a:rPr sz="3164" spc="-42" dirty="0">
                <a:solidFill>
                  <a:srgbClr val="6B6C6D"/>
                </a:solidFill>
                <a:latin typeface="Calibri"/>
                <a:cs typeface="Calibri"/>
              </a:rPr>
              <a:t>development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of </a:t>
            </a:r>
            <a:r>
              <a:rPr sz="3164" spc="42" dirty="0">
                <a:solidFill>
                  <a:srgbClr val="6B6C6D"/>
                </a:solidFill>
                <a:latin typeface="Calibri"/>
                <a:cs typeface="Calibri"/>
              </a:rPr>
              <a:t>a  </a:t>
            </a:r>
            <a:r>
              <a:rPr sz="3164" spc="-13" dirty="0">
                <a:solidFill>
                  <a:srgbClr val="6B6C6D"/>
                </a:solidFill>
                <a:latin typeface="Calibri"/>
                <a:cs typeface="Calibri"/>
              </a:rPr>
              <a:t>domain </a:t>
            </a:r>
            <a:r>
              <a:rPr sz="3164" spc="-26" dirty="0">
                <a:solidFill>
                  <a:srgbClr val="6B6C6D"/>
                </a:solidFill>
                <a:latin typeface="Calibri"/>
                <a:cs typeface="Calibri"/>
              </a:rPr>
              <a:t>by </a:t>
            </a:r>
            <a:r>
              <a:rPr sz="3164" spc="42" dirty="0">
                <a:solidFill>
                  <a:srgbClr val="6B6C6D"/>
                </a:solidFill>
                <a:latin typeface="Calibri"/>
                <a:cs typeface="Calibri"/>
              </a:rPr>
              <a:t>a  </a:t>
            </a:r>
            <a:r>
              <a:rPr sz="3164" spc="134" dirty="0">
                <a:solidFill>
                  <a:srgbClr val="6B6C6D"/>
                </a:solidFill>
                <a:latin typeface="Calibri"/>
                <a:cs typeface="Calibri"/>
              </a:rPr>
              <a:t>single</a:t>
            </a:r>
            <a:r>
              <a:rPr sz="3164" spc="18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53" dirty="0">
                <a:solidFill>
                  <a:srgbClr val="6B6C6D"/>
                </a:solidFill>
                <a:latin typeface="Calibri"/>
                <a:cs typeface="Calibri"/>
              </a:rPr>
              <a:t>team</a:t>
            </a:r>
            <a:endParaRPr sz="3164" dirty="0">
              <a:latin typeface="Calibri"/>
              <a:cs typeface="Calibri"/>
            </a:endParaRPr>
          </a:p>
          <a:p>
            <a:pPr marL="3299469">
              <a:lnSpc>
                <a:spcPts val="3641"/>
              </a:lnSpc>
              <a:spcBef>
                <a:spcPts val="2531"/>
              </a:spcBef>
            </a:pPr>
            <a:r>
              <a:rPr sz="3164" spc="274" dirty="0">
                <a:solidFill>
                  <a:srgbClr val="6B6C6D"/>
                </a:solidFill>
                <a:latin typeface="Calibri"/>
                <a:cs typeface="Calibri"/>
              </a:rPr>
              <a:t>– </a:t>
            </a:r>
            <a:r>
              <a:rPr sz="3164" spc="-26" dirty="0">
                <a:solidFill>
                  <a:srgbClr val="6B6C6D"/>
                </a:solidFill>
                <a:latin typeface="Calibri"/>
                <a:cs typeface="Calibri"/>
              </a:rPr>
              <a:t>no</a:t>
            </a:r>
            <a:r>
              <a:rPr sz="3164" spc="-295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29" dirty="0">
                <a:solidFill>
                  <a:srgbClr val="6B6C6D"/>
                </a:solidFill>
                <a:latin typeface="Calibri"/>
                <a:cs typeface="Calibri"/>
              </a:rPr>
              <a:t>coordination</a:t>
            </a:r>
            <a:endParaRPr sz="3164" dirty="0">
              <a:latin typeface="Calibri"/>
              <a:cs typeface="Calibri"/>
            </a:endParaRPr>
          </a:p>
          <a:p>
            <a:pPr marR="3094215" algn="ctr">
              <a:lnSpc>
                <a:spcPts val="3641"/>
              </a:lnSpc>
            </a:pPr>
            <a:r>
              <a:rPr sz="3164" spc="-74" dirty="0">
                <a:solidFill>
                  <a:srgbClr val="53585F"/>
                </a:solidFill>
                <a:latin typeface="Calibri"/>
                <a:cs typeface="Calibri"/>
              </a:rPr>
              <a:t>Order </a:t>
            </a:r>
            <a:r>
              <a:rPr sz="3164" spc="-50" dirty="0">
                <a:solidFill>
                  <a:srgbClr val="53585F"/>
                </a:solidFill>
                <a:latin typeface="Calibri"/>
                <a:cs typeface="Calibri"/>
              </a:rPr>
              <a:t>Team</a:t>
            </a:r>
            <a:r>
              <a:rPr sz="3164" spc="11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3164" spc="224" dirty="0">
                <a:solidFill>
                  <a:srgbClr val="53585F"/>
                </a:solidFill>
                <a:latin typeface="Calibri"/>
                <a:cs typeface="Calibri"/>
              </a:rPr>
              <a:t>=</a:t>
            </a:r>
            <a:endParaRPr sz="3164" dirty="0">
              <a:latin typeface="Calibri"/>
              <a:cs typeface="Calibri"/>
            </a:endParaRPr>
          </a:p>
          <a:p>
            <a:pPr marR="3094215" algn="ctr"/>
            <a:r>
              <a:rPr sz="3164" spc="5" dirty="0">
                <a:solidFill>
                  <a:srgbClr val="53585F"/>
                </a:solidFill>
                <a:latin typeface="Calibri"/>
                <a:cs typeface="Calibri"/>
              </a:rPr>
              <a:t>UI+Logic+Database</a:t>
            </a:r>
            <a:endParaRPr sz="3164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4471" y="3738186"/>
            <a:ext cx="465788" cy="367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2660259" y="3738186"/>
            <a:ext cx="760843" cy="367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2140893" y="455414"/>
            <a:ext cx="1285875" cy="3348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144137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6950" y="1091655"/>
            <a:ext cx="4112121" cy="2921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98" dirty="0">
                <a:solidFill>
                  <a:srgbClr val="6B6C6D"/>
                </a:solidFill>
                <a:latin typeface="Calibri"/>
                <a:cs typeface="Calibri"/>
              </a:rPr>
              <a:t>Technical </a:t>
            </a:r>
            <a:r>
              <a:rPr sz="3164" spc="140" dirty="0">
                <a:solidFill>
                  <a:srgbClr val="6B6C6D"/>
                </a:solidFill>
                <a:latin typeface="Calibri"/>
                <a:cs typeface="Calibri"/>
              </a:rPr>
              <a:t>decisions</a:t>
            </a:r>
            <a:r>
              <a:rPr sz="3164" spc="26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21" dirty="0">
                <a:solidFill>
                  <a:srgbClr val="6B6C6D"/>
                </a:solidFill>
                <a:latin typeface="Calibri"/>
                <a:cs typeface="Calibri"/>
              </a:rPr>
              <a:t>can  </a:t>
            </a:r>
            <a:r>
              <a:rPr sz="3164" spc="-8" dirty="0">
                <a:solidFill>
                  <a:srgbClr val="6B6C6D"/>
                </a:solidFill>
                <a:latin typeface="Calibri"/>
                <a:cs typeface="Calibri"/>
              </a:rPr>
              <a:t>be </a:t>
            </a:r>
            <a:r>
              <a:rPr sz="3164" spc="-13" dirty="0">
                <a:solidFill>
                  <a:srgbClr val="6B6C6D"/>
                </a:solidFill>
                <a:latin typeface="Calibri"/>
                <a:cs typeface="Calibri"/>
              </a:rPr>
              <a:t>made </a:t>
            </a:r>
            <a:r>
              <a:rPr sz="3164" spc="-32" dirty="0">
                <a:solidFill>
                  <a:srgbClr val="6B6C6D"/>
                </a:solidFill>
                <a:latin typeface="Calibri"/>
                <a:cs typeface="Calibri"/>
              </a:rPr>
              <a:t>independently  </a:t>
            </a:r>
            <a:r>
              <a:rPr sz="3164" spc="-103" dirty="0">
                <a:solidFill>
                  <a:srgbClr val="6B6C6D"/>
                </a:solidFill>
                <a:latin typeface="Calibri"/>
                <a:cs typeface="Calibri"/>
              </a:rPr>
              <a:t>from </a:t>
            </a:r>
            <a:r>
              <a:rPr sz="3164" spc="-87" dirty="0">
                <a:solidFill>
                  <a:srgbClr val="6B6C6D"/>
                </a:solidFill>
                <a:latin typeface="Calibri"/>
                <a:cs typeface="Calibri"/>
              </a:rPr>
              <a:t>other </a:t>
            </a:r>
            <a:r>
              <a:rPr sz="3164" dirty="0">
                <a:solidFill>
                  <a:srgbClr val="6B6C6D"/>
                </a:solidFill>
                <a:latin typeface="Calibri"/>
                <a:cs typeface="Calibri"/>
              </a:rPr>
              <a:t>systems  </a:t>
            </a:r>
            <a:r>
              <a:rPr sz="3164" spc="-29" dirty="0">
                <a:solidFill>
                  <a:srgbClr val="6B6C6D"/>
                </a:solidFill>
                <a:latin typeface="Calibri"/>
                <a:cs typeface="Calibri"/>
              </a:rPr>
              <a:t>(programming </a:t>
            </a:r>
            <a:r>
              <a:rPr sz="3164" spc="13" dirty="0">
                <a:solidFill>
                  <a:srgbClr val="6B6C6D"/>
                </a:solidFill>
                <a:latin typeface="Calibri"/>
                <a:cs typeface="Calibri"/>
              </a:rPr>
              <a:t>language,  </a:t>
            </a:r>
            <a:r>
              <a:rPr sz="3164" spc="-63" dirty="0">
                <a:solidFill>
                  <a:srgbClr val="6B6C6D"/>
                </a:solidFill>
                <a:latin typeface="Calibri"/>
                <a:cs typeface="Calibri"/>
              </a:rPr>
              <a:t>frameworks, </a:t>
            </a:r>
            <a:r>
              <a:rPr sz="3164" spc="-29" dirty="0">
                <a:solidFill>
                  <a:srgbClr val="6B6C6D"/>
                </a:solidFill>
                <a:latin typeface="Calibri"/>
                <a:cs typeface="Calibri"/>
              </a:rPr>
              <a:t>tooling,  </a:t>
            </a:r>
            <a:r>
              <a:rPr sz="3164" spc="-55" dirty="0">
                <a:solidFill>
                  <a:srgbClr val="6B6C6D"/>
                </a:solidFill>
                <a:latin typeface="Calibri"/>
                <a:cs typeface="Calibri"/>
              </a:rPr>
              <a:t>platform)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0893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246624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4455" y="2297162"/>
            <a:ext cx="3021471" cy="9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3164" spc="-121" dirty="0">
                <a:solidFill>
                  <a:srgbClr val="6B6C6D"/>
                </a:solidFill>
              </a:rPr>
              <a:t>Web </a:t>
            </a:r>
            <a:r>
              <a:rPr sz="3164" spc="-24" dirty="0">
                <a:solidFill>
                  <a:srgbClr val="6B6C6D"/>
                </a:solidFill>
              </a:rPr>
              <a:t>user</a:t>
            </a:r>
            <a:r>
              <a:rPr sz="3164" spc="66" dirty="0">
                <a:solidFill>
                  <a:srgbClr val="6B6C6D"/>
                </a:solidFill>
              </a:rPr>
              <a:t> </a:t>
            </a:r>
            <a:r>
              <a:rPr sz="3164" spc="-50" dirty="0">
                <a:solidFill>
                  <a:srgbClr val="6B6C6D"/>
                </a:solidFill>
              </a:rPr>
              <a:t>interface</a:t>
            </a:r>
            <a:endParaRPr sz="3164"/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8677045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0528" y="2056061"/>
            <a:ext cx="3309119" cy="9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87" dirty="0">
                <a:solidFill>
                  <a:srgbClr val="6B6C6D"/>
                </a:solidFill>
              </a:rPr>
              <a:t>optional </a:t>
            </a:r>
            <a:r>
              <a:rPr sz="3164" spc="58" dirty="0">
                <a:solidFill>
                  <a:srgbClr val="6B6C6D"/>
                </a:solidFill>
              </a:rPr>
              <a:t>API </a:t>
            </a:r>
            <a:r>
              <a:rPr sz="3164" spc="-45" dirty="0">
                <a:solidFill>
                  <a:srgbClr val="6B6C6D"/>
                </a:solidFill>
              </a:rPr>
              <a:t>e.g.</a:t>
            </a:r>
            <a:r>
              <a:rPr sz="3164" spc="-142" dirty="0">
                <a:solidFill>
                  <a:srgbClr val="6B6C6D"/>
                </a:solidFill>
              </a:rPr>
              <a:t> </a:t>
            </a:r>
            <a:r>
              <a:rPr sz="3164" spc="-105" dirty="0">
                <a:solidFill>
                  <a:srgbClr val="6B6C6D"/>
                </a:solidFill>
              </a:rPr>
              <a:t>for  </a:t>
            </a:r>
            <a:r>
              <a:rPr sz="3164" spc="-21" dirty="0">
                <a:solidFill>
                  <a:srgbClr val="6B6C6D"/>
                </a:solidFill>
              </a:rPr>
              <a:t>mobile</a:t>
            </a:r>
            <a:endParaRPr sz="3164"/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3818597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6280" y="1609969"/>
            <a:ext cx="3368390" cy="1971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1020244">
              <a:lnSpc>
                <a:spcPct val="101400"/>
              </a:lnSpc>
            </a:pPr>
            <a:r>
              <a:rPr sz="3164" spc="66" dirty="0">
                <a:solidFill>
                  <a:srgbClr val="6B6C6D"/>
                </a:solidFill>
                <a:latin typeface="Calibri"/>
                <a:cs typeface="Calibri"/>
              </a:rPr>
              <a:t>S</a:t>
            </a:r>
            <a:r>
              <a:rPr sz="3164" spc="69" dirty="0">
                <a:solidFill>
                  <a:srgbClr val="6B6C6D"/>
                </a:solidFill>
                <a:latin typeface="Calibri"/>
                <a:cs typeface="Calibri"/>
              </a:rPr>
              <a:t>e</a:t>
            </a:r>
            <a:r>
              <a:rPr sz="3164" spc="11" dirty="0">
                <a:solidFill>
                  <a:srgbClr val="6B6C6D"/>
                </a:solidFill>
                <a:latin typeface="Calibri"/>
                <a:cs typeface="Calibri"/>
              </a:rPr>
              <a:t>l</a:t>
            </a:r>
            <a:r>
              <a:rPr sz="3164" spc="-127" dirty="0">
                <a:solidFill>
                  <a:srgbClr val="6B6C6D"/>
                </a:solidFill>
                <a:latin typeface="Calibri"/>
                <a:cs typeface="Calibri"/>
              </a:rPr>
              <a:t>f</a:t>
            </a:r>
            <a:r>
              <a:rPr sz="3164" spc="-21" dirty="0">
                <a:solidFill>
                  <a:srgbClr val="6B6C6D"/>
                </a:solidFill>
                <a:latin typeface="Calibri"/>
                <a:cs typeface="Calibri"/>
              </a:rPr>
              <a:t>-</a:t>
            </a:r>
            <a:r>
              <a:rPr sz="3164" spc="-3" dirty="0">
                <a:solidFill>
                  <a:srgbClr val="6B6C6D"/>
                </a:solidFill>
                <a:latin typeface="Calibri"/>
                <a:cs typeface="Calibri"/>
              </a:rPr>
              <a:t>co</a:t>
            </a:r>
            <a:r>
              <a:rPr sz="3164" spc="-32" dirty="0">
                <a:solidFill>
                  <a:srgbClr val="6B6C6D"/>
                </a:solidFill>
                <a:latin typeface="Calibri"/>
                <a:cs typeface="Calibri"/>
              </a:rPr>
              <a:t>n</a:t>
            </a:r>
            <a:r>
              <a:rPr sz="3164" spc="-166" dirty="0">
                <a:solidFill>
                  <a:srgbClr val="6B6C6D"/>
                </a:solidFill>
                <a:latin typeface="Calibri"/>
                <a:cs typeface="Calibri"/>
              </a:rPr>
              <a:t>t</a:t>
            </a:r>
            <a:r>
              <a:rPr sz="3164" spc="63" dirty="0">
                <a:solidFill>
                  <a:srgbClr val="6B6C6D"/>
                </a:solidFill>
                <a:latin typeface="Calibri"/>
                <a:cs typeface="Calibri"/>
              </a:rPr>
              <a:t>a</a:t>
            </a:r>
            <a:r>
              <a:rPr sz="3164" spc="11" dirty="0">
                <a:solidFill>
                  <a:srgbClr val="6B6C6D"/>
                </a:solidFill>
                <a:latin typeface="Calibri"/>
                <a:cs typeface="Calibri"/>
              </a:rPr>
              <a:t>i</a:t>
            </a:r>
            <a:r>
              <a:rPr sz="3164" spc="-32" dirty="0">
                <a:solidFill>
                  <a:srgbClr val="6B6C6D"/>
                </a:solidFill>
                <a:latin typeface="Calibri"/>
                <a:cs typeface="Calibri"/>
              </a:rPr>
              <a:t>n</a:t>
            </a:r>
            <a:r>
              <a:rPr sz="3164" spc="-47" dirty="0">
                <a:solidFill>
                  <a:srgbClr val="6B6C6D"/>
                </a:solidFill>
                <a:latin typeface="Calibri"/>
                <a:cs typeface="Calibri"/>
              </a:rPr>
              <a:t>e</a:t>
            </a:r>
            <a:r>
              <a:rPr sz="3164" spc="13" dirty="0">
                <a:solidFill>
                  <a:srgbClr val="6B6C6D"/>
                </a:solidFill>
                <a:latin typeface="Calibri"/>
                <a:cs typeface="Calibri"/>
              </a:rPr>
              <a:t>d  </a:t>
            </a:r>
            <a:r>
              <a:rPr sz="3164" spc="8" dirty="0">
                <a:solidFill>
                  <a:srgbClr val="6B6C6D"/>
                </a:solidFill>
                <a:latin typeface="Calibri"/>
                <a:cs typeface="Calibri"/>
              </a:rPr>
              <a:t>Systems</a:t>
            </a:r>
            <a:endParaRPr sz="3164">
              <a:latin typeface="Calibri"/>
              <a:cs typeface="Calibri"/>
            </a:endParaRPr>
          </a:p>
          <a:p>
            <a:pPr marL="6697" marR="2679">
              <a:lnSpc>
                <a:spcPts val="3797"/>
              </a:lnSpc>
              <a:spcBef>
                <a:spcPts val="74"/>
              </a:spcBef>
            </a:pPr>
            <a:r>
              <a:rPr sz="3164" spc="11" dirty="0">
                <a:solidFill>
                  <a:srgbClr val="6B6C6D"/>
                </a:solidFill>
                <a:latin typeface="Calibri"/>
                <a:cs typeface="Calibri"/>
              </a:rPr>
              <a:t>should </a:t>
            </a:r>
            <a:r>
              <a:rPr sz="3164" spc="-8" dirty="0">
                <a:solidFill>
                  <a:srgbClr val="6B6C6D"/>
                </a:solidFill>
                <a:latin typeface="Calibri"/>
                <a:cs typeface="Calibri"/>
              </a:rPr>
              <a:t>be </a:t>
            </a:r>
            <a:r>
              <a:rPr sz="3164" spc="-42" dirty="0">
                <a:solidFill>
                  <a:srgbClr val="6B6C6D"/>
                </a:solidFill>
                <a:latin typeface="Calibri"/>
                <a:cs typeface="Calibri"/>
              </a:rPr>
              <a:t>integrated  </a:t>
            </a:r>
            <a:r>
              <a:rPr sz="3164" spc="-11" dirty="0">
                <a:solidFill>
                  <a:srgbClr val="6B6C6D"/>
                </a:solidFill>
                <a:latin typeface="Calibri"/>
                <a:cs typeface="Calibri"/>
              </a:rPr>
              <a:t>in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the </a:t>
            </a:r>
            <a:r>
              <a:rPr sz="3164" spc="53" dirty="0">
                <a:solidFill>
                  <a:srgbClr val="6B6C6D"/>
                </a:solidFill>
                <a:latin typeface="Calibri"/>
                <a:cs typeface="Calibri"/>
              </a:rPr>
              <a:t>web</a:t>
            </a:r>
            <a:r>
              <a:rPr sz="3164" spc="92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50" dirty="0">
                <a:solidFill>
                  <a:srgbClr val="6B6C6D"/>
                </a:solidFill>
                <a:latin typeface="Calibri"/>
                <a:cs typeface="Calibri"/>
              </a:rPr>
              <a:t>interface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2635" y="1004590"/>
            <a:ext cx="1674316" cy="313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505728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9240" y="428625"/>
            <a:ext cx="2464594" cy="1875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5007322" y="428625"/>
            <a:ext cx="2464594" cy="1875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2067223" y="676424"/>
            <a:ext cx="1888629" cy="1600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2227957" y="723305"/>
            <a:ext cx="1526977" cy="267891"/>
          </a:xfrm>
          <a:custGeom>
            <a:avLst/>
            <a:gdLst/>
            <a:ahLst/>
            <a:cxnLst/>
            <a:rect l="l" t="t" r="r" b="b"/>
            <a:pathLst>
              <a:path w="2895600" h="508000">
                <a:moveTo>
                  <a:pt x="0" y="0"/>
                </a:moveTo>
                <a:lnTo>
                  <a:pt x="2895600" y="0"/>
                </a:lnTo>
                <a:lnTo>
                  <a:pt x="2895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5295305" y="676424"/>
            <a:ext cx="1888629" cy="160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5476131" y="723305"/>
            <a:ext cx="1526977" cy="267891"/>
          </a:xfrm>
          <a:custGeom>
            <a:avLst/>
            <a:gdLst/>
            <a:ahLst/>
            <a:cxnLst/>
            <a:rect l="l" t="t" r="r" b="b"/>
            <a:pathLst>
              <a:path w="2895600" h="508000">
                <a:moveTo>
                  <a:pt x="0" y="0"/>
                </a:moveTo>
                <a:lnTo>
                  <a:pt x="2895600" y="0"/>
                </a:lnTo>
                <a:lnTo>
                  <a:pt x="2895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/>
          <p:nvPr/>
        </p:nvSpPr>
        <p:spPr>
          <a:xfrm>
            <a:off x="3254427" y="837312"/>
            <a:ext cx="2148148" cy="869640"/>
          </a:xfrm>
          <a:custGeom>
            <a:avLst/>
            <a:gdLst/>
            <a:ahLst/>
            <a:cxnLst/>
            <a:rect l="l" t="t" r="r" b="b"/>
            <a:pathLst>
              <a:path w="4073525" h="1649095">
                <a:moveTo>
                  <a:pt x="3790441" y="0"/>
                </a:moveTo>
                <a:lnTo>
                  <a:pt x="3827665" y="94538"/>
                </a:lnTo>
                <a:lnTo>
                  <a:pt x="0" y="1601673"/>
                </a:lnTo>
                <a:lnTo>
                  <a:pt x="18618" y="1648942"/>
                </a:lnTo>
                <a:lnTo>
                  <a:pt x="3846271" y="141795"/>
                </a:lnTo>
                <a:lnTo>
                  <a:pt x="3968450" y="141795"/>
                </a:lnTo>
                <a:lnTo>
                  <a:pt x="4073309" y="25107"/>
                </a:lnTo>
                <a:lnTo>
                  <a:pt x="3790441" y="0"/>
                </a:lnTo>
                <a:close/>
              </a:path>
              <a:path w="4073525" h="1649095">
                <a:moveTo>
                  <a:pt x="3968450" y="141795"/>
                </a:moveTo>
                <a:lnTo>
                  <a:pt x="3846271" y="141795"/>
                </a:lnTo>
                <a:lnTo>
                  <a:pt x="3883494" y="236334"/>
                </a:lnTo>
                <a:lnTo>
                  <a:pt x="3968450" y="141795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9"/>
          <p:cNvSpPr txBox="1"/>
          <p:nvPr/>
        </p:nvSpPr>
        <p:spPr>
          <a:xfrm>
            <a:off x="1955479" y="2299218"/>
            <a:ext cx="5231569" cy="178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3207389" algn="l"/>
              </a:tabLst>
            </a:pPr>
            <a:r>
              <a:rPr sz="3164" spc="-8" dirty="0">
                <a:solidFill>
                  <a:srgbClr val="53585F"/>
                </a:solidFill>
                <a:latin typeface="Calibri"/>
                <a:cs typeface="Calibri"/>
              </a:rPr>
              <a:t>System</a:t>
            </a:r>
            <a:r>
              <a:rPr sz="3164" spc="13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3164" spc="-395" dirty="0">
                <a:solidFill>
                  <a:srgbClr val="53585F"/>
                </a:solidFill>
                <a:latin typeface="Calibri"/>
                <a:cs typeface="Calibri"/>
              </a:rPr>
              <a:t>1	</a:t>
            </a:r>
            <a:r>
              <a:rPr sz="3164" spc="-8" dirty="0">
                <a:solidFill>
                  <a:srgbClr val="53585F"/>
                </a:solidFill>
                <a:latin typeface="Calibri"/>
                <a:cs typeface="Calibri"/>
              </a:rPr>
              <a:t>System</a:t>
            </a:r>
            <a:r>
              <a:rPr sz="3164" spc="-40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3164" spc="-3" dirty="0">
                <a:solidFill>
                  <a:srgbClr val="53585F"/>
                </a:solidFill>
                <a:latin typeface="Calibri"/>
                <a:cs typeface="Calibri"/>
              </a:rPr>
              <a:t>2</a:t>
            </a:r>
            <a:endParaRPr sz="3164">
              <a:latin typeface="Calibri"/>
              <a:cs typeface="Calibri"/>
            </a:endParaRPr>
          </a:p>
          <a:p>
            <a:pPr marL="6362" marR="2679" algn="ctr">
              <a:spcBef>
                <a:spcPts val="2465"/>
              </a:spcBef>
            </a:pPr>
            <a:r>
              <a:rPr sz="3164" spc="95" dirty="0">
                <a:solidFill>
                  <a:srgbClr val="6B6C6D"/>
                </a:solidFill>
                <a:latin typeface="Calibri"/>
                <a:cs typeface="Calibri"/>
              </a:rPr>
              <a:t>Hyperlinks </a:t>
            </a:r>
            <a:r>
              <a:rPr sz="3164" spc="-95" dirty="0">
                <a:solidFill>
                  <a:srgbClr val="6B6C6D"/>
                </a:solidFill>
                <a:latin typeface="Calibri"/>
                <a:cs typeface="Calibri"/>
              </a:rPr>
              <a:t>to </a:t>
            </a:r>
            <a:r>
              <a:rPr sz="3164" spc="-8" dirty="0">
                <a:solidFill>
                  <a:srgbClr val="6B6C6D"/>
                </a:solidFill>
                <a:latin typeface="Calibri"/>
                <a:cs typeface="Calibri"/>
              </a:rPr>
              <a:t>navigate </a:t>
            </a:r>
            <a:r>
              <a:rPr sz="3164" spc="-74" dirty="0">
                <a:solidFill>
                  <a:srgbClr val="6B6C6D"/>
                </a:solidFill>
                <a:latin typeface="Calibri"/>
                <a:cs typeface="Calibri"/>
              </a:rPr>
              <a:t>between  </a:t>
            </a:r>
            <a:r>
              <a:rPr sz="3164" spc="-11" dirty="0">
                <a:solidFill>
                  <a:srgbClr val="6B6C6D"/>
                </a:solidFill>
                <a:latin typeface="Calibri"/>
                <a:cs typeface="Calibri"/>
              </a:rPr>
              <a:t>systems.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1168" y="803672"/>
            <a:ext cx="1305967" cy="107156"/>
          </a:xfrm>
          <a:custGeom>
            <a:avLst/>
            <a:gdLst/>
            <a:ahLst/>
            <a:cxnLst/>
            <a:rect l="l" t="t" r="r" b="b"/>
            <a:pathLst>
              <a:path w="2476500" h="203200">
                <a:moveTo>
                  <a:pt x="2422525" y="0"/>
                </a:moveTo>
                <a:lnTo>
                  <a:pt x="53975" y="0"/>
                </a:lnTo>
                <a:lnTo>
                  <a:pt x="32966" y="4241"/>
                </a:lnTo>
                <a:lnTo>
                  <a:pt x="15809" y="15809"/>
                </a:lnTo>
                <a:lnTo>
                  <a:pt x="4241" y="32966"/>
                </a:lnTo>
                <a:lnTo>
                  <a:pt x="0" y="53975"/>
                </a:lnTo>
                <a:lnTo>
                  <a:pt x="0" y="149225"/>
                </a:lnTo>
                <a:lnTo>
                  <a:pt x="4241" y="170233"/>
                </a:lnTo>
                <a:lnTo>
                  <a:pt x="15809" y="187390"/>
                </a:lnTo>
                <a:lnTo>
                  <a:pt x="32966" y="198958"/>
                </a:lnTo>
                <a:lnTo>
                  <a:pt x="53975" y="203200"/>
                </a:lnTo>
                <a:lnTo>
                  <a:pt x="2422525" y="203200"/>
                </a:lnTo>
                <a:lnTo>
                  <a:pt x="2443533" y="198958"/>
                </a:lnTo>
                <a:lnTo>
                  <a:pt x="2460690" y="187390"/>
                </a:lnTo>
                <a:lnTo>
                  <a:pt x="2472258" y="170233"/>
                </a:lnTo>
                <a:lnTo>
                  <a:pt x="2476500" y="149225"/>
                </a:lnTo>
                <a:lnTo>
                  <a:pt x="2476500" y="53975"/>
                </a:lnTo>
                <a:lnTo>
                  <a:pt x="2472258" y="32966"/>
                </a:lnTo>
                <a:lnTo>
                  <a:pt x="2460690" y="15809"/>
                </a:lnTo>
                <a:lnTo>
                  <a:pt x="2443533" y="4241"/>
                </a:lnTo>
                <a:lnTo>
                  <a:pt x="2422525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5442644" y="803672"/>
            <a:ext cx="1305967" cy="107156"/>
          </a:xfrm>
          <a:custGeom>
            <a:avLst/>
            <a:gdLst/>
            <a:ahLst/>
            <a:cxnLst/>
            <a:rect l="l" t="t" r="r" b="b"/>
            <a:pathLst>
              <a:path w="2476500" h="203200">
                <a:moveTo>
                  <a:pt x="2451671" y="0"/>
                </a:moveTo>
                <a:lnTo>
                  <a:pt x="24828" y="0"/>
                </a:lnTo>
                <a:lnTo>
                  <a:pt x="15162" y="1950"/>
                </a:lnTo>
                <a:lnTo>
                  <a:pt x="7270" y="7270"/>
                </a:lnTo>
                <a:lnTo>
                  <a:pt x="1950" y="15162"/>
                </a:lnTo>
                <a:lnTo>
                  <a:pt x="0" y="24828"/>
                </a:lnTo>
                <a:lnTo>
                  <a:pt x="0" y="178371"/>
                </a:lnTo>
                <a:lnTo>
                  <a:pt x="1950" y="188037"/>
                </a:lnTo>
                <a:lnTo>
                  <a:pt x="7270" y="195929"/>
                </a:lnTo>
                <a:lnTo>
                  <a:pt x="15162" y="201249"/>
                </a:lnTo>
                <a:lnTo>
                  <a:pt x="24828" y="203200"/>
                </a:lnTo>
                <a:lnTo>
                  <a:pt x="2451671" y="203200"/>
                </a:lnTo>
                <a:lnTo>
                  <a:pt x="2461337" y="201249"/>
                </a:lnTo>
                <a:lnTo>
                  <a:pt x="2469229" y="195929"/>
                </a:lnTo>
                <a:lnTo>
                  <a:pt x="2474549" y="188037"/>
                </a:lnTo>
                <a:lnTo>
                  <a:pt x="2476500" y="178371"/>
                </a:lnTo>
                <a:lnTo>
                  <a:pt x="2476500" y="24828"/>
                </a:lnTo>
                <a:lnTo>
                  <a:pt x="2474549" y="15162"/>
                </a:lnTo>
                <a:lnTo>
                  <a:pt x="2469229" y="7270"/>
                </a:lnTo>
                <a:lnTo>
                  <a:pt x="2461337" y="1950"/>
                </a:lnTo>
                <a:lnTo>
                  <a:pt x="2451671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8239113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9240" y="428625"/>
            <a:ext cx="2464594" cy="1875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5007322" y="428625"/>
            <a:ext cx="2464594" cy="1875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2187774" y="622846"/>
            <a:ext cx="1647527" cy="1654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5422553" y="622846"/>
            <a:ext cx="1640830" cy="1667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 txBox="1"/>
          <p:nvPr/>
        </p:nvSpPr>
        <p:spPr>
          <a:xfrm>
            <a:off x="2109495" y="2299218"/>
            <a:ext cx="4926509" cy="178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3207389" algn="l"/>
              </a:tabLst>
            </a:pPr>
            <a:r>
              <a:rPr sz="3164" spc="-8" dirty="0">
                <a:solidFill>
                  <a:srgbClr val="53585F"/>
                </a:solidFill>
                <a:latin typeface="Calibri"/>
                <a:cs typeface="Calibri"/>
              </a:rPr>
              <a:t>System</a:t>
            </a:r>
            <a:r>
              <a:rPr sz="3164" spc="13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3164" spc="-395" dirty="0">
                <a:solidFill>
                  <a:srgbClr val="53585F"/>
                </a:solidFill>
                <a:latin typeface="Calibri"/>
                <a:cs typeface="Calibri"/>
              </a:rPr>
              <a:t>1	</a:t>
            </a:r>
            <a:r>
              <a:rPr sz="3164" spc="-8" dirty="0">
                <a:solidFill>
                  <a:srgbClr val="53585F"/>
                </a:solidFill>
                <a:latin typeface="Calibri"/>
                <a:cs typeface="Calibri"/>
              </a:rPr>
              <a:t>System</a:t>
            </a:r>
            <a:r>
              <a:rPr sz="3164" spc="-40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3164" spc="-3" dirty="0">
                <a:solidFill>
                  <a:srgbClr val="53585F"/>
                </a:solidFill>
                <a:latin typeface="Calibri"/>
                <a:cs typeface="Calibri"/>
              </a:rPr>
              <a:t>2</a:t>
            </a:r>
            <a:endParaRPr sz="3164">
              <a:latin typeface="Calibri"/>
              <a:cs typeface="Calibri"/>
            </a:endParaRPr>
          </a:p>
          <a:p>
            <a:pPr marL="6697" marR="2679" algn="ctr">
              <a:spcBef>
                <a:spcPts val="2465"/>
              </a:spcBef>
            </a:pPr>
            <a:r>
              <a:rPr sz="3164" spc="92" dirty="0">
                <a:solidFill>
                  <a:srgbClr val="6B6C6D"/>
                </a:solidFill>
                <a:latin typeface="Calibri"/>
                <a:cs typeface="Calibri"/>
              </a:rPr>
              <a:t>Dynamic </a:t>
            </a:r>
            <a:r>
              <a:rPr sz="3164" spc="121" dirty="0">
                <a:solidFill>
                  <a:srgbClr val="6B6C6D"/>
                </a:solidFill>
                <a:latin typeface="Calibri"/>
                <a:cs typeface="Calibri"/>
              </a:rPr>
              <a:t>inclusion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of</a:t>
            </a:r>
            <a:r>
              <a:rPr sz="3164" spc="-134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60" dirty="0">
                <a:solidFill>
                  <a:srgbClr val="6B6C6D"/>
                </a:solidFill>
                <a:latin typeface="Calibri"/>
                <a:cs typeface="Calibri"/>
              </a:rPr>
              <a:t>content  </a:t>
            </a:r>
            <a:r>
              <a:rPr sz="3164" spc="-26" dirty="0">
                <a:solidFill>
                  <a:srgbClr val="6B6C6D"/>
                </a:solidFill>
                <a:latin typeface="Calibri"/>
                <a:cs typeface="Calibri"/>
              </a:rPr>
              <a:t>served by </a:t>
            </a:r>
            <a:r>
              <a:rPr sz="3164" spc="-58" dirty="0">
                <a:solidFill>
                  <a:srgbClr val="6B6C6D"/>
                </a:solidFill>
                <a:latin typeface="Calibri"/>
                <a:cs typeface="Calibri"/>
              </a:rPr>
              <a:t>another</a:t>
            </a:r>
            <a:r>
              <a:rPr sz="3164" spc="105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dirty="0">
                <a:solidFill>
                  <a:srgbClr val="6B6C6D"/>
                </a:solidFill>
                <a:latin typeface="Calibri"/>
                <a:cs typeface="Calibri"/>
              </a:rPr>
              <a:t>application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75297" y="709910"/>
            <a:ext cx="281285" cy="53578"/>
          </a:xfrm>
          <a:custGeom>
            <a:avLst/>
            <a:gdLst/>
            <a:ahLst/>
            <a:cxnLst/>
            <a:rect l="l" t="t" r="r" b="b"/>
            <a:pathLst>
              <a:path w="533400" h="101600">
                <a:moveTo>
                  <a:pt x="506412" y="0"/>
                </a:moveTo>
                <a:lnTo>
                  <a:pt x="26987" y="0"/>
                </a:lnTo>
                <a:lnTo>
                  <a:pt x="16480" y="2121"/>
                </a:lnTo>
                <a:lnTo>
                  <a:pt x="7902" y="7907"/>
                </a:lnTo>
                <a:lnTo>
                  <a:pt x="2120" y="16485"/>
                </a:lnTo>
                <a:lnTo>
                  <a:pt x="0" y="26987"/>
                </a:lnTo>
                <a:lnTo>
                  <a:pt x="0" y="74612"/>
                </a:lnTo>
                <a:lnTo>
                  <a:pt x="2120" y="85119"/>
                </a:lnTo>
                <a:lnTo>
                  <a:pt x="7902" y="93697"/>
                </a:lnTo>
                <a:lnTo>
                  <a:pt x="16480" y="99479"/>
                </a:lnTo>
                <a:lnTo>
                  <a:pt x="26987" y="101600"/>
                </a:lnTo>
                <a:lnTo>
                  <a:pt x="506412" y="101600"/>
                </a:lnTo>
                <a:lnTo>
                  <a:pt x="516919" y="99479"/>
                </a:lnTo>
                <a:lnTo>
                  <a:pt x="525497" y="93697"/>
                </a:lnTo>
                <a:lnTo>
                  <a:pt x="531279" y="85119"/>
                </a:lnTo>
                <a:lnTo>
                  <a:pt x="533400" y="74612"/>
                </a:lnTo>
                <a:lnTo>
                  <a:pt x="533400" y="26987"/>
                </a:lnTo>
                <a:lnTo>
                  <a:pt x="531279" y="16485"/>
                </a:lnTo>
                <a:lnTo>
                  <a:pt x="525497" y="7907"/>
                </a:lnTo>
                <a:lnTo>
                  <a:pt x="516919" y="2121"/>
                </a:lnTo>
                <a:lnTo>
                  <a:pt x="506412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/>
          <p:nvPr/>
        </p:nvSpPr>
        <p:spPr>
          <a:xfrm>
            <a:off x="2515940" y="669727"/>
            <a:ext cx="2859732" cy="133945"/>
          </a:xfrm>
          <a:custGeom>
            <a:avLst/>
            <a:gdLst/>
            <a:ahLst/>
            <a:cxnLst/>
            <a:rect l="l" t="t" r="r" b="b"/>
            <a:pathLst>
              <a:path w="5422900" h="254000">
                <a:moveTo>
                  <a:pt x="5168900" y="0"/>
                </a:moveTo>
                <a:lnTo>
                  <a:pt x="5168900" y="101600"/>
                </a:lnTo>
                <a:lnTo>
                  <a:pt x="0" y="101600"/>
                </a:lnTo>
                <a:lnTo>
                  <a:pt x="0" y="152400"/>
                </a:lnTo>
                <a:lnTo>
                  <a:pt x="5168900" y="152400"/>
                </a:lnTo>
                <a:lnTo>
                  <a:pt x="5168900" y="254000"/>
                </a:lnTo>
                <a:lnTo>
                  <a:pt x="5422900" y="127000"/>
                </a:lnTo>
                <a:lnTo>
                  <a:pt x="5168900" y="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9"/>
          <p:cNvSpPr/>
          <p:nvPr/>
        </p:nvSpPr>
        <p:spPr>
          <a:xfrm>
            <a:off x="5489525" y="669727"/>
            <a:ext cx="1500188" cy="1486793"/>
          </a:xfrm>
          <a:custGeom>
            <a:avLst/>
            <a:gdLst/>
            <a:ahLst/>
            <a:cxnLst/>
            <a:rect l="l" t="t" r="r" b="b"/>
            <a:pathLst>
              <a:path w="2844800" h="2819400">
                <a:moveTo>
                  <a:pt x="0" y="0"/>
                </a:moveTo>
                <a:lnTo>
                  <a:pt x="2844801" y="0"/>
                </a:lnTo>
                <a:lnTo>
                  <a:pt x="2844801" y="2819401"/>
                </a:lnTo>
                <a:lnTo>
                  <a:pt x="0" y="28194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98D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0"/>
          <p:cNvSpPr/>
          <p:nvPr/>
        </p:nvSpPr>
        <p:spPr>
          <a:xfrm>
            <a:off x="2529334" y="984498"/>
            <a:ext cx="964406" cy="944314"/>
          </a:xfrm>
          <a:custGeom>
            <a:avLst/>
            <a:gdLst/>
            <a:ahLst/>
            <a:cxnLst/>
            <a:rect l="l" t="t" r="r" b="b"/>
            <a:pathLst>
              <a:path w="1828800" h="1790700">
                <a:moveTo>
                  <a:pt x="0" y="0"/>
                </a:moveTo>
                <a:lnTo>
                  <a:pt x="1828801" y="0"/>
                </a:lnTo>
                <a:lnTo>
                  <a:pt x="1828801" y="1790701"/>
                </a:lnTo>
                <a:lnTo>
                  <a:pt x="0" y="17907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98D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3500438" y="1359545"/>
            <a:ext cx="1995785" cy="133945"/>
          </a:xfrm>
          <a:custGeom>
            <a:avLst/>
            <a:gdLst/>
            <a:ahLst/>
            <a:cxnLst/>
            <a:rect l="l" t="t" r="r" b="b"/>
            <a:pathLst>
              <a:path w="3784600" h="254000">
                <a:moveTo>
                  <a:pt x="330200" y="101600"/>
                </a:moveTo>
                <a:lnTo>
                  <a:pt x="279400" y="101600"/>
                </a:lnTo>
                <a:lnTo>
                  <a:pt x="279400" y="152400"/>
                </a:lnTo>
                <a:lnTo>
                  <a:pt x="330200" y="152400"/>
                </a:lnTo>
                <a:lnTo>
                  <a:pt x="330200" y="101600"/>
                </a:lnTo>
                <a:close/>
              </a:path>
              <a:path w="3784600" h="254000">
                <a:moveTo>
                  <a:pt x="431800" y="101600"/>
                </a:moveTo>
                <a:lnTo>
                  <a:pt x="381000" y="101600"/>
                </a:lnTo>
                <a:lnTo>
                  <a:pt x="381000" y="152400"/>
                </a:lnTo>
                <a:lnTo>
                  <a:pt x="431800" y="152400"/>
                </a:lnTo>
                <a:lnTo>
                  <a:pt x="431800" y="101600"/>
                </a:lnTo>
                <a:close/>
              </a:path>
              <a:path w="3784600" h="254000">
                <a:moveTo>
                  <a:pt x="533400" y="101600"/>
                </a:moveTo>
                <a:lnTo>
                  <a:pt x="482600" y="101600"/>
                </a:lnTo>
                <a:lnTo>
                  <a:pt x="482600" y="152400"/>
                </a:lnTo>
                <a:lnTo>
                  <a:pt x="533400" y="152400"/>
                </a:lnTo>
                <a:lnTo>
                  <a:pt x="533400" y="101600"/>
                </a:lnTo>
                <a:close/>
              </a:path>
              <a:path w="3784600" h="254000">
                <a:moveTo>
                  <a:pt x="635000" y="101600"/>
                </a:moveTo>
                <a:lnTo>
                  <a:pt x="584200" y="101600"/>
                </a:lnTo>
                <a:lnTo>
                  <a:pt x="584200" y="152400"/>
                </a:lnTo>
                <a:lnTo>
                  <a:pt x="635000" y="152400"/>
                </a:lnTo>
                <a:lnTo>
                  <a:pt x="635000" y="101600"/>
                </a:lnTo>
                <a:close/>
              </a:path>
              <a:path w="3784600" h="254000">
                <a:moveTo>
                  <a:pt x="736600" y="101600"/>
                </a:moveTo>
                <a:lnTo>
                  <a:pt x="685800" y="101600"/>
                </a:lnTo>
                <a:lnTo>
                  <a:pt x="685800" y="152400"/>
                </a:lnTo>
                <a:lnTo>
                  <a:pt x="736600" y="152400"/>
                </a:lnTo>
                <a:lnTo>
                  <a:pt x="736600" y="101600"/>
                </a:lnTo>
                <a:close/>
              </a:path>
              <a:path w="3784600" h="254000">
                <a:moveTo>
                  <a:pt x="838200" y="101600"/>
                </a:moveTo>
                <a:lnTo>
                  <a:pt x="787400" y="101600"/>
                </a:lnTo>
                <a:lnTo>
                  <a:pt x="787400" y="152400"/>
                </a:lnTo>
                <a:lnTo>
                  <a:pt x="838200" y="152400"/>
                </a:lnTo>
                <a:lnTo>
                  <a:pt x="838200" y="101600"/>
                </a:lnTo>
                <a:close/>
              </a:path>
              <a:path w="3784600" h="254000">
                <a:moveTo>
                  <a:pt x="939800" y="101600"/>
                </a:moveTo>
                <a:lnTo>
                  <a:pt x="889000" y="101600"/>
                </a:lnTo>
                <a:lnTo>
                  <a:pt x="889000" y="152400"/>
                </a:lnTo>
                <a:lnTo>
                  <a:pt x="939800" y="152400"/>
                </a:lnTo>
                <a:lnTo>
                  <a:pt x="939800" y="101600"/>
                </a:lnTo>
                <a:close/>
              </a:path>
              <a:path w="3784600" h="254000">
                <a:moveTo>
                  <a:pt x="1041400" y="101600"/>
                </a:moveTo>
                <a:lnTo>
                  <a:pt x="990600" y="101600"/>
                </a:lnTo>
                <a:lnTo>
                  <a:pt x="990600" y="152400"/>
                </a:lnTo>
                <a:lnTo>
                  <a:pt x="1041400" y="152400"/>
                </a:lnTo>
                <a:lnTo>
                  <a:pt x="1041400" y="101600"/>
                </a:lnTo>
                <a:close/>
              </a:path>
              <a:path w="3784600" h="254000">
                <a:moveTo>
                  <a:pt x="1143000" y="101600"/>
                </a:moveTo>
                <a:lnTo>
                  <a:pt x="1092200" y="101600"/>
                </a:lnTo>
                <a:lnTo>
                  <a:pt x="1092200" y="152400"/>
                </a:lnTo>
                <a:lnTo>
                  <a:pt x="1143000" y="152400"/>
                </a:lnTo>
                <a:lnTo>
                  <a:pt x="1143000" y="101600"/>
                </a:lnTo>
                <a:close/>
              </a:path>
              <a:path w="3784600" h="254000">
                <a:moveTo>
                  <a:pt x="1244600" y="101600"/>
                </a:moveTo>
                <a:lnTo>
                  <a:pt x="1193800" y="101600"/>
                </a:lnTo>
                <a:lnTo>
                  <a:pt x="1193800" y="152400"/>
                </a:lnTo>
                <a:lnTo>
                  <a:pt x="1244600" y="152400"/>
                </a:lnTo>
                <a:lnTo>
                  <a:pt x="1244600" y="101600"/>
                </a:lnTo>
                <a:close/>
              </a:path>
              <a:path w="3784600" h="254000">
                <a:moveTo>
                  <a:pt x="1346200" y="101600"/>
                </a:moveTo>
                <a:lnTo>
                  <a:pt x="1295400" y="101600"/>
                </a:lnTo>
                <a:lnTo>
                  <a:pt x="1295400" y="152400"/>
                </a:lnTo>
                <a:lnTo>
                  <a:pt x="1346200" y="152400"/>
                </a:lnTo>
                <a:lnTo>
                  <a:pt x="1346200" y="101600"/>
                </a:lnTo>
                <a:close/>
              </a:path>
              <a:path w="3784600" h="254000">
                <a:moveTo>
                  <a:pt x="1447800" y="101600"/>
                </a:moveTo>
                <a:lnTo>
                  <a:pt x="1397000" y="101600"/>
                </a:lnTo>
                <a:lnTo>
                  <a:pt x="1397000" y="152400"/>
                </a:lnTo>
                <a:lnTo>
                  <a:pt x="1447800" y="152400"/>
                </a:lnTo>
                <a:lnTo>
                  <a:pt x="1447800" y="101600"/>
                </a:lnTo>
                <a:close/>
              </a:path>
              <a:path w="3784600" h="254000">
                <a:moveTo>
                  <a:pt x="1549400" y="101600"/>
                </a:moveTo>
                <a:lnTo>
                  <a:pt x="1498600" y="101600"/>
                </a:lnTo>
                <a:lnTo>
                  <a:pt x="1498600" y="152400"/>
                </a:lnTo>
                <a:lnTo>
                  <a:pt x="1549400" y="152400"/>
                </a:lnTo>
                <a:lnTo>
                  <a:pt x="1549400" y="101600"/>
                </a:lnTo>
                <a:close/>
              </a:path>
              <a:path w="3784600" h="254000">
                <a:moveTo>
                  <a:pt x="1651000" y="101600"/>
                </a:moveTo>
                <a:lnTo>
                  <a:pt x="1600200" y="101600"/>
                </a:lnTo>
                <a:lnTo>
                  <a:pt x="1600200" y="152400"/>
                </a:lnTo>
                <a:lnTo>
                  <a:pt x="1651000" y="152400"/>
                </a:lnTo>
                <a:lnTo>
                  <a:pt x="1651000" y="101600"/>
                </a:lnTo>
                <a:close/>
              </a:path>
              <a:path w="3784600" h="254000">
                <a:moveTo>
                  <a:pt x="1752600" y="101600"/>
                </a:moveTo>
                <a:lnTo>
                  <a:pt x="1701800" y="101600"/>
                </a:lnTo>
                <a:lnTo>
                  <a:pt x="1701800" y="152400"/>
                </a:lnTo>
                <a:lnTo>
                  <a:pt x="1752600" y="152400"/>
                </a:lnTo>
                <a:lnTo>
                  <a:pt x="1752600" y="101600"/>
                </a:lnTo>
                <a:close/>
              </a:path>
              <a:path w="3784600" h="254000">
                <a:moveTo>
                  <a:pt x="1854200" y="101600"/>
                </a:moveTo>
                <a:lnTo>
                  <a:pt x="1803400" y="101600"/>
                </a:lnTo>
                <a:lnTo>
                  <a:pt x="1803400" y="152400"/>
                </a:lnTo>
                <a:lnTo>
                  <a:pt x="1854200" y="152400"/>
                </a:lnTo>
                <a:lnTo>
                  <a:pt x="1854200" y="101600"/>
                </a:lnTo>
                <a:close/>
              </a:path>
              <a:path w="3784600" h="254000">
                <a:moveTo>
                  <a:pt x="1955800" y="101600"/>
                </a:moveTo>
                <a:lnTo>
                  <a:pt x="1905000" y="101600"/>
                </a:lnTo>
                <a:lnTo>
                  <a:pt x="1905000" y="152400"/>
                </a:lnTo>
                <a:lnTo>
                  <a:pt x="1955800" y="152400"/>
                </a:lnTo>
                <a:lnTo>
                  <a:pt x="1955800" y="101600"/>
                </a:lnTo>
                <a:close/>
              </a:path>
              <a:path w="3784600" h="254000">
                <a:moveTo>
                  <a:pt x="2057400" y="101600"/>
                </a:moveTo>
                <a:lnTo>
                  <a:pt x="2006600" y="101600"/>
                </a:lnTo>
                <a:lnTo>
                  <a:pt x="2006600" y="152400"/>
                </a:lnTo>
                <a:lnTo>
                  <a:pt x="2057400" y="152400"/>
                </a:lnTo>
                <a:lnTo>
                  <a:pt x="2057400" y="101600"/>
                </a:lnTo>
                <a:close/>
              </a:path>
              <a:path w="3784600" h="254000">
                <a:moveTo>
                  <a:pt x="2159000" y="101600"/>
                </a:moveTo>
                <a:lnTo>
                  <a:pt x="2108200" y="101600"/>
                </a:lnTo>
                <a:lnTo>
                  <a:pt x="2108200" y="152400"/>
                </a:lnTo>
                <a:lnTo>
                  <a:pt x="2159000" y="152400"/>
                </a:lnTo>
                <a:lnTo>
                  <a:pt x="2159000" y="101600"/>
                </a:lnTo>
                <a:close/>
              </a:path>
              <a:path w="3784600" h="254000">
                <a:moveTo>
                  <a:pt x="2260600" y="101600"/>
                </a:moveTo>
                <a:lnTo>
                  <a:pt x="2209800" y="101600"/>
                </a:lnTo>
                <a:lnTo>
                  <a:pt x="2209800" y="152400"/>
                </a:lnTo>
                <a:lnTo>
                  <a:pt x="2260600" y="152400"/>
                </a:lnTo>
                <a:lnTo>
                  <a:pt x="2260600" y="101600"/>
                </a:lnTo>
                <a:close/>
              </a:path>
              <a:path w="3784600" h="254000">
                <a:moveTo>
                  <a:pt x="2362200" y="101600"/>
                </a:moveTo>
                <a:lnTo>
                  <a:pt x="2311400" y="101600"/>
                </a:lnTo>
                <a:lnTo>
                  <a:pt x="2311400" y="152400"/>
                </a:lnTo>
                <a:lnTo>
                  <a:pt x="2362200" y="152400"/>
                </a:lnTo>
                <a:lnTo>
                  <a:pt x="2362200" y="101600"/>
                </a:lnTo>
                <a:close/>
              </a:path>
              <a:path w="3784600" h="254000">
                <a:moveTo>
                  <a:pt x="2463800" y="101600"/>
                </a:moveTo>
                <a:lnTo>
                  <a:pt x="2413000" y="101600"/>
                </a:lnTo>
                <a:lnTo>
                  <a:pt x="2413000" y="152400"/>
                </a:lnTo>
                <a:lnTo>
                  <a:pt x="2463800" y="152400"/>
                </a:lnTo>
                <a:lnTo>
                  <a:pt x="2463800" y="101600"/>
                </a:lnTo>
                <a:close/>
              </a:path>
              <a:path w="3784600" h="254000">
                <a:moveTo>
                  <a:pt x="2565400" y="101600"/>
                </a:moveTo>
                <a:lnTo>
                  <a:pt x="2514600" y="101600"/>
                </a:lnTo>
                <a:lnTo>
                  <a:pt x="2514600" y="152400"/>
                </a:lnTo>
                <a:lnTo>
                  <a:pt x="2565400" y="152400"/>
                </a:lnTo>
                <a:lnTo>
                  <a:pt x="2565400" y="101600"/>
                </a:lnTo>
                <a:close/>
              </a:path>
              <a:path w="3784600" h="254000">
                <a:moveTo>
                  <a:pt x="2667000" y="101600"/>
                </a:moveTo>
                <a:lnTo>
                  <a:pt x="2616200" y="101600"/>
                </a:lnTo>
                <a:lnTo>
                  <a:pt x="2616200" y="152400"/>
                </a:lnTo>
                <a:lnTo>
                  <a:pt x="2667000" y="152400"/>
                </a:lnTo>
                <a:lnTo>
                  <a:pt x="2667000" y="101600"/>
                </a:lnTo>
                <a:close/>
              </a:path>
              <a:path w="3784600" h="254000">
                <a:moveTo>
                  <a:pt x="2768600" y="101600"/>
                </a:moveTo>
                <a:lnTo>
                  <a:pt x="2717800" y="101600"/>
                </a:lnTo>
                <a:lnTo>
                  <a:pt x="2717800" y="152400"/>
                </a:lnTo>
                <a:lnTo>
                  <a:pt x="2768600" y="152400"/>
                </a:lnTo>
                <a:lnTo>
                  <a:pt x="2768600" y="101600"/>
                </a:lnTo>
                <a:close/>
              </a:path>
              <a:path w="3784600" h="254000">
                <a:moveTo>
                  <a:pt x="2870200" y="101600"/>
                </a:moveTo>
                <a:lnTo>
                  <a:pt x="2819400" y="101600"/>
                </a:lnTo>
                <a:lnTo>
                  <a:pt x="2819400" y="152400"/>
                </a:lnTo>
                <a:lnTo>
                  <a:pt x="2870200" y="152400"/>
                </a:lnTo>
                <a:lnTo>
                  <a:pt x="2870200" y="101600"/>
                </a:lnTo>
                <a:close/>
              </a:path>
              <a:path w="3784600" h="254000">
                <a:moveTo>
                  <a:pt x="2971800" y="101600"/>
                </a:moveTo>
                <a:lnTo>
                  <a:pt x="2921000" y="101600"/>
                </a:lnTo>
                <a:lnTo>
                  <a:pt x="2921000" y="152400"/>
                </a:lnTo>
                <a:lnTo>
                  <a:pt x="2971800" y="152400"/>
                </a:lnTo>
                <a:lnTo>
                  <a:pt x="2971800" y="101600"/>
                </a:lnTo>
                <a:close/>
              </a:path>
              <a:path w="3784600" h="254000">
                <a:moveTo>
                  <a:pt x="3073400" y="101600"/>
                </a:moveTo>
                <a:lnTo>
                  <a:pt x="3022600" y="101600"/>
                </a:lnTo>
                <a:lnTo>
                  <a:pt x="3022600" y="152400"/>
                </a:lnTo>
                <a:lnTo>
                  <a:pt x="3073400" y="152400"/>
                </a:lnTo>
                <a:lnTo>
                  <a:pt x="3073400" y="101600"/>
                </a:lnTo>
                <a:close/>
              </a:path>
              <a:path w="3784600" h="254000">
                <a:moveTo>
                  <a:pt x="3175000" y="101600"/>
                </a:moveTo>
                <a:lnTo>
                  <a:pt x="3124200" y="101600"/>
                </a:lnTo>
                <a:lnTo>
                  <a:pt x="3124200" y="152400"/>
                </a:lnTo>
                <a:lnTo>
                  <a:pt x="3175000" y="152400"/>
                </a:lnTo>
                <a:lnTo>
                  <a:pt x="3175000" y="101600"/>
                </a:lnTo>
                <a:close/>
              </a:path>
              <a:path w="3784600" h="254000">
                <a:moveTo>
                  <a:pt x="3276600" y="101600"/>
                </a:moveTo>
                <a:lnTo>
                  <a:pt x="3225800" y="101600"/>
                </a:lnTo>
                <a:lnTo>
                  <a:pt x="3225800" y="152400"/>
                </a:lnTo>
                <a:lnTo>
                  <a:pt x="3276600" y="152400"/>
                </a:lnTo>
                <a:lnTo>
                  <a:pt x="3276600" y="101600"/>
                </a:lnTo>
                <a:close/>
              </a:path>
              <a:path w="3784600" h="254000">
                <a:moveTo>
                  <a:pt x="3378200" y="101600"/>
                </a:moveTo>
                <a:lnTo>
                  <a:pt x="3327400" y="101600"/>
                </a:lnTo>
                <a:lnTo>
                  <a:pt x="3327400" y="152400"/>
                </a:lnTo>
                <a:lnTo>
                  <a:pt x="3378200" y="152400"/>
                </a:lnTo>
                <a:lnTo>
                  <a:pt x="3378200" y="101600"/>
                </a:lnTo>
                <a:close/>
              </a:path>
              <a:path w="3784600" h="254000">
                <a:moveTo>
                  <a:pt x="3479800" y="101600"/>
                </a:moveTo>
                <a:lnTo>
                  <a:pt x="3429000" y="101600"/>
                </a:lnTo>
                <a:lnTo>
                  <a:pt x="3429000" y="152400"/>
                </a:lnTo>
                <a:lnTo>
                  <a:pt x="3479800" y="152400"/>
                </a:lnTo>
                <a:lnTo>
                  <a:pt x="3479800" y="101600"/>
                </a:lnTo>
                <a:close/>
              </a:path>
              <a:path w="3784600" h="254000">
                <a:moveTo>
                  <a:pt x="3581400" y="101600"/>
                </a:moveTo>
                <a:lnTo>
                  <a:pt x="3530600" y="101600"/>
                </a:lnTo>
                <a:lnTo>
                  <a:pt x="3530600" y="152400"/>
                </a:lnTo>
                <a:lnTo>
                  <a:pt x="3581400" y="152400"/>
                </a:lnTo>
                <a:lnTo>
                  <a:pt x="3581400" y="101600"/>
                </a:lnTo>
                <a:close/>
              </a:path>
              <a:path w="3784600" h="254000">
                <a:moveTo>
                  <a:pt x="3683000" y="101600"/>
                </a:moveTo>
                <a:lnTo>
                  <a:pt x="3632200" y="101600"/>
                </a:lnTo>
                <a:lnTo>
                  <a:pt x="3632200" y="152400"/>
                </a:lnTo>
                <a:lnTo>
                  <a:pt x="3683000" y="152400"/>
                </a:lnTo>
                <a:lnTo>
                  <a:pt x="3683000" y="101600"/>
                </a:lnTo>
                <a:close/>
              </a:path>
              <a:path w="3784600" h="254000">
                <a:moveTo>
                  <a:pt x="3784600" y="101600"/>
                </a:moveTo>
                <a:lnTo>
                  <a:pt x="3733800" y="101600"/>
                </a:lnTo>
                <a:lnTo>
                  <a:pt x="3733800" y="152400"/>
                </a:lnTo>
                <a:lnTo>
                  <a:pt x="3784600" y="152400"/>
                </a:lnTo>
                <a:lnTo>
                  <a:pt x="3784600" y="101600"/>
                </a:lnTo>
                <a:close/>
              </a:path>
              <a:path w="3784600" h="254000">
                <a:moveTo>
                  <a:pt x="254000" y="0"/>
                </a:moveTo>
                <a:lnTo>
                  <a:pt x="0" y="127000"/>
                </a:lnTo>
                <a:lnTo>
                  <a:pt x="254000" y="254000"/>
                </a:lnTo>
                <a:lnTo>
                  <a:pt x="254000" y="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/>
          <p:nvPr/>
        </p:nvSpPr>
        <p:spPr>
          <a:xfrm>
            <a:off x="2649885" y="1011287"/>
            <a:ext cx="830461" cy="8304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3" name="object 13"/>
          <p:cNvSpPr/>
          <p:nvPr/>
        </p:nvSpPr>
        <p:spPr>
          <a:xfrm>
            <a:off x="2636490" y="1064865"/>
            <a:ext cx="709910" cy="783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83191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300" y="1066800"/>
            <a:ext cx="2082800" cy="3387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300" y="1256588"/>
            <a:ext cx="2082800" cy="3005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45" dirty="0" smtClean="0"/>
              <a:t>Early adopter: </a:t>
            </a:r>
            <a:r>
              <a:rPr spc="45" dirty="0" smtClean="0"/>
              <a:t>Warner Music</a:t>
            </a:r>
            <a:endParaRPr spc="5" dirty="0"/>
          </a:p>
        </p:txBody>
      </p:sp>
      <p:sp>
        <p:nvSpPr>
          <p:cNvPr id="5" name="object 5"/>
          <p:cNvSpPr txBox="1"/>
          <p:nvPr/>
        </p:nvSpPr>
        <p:spPr>
          <a:xfrm>
            <a:off x="2716212" y="1074077"/>
            <a:ext cx="5935980" cy="279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20" dirty="0">
                <a:solidFill>
                  <a:srgbClr val="606060"/>
                </a:solidFill>
                <a:latin typeface="Arial"/>
                <a:cs typeface="Arial"/>
              </a:rPr>
              <a:t>Warner </a:t>
            </a:r>
            <a:r>
              <a:rPr sz="2200" b="1" spc="-35" dirty="0">
                <a:solidFill>
                  <a:srgbClr val="606060"/>
                </a:solidFill>
                <a:latin typeface="Arial"/>
                <a:cs typeface="Arial"/>
              </a:rPr>
              <a:t>Software </a:t>
            </a:r>
            <a:r>
              <a:rPr sz="2200" b="1" spc="-75" dirty="0">
                <a:solidFill>
                  <a:srgbClr val="606060"/>
                </a:solidFill>
                <a:latin typeface="Arial"/>
                <a:cs typeface="Arial"/>
              </a:rPr>
              <a:t>Factory</a:t>
            </a:r>
            <a:r>
              <a:rPr sz="2200" b="1" spc="-13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606060"/>
                </a:solidFill>
                <a:latin typeface="Arial"/>
                <a:cs typeface="Arial"/>
              </a:rPr>
              <a:t>Platform</a:t>
            </a:r>
            <a:endParaRPr sz="2200">
              <a:latin typeface="Arial"/>
              <a:cs typeface="Arial"/>
            </a:endParaRPr>
          </a:p>
          <a:p>
            <a:pPr marL="233045" indent="-220345">
              <a:lnSpc>
                <a:spcPct val="100000"/>
              </a:lnSpc>
              <a:spcBef>
                <a:spcPts val="960"/>
              </a:spcBef>
              <a:buChar char="•"/>
              <a:tabLst>
                <a:tab pos="233679" algn="l"/>
              </a:tabLst>
            </a:pPr>
            <a:r>
              <a:rPr sz="2200" spc="55" dirty="0">
                <a:solidFill>
                  <a:srgbClr val="606060"/>
                </a:solidFill>
                <a:latin typeface="Arial"/>
                <a:cs typeface="Arial"/>
              </a:rPr>
              <a:t>New</a:t>
            </a:r>
            <a:r>
              <a:rPr sz="2200" spc="-8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606060"/>
                </a:solidFill>
                <a:latin typeface="Arial"/>
                <a:cs typeface="Arial"/>
              </a:rPr>
              <a:t>applications</a:t>
            </a:r>
            <a:r>
              <a:rPr sz="2200" spc="-8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606060"/>
                </a:solidFill>
                <a:latin typeface="Arial"/>
                <a:cs typeface="Arial"/>
              </a:rPr>
              <a:t>and</a:t>
            </a:r>
            <a:r>
              <a:rPr sz="2200" spc="-8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606060"/>
                </a:solidFill>
                <a:latin typeface="Arial"/>
                <a:cs typeface="Arial"/>
              </a:rPr>
              <a:t>major</a:t>
            </a:r>
            <a:r>
              <a:rPr sz="2200" spc="-8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606060"/>
                </a:solidFill>
                <a:latin typeface="Arial"/>
                <a:cs typeface="Arial"/>
              </a:rPr>
              <a:t>updates</a:t>
            </a:r>
            <a:endParaRPr sz="2200">
              <a:latin typeface="Arial"/>
              <a:cs typeface="Arial"/>
            </a:endParaRPr>
          </a:p>
          <a:p>
            <a:pPr marL="946150" lvl="1" indent="-476250">
              <a:lnSpc>
                <a:spcPct val="100000"/>
              </a:lnSpc>
              <a:spcBef>
                <a:spcPts val="970"/>
              </a:spcBef>
              <a:buFont typeface="Arial"/>
              <a:buChar char="-"/>
              <a:tabLst>
                <a:tab pos="660400" algn="l"/>
              </a:tabLst>
            </a:pPr>
            <a:r>
              <a:rPr sz="1900" b="1" spc="-20" dirty="0">
                <a:solidFill>
                  <a:srgbClr val="606060"/>
                </a:solidFill>
                <a:latin typeface="Arial"/>
                <a:cs typeface="Arial"/>
              </a:rPr>
              <a:t>Before</a:t>
            </a:r>
            <a:r>
              <a:rPr sz="1900" spc="-20" dirty="0">
                <a:solidFill>
                  <a:srgbClr val="606060"/>
                </a:solidFill>
                <a:latin typeface="Arial"/>
                <a:cs typeface="Arial"/>
              </a:rPr>
              <a:t>:</a:t>
            </a:r>
            <a:r>
              <a:rPr sz="1900" spc="-65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45" dirty="0">
                <a:solidFill>
                  <a:srgbClr val="606060"/>
                </a:solidFill>
                <a:latin typeface="Arial"/>
                <a:cs typeface="Arial"/>
              </a:rPr>
              <a:t>6</a:t>
            </a:r>
            <a:r>
              <a:rPr sz="1900" spc="-65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30" dirty="0">
                <a:solidFill>
                  <a:srgbClr val="606060"/>
                </a:solidFill>
                <a:latin typeface="Arial"/>
                <a:cs typeface="Arial"/>
              </a:rPr>
              <a:t>months,</a:t>
            </a:r>
            <a:r>
              <a:rPr sz="1900" spc="-12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606060"/>
                </a:solidFill>
                <a:latin typeface="Arial"/>
                <a:cs typeface="Arial"/>
              </a:rPr>
              <a:t>team</a:t>
            </a:r>
            <a:r>
              <a:rPr sz="1900" spc="-65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65" dirty="0">
                <a:solidFill>
                  <a:srgbClr val="606060"/>
                </a:solidFill>
                <a:latin typeface="Arial"/>
                <a:cs typeface="Arial"/>
              </a:rPr>
              <a:t>of</a:t>
            </a:r>
            <a:r>
              <a:rPr sz="1900" spc="-2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45" dirty="0">
                <a:solidFill>
                  <a:srgbClr val="606060"/>
                </a:solidFill>
                <a:latin typeface="Arial"/>
                <a:cs typeface="Arial"/>
              </a:rPr>
              <a:t>10</a:t>
            </a:r>
            <a:r>
              <a:rPr sz="1900" spc="-65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45" dirty="0">
                <a:solidFill>
                  <a:srgbClr val="606060"/>
                </a:solidFill>
                <a:latin typeface="Arial"/>
                <a:cs typeface="Arial"/>
              </a:rPr>
              <a:t>developers</a:t>
            </a:r>
            <a:endParaRPr sz="1900">
              <a:latin typeface="Arial"/>
              <a:cs typeface="Arial"/>
            </a:endParaRPr>
          </a:p>
          <a:p>
            <a:pPr marL="660400" lvl="1" indent="-190500">
              <a:lnSpc>
                <a:spcPct val="100000"/>
              </a:lnSpc>
              <a:spcBef>
                <a:spcPts val="840"/>
              </a:spcBef>
              <a:buFont typeface="Arial"/>
              <a:buChar char="-"/>
              <a:tabLst>
                <a:tab pos="660400" algn="l"/>
              </a:tabLst>
            </a:pPr>
            <a:r>
              <a:rPr sz="1900" b="1" spc="-10" dirty="0">
                <a:solidFill>
                  <a:srgbClr val="606060"/>
                </a:solidFill>
                <a:latin typeface="Arial"/>
                <a:cs typeface="Arial"/>
              </a:rPr>
              <a:t>After</a:t>
            </a:r>
            <a:r>
              <a:rPr sz="1900" spc="-10" dirty="0">
                <a:solidFill>
                  <a:srgbClr val="606060"/>
                </a:solidFill>
                <a:latin typeface="Arial"/>
                <a:cs typeface="Arial"/>
              </a:rPr>
              <a:t>: </a:t>
            </a:r>
            <a:r>
              <a:rPr sz="1900" spc="45" dirty="0">
                <a:solidFill>
                  <a:srgbClr val="606060"/>
                </a:solidFill>
                <a:latin typeface="Arial"/>
                <a:cs typeface="Arial"/>
              </a:rPr>
              <a:t>6 </a:t>
            </a:r>
            <a:r>
              <a:rPr sz="1900" spc="-10" dirty="0">
                <a:solidFill>
                  <a:srgbClr val="606060"/>
                </a:solidFill>
                <a:latin typeface="Arial"/>
                <a:cs typeface="Arial"/>
              </a:rPr>
              <a:t>weeks, same</a:t>
            </a:r>
            <a:r>
              <a:rPr sz="1900" spc="-33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606060"/>
                </a:solidFill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  <a:p>
            <a:pPr marL="660400" lvl="1" indent="-190500">
              <a:lnSpc>
                <a:spcPct val="100000"/>
              </a:lnSpc>
              <a:spcBef>
                <a:spcPts val="840"/>
              </a:spcBef>
              <a:buFont typeface="Arial"/>
              <a:buChar char="-"/>
              <a:tabLst>
                <a:tab pos="660400" algn="l"/>
              </a:tabLst>
            </a:pPr>
            <a:r>
              <a:rPr sz="1900" b="1" spc="5" dirty="0">
                <a:solidFill>
                  <a:srgbClr val="606060"/>
                </a:solidFill>
                <a:latin typeface="Arial"/>
                <a:cs typeface="Arial"/>
              </a:rPr>
              <a:t>Speed/Agility</a:t>
            </a:r>
            <a:r>
              <a:rPr sz="1900" spc="5" dirty="0">
                <a:solidFill>
                  <a:srgbClr val="606060"/>
                </a:solidFill>
                <a:latin typeface="Arial"/>
                <a:cs typeface="Arial"/>
              </a:rPr>
              <a:t>: 400% faster </a:t>
            </a:r>
            <a:r>
              <a:rPr sz="1900" spc="75" dirty="0">
                <a:solidFill>
                  <a:srgbClr val="606060"/>
                </a:solidFill>
                <a:latin typeface="Arial"/>
                <a:cs typeface="Arial"/>
              </a:rPr>
              <a:t>on</a:t>
            </a:r>
            <a:r>
              <a:rPr sz="1900" spc="-34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40" dirty="0">
                <a:solidFill>
                  <a:srgbClr val="606060"/>
                </a:solidFill>
                <a:latin typeface="Arial"/>
                <a:cs typeface="Arial"/>
              </a:rPr>
              <a:t>new </a:t>
            </a:r>
            <a:r>
              <a:rPr sz="1900" spc="60" dirty="0">
                <a:solidFill>
                  <a:srgbClr val="606060"/>
                </a:solidFill>
                <a:latin typeface="Arial"/>
                <a:cs typeface="Arial"/>
              </a:rPr>
              <a:t>platform</a:t>
            </a:r>
            <a:endParaRPr sz="1900">
              <a:latin typeface="Arial"/>
              <a:cs typeface="Arial"/>
            </a:endParaRPr>
          </a:p>
          <a:p>
            <a:pPr marL="946150" marR="5080" lvl="1" indent="-476250">
              <a:lnSpc>
                <a:spcPct val="136800"/>
              </a:lnSpc>
              <a:buFont typeface="Arial"/>
              <a:buChar char="-"/>
              <a:tabLst>
                <a:tab pos="660400" algn="l"/>
              </a:tabLst>
            </a:pPr>
            <a:r>
              <a:rPr sz="1900" b="1" spc="-75" dirty="0">
                <a:solidFill>
                  <a:srgbClr val="606060"/>
                </a:solidFill>
                <a:latin typeface="Arial"/>
                <a:cs typeface="Arial"/>
              </a:rPr>
              <a:t>HR </a:t>
            </a:r>
            <a:r>
              <a:rPr sz="1900" b="1" spc="-5" dirty="0">
                <a:solidFill>
                  <a:srgbClr val="606060"/>
                </a:solidFill>
                <a:latin typeface="Arial"/>
                <a:cs typeface="Arial"/>
              </a:rPr>
              <a:t>Hard </a:t>
            </a:r>
            <a:r>
              <a:rPr sz="1900" b="1" spc="-75" dirty="0">
                <a:solidFill>
                  <a:srgbClr val="606060"/>
                </a:solidFill>
                <a:latin typeface="Arial"/>
                <a:cs typeface="Arial"/>
              </a:rPr>
              <a:t>Savings: </a:t>
            </a:r>
            <a:r>
              <a:rPr sz="1900" spc="40" dirty="0">
                <a:solidFill>
                  <a:srgbClr val="606060"/>
                </a:solidFill>
                <a:latin typeface="Arial"/>
                <a:cs typeface="Arial"/>
              </a:rPr>
              <a:t>$1.1M </a:t>
            </a:r>
            <a:r>
              <a:rPr sz="1900" spc="75" dirty="0">
                <a:solidFill>
                  <a:srgbClr val="606060"/>
                </a:solidFill>
                <a:latin typeface="Arial"/>
                <a:cs typeface="Arial"/>
              </a:rPr>
              <a:t>per </a:t>
            </a:r>
            <a:r>
              <a:rPr sz="1900" spc="50" dirty="0">
                <a:solidFill>
                  <a:srgbClr val="606060"/>
                </a:solidFill>
                <a:latin typeface="Arial"/>
                <a:cs typeface="Arial"/>
              </a:rPr>
              <a:t>application</a:t>
            </a:r>
            <a:r>
              <a:rPr sz="1900" spc="-320" dirty="0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sz="1900" spc="65" dirty="0">
                <a:solidFill>
                  <a:srgbClr val="606060"/>
                </a:solidFill>
                <a:latin typeface="Arial"/>
                <a:cs typeface="Arial"/>
              </a:rPr>
              <a:t>update  </a:t>
            </a:r>
            <a:r>
              <a:rPr sz="1900" spc="55" dirty="0">
                <a:solidFill>
                  <a:srgbClr val="606060"/>
                </a:solidFill>
                <a:latin typeface="Arial"/>
                <a:cs typeface="Arial"/>
              </a:rPr>
              <a:t>delivered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0531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811" y="1814959"/>
            <a:ext cx="3637620" cy="146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40" dirty="0">
                <a:solidFill>
                  <a:srgbClr val="6B6C6D"/>
                </a:solidFill>
              </a:rPr>
              <a:t>Logic </a:t>
            </a:r>
            <a:r>
              <a:rPr sz="3164" spc="-34" dirty="0">
                <a:solidFill>
                  <a:srgbClr val="6B6C6D"/>
                </a:solidFill>
              </a:rPr>
              <a:t>only </a:t>
            </a:r>
            <a:r>
              <a:rPr sz="3164" spc="-3" dirty="0">
                <a:solidFill>
                  <a:srgbClr val="6B6C6D"/>
                </a:solidFill>
              </a:rPr>
              <a:t>shared </a:t>
            </a:r>
            <a:r>
              <a:rPr sz="3164" spc="-74" dirty="0">
                <a:solidFill>
                  <a:srgbClr val="6B6C6D"/>
                </a:solidFill>
              </a:rPr>
              <a:t>over  </a:t>
            </a:r>
            <a:r>
              <a:rPr sz="3164" spc="42" dirty="0">
                <a:solidFill>
                  <a:srgbClr val="6B6C6D"/>
                </a:solidFill>
              </a:rPr>
              <a:t>a </a:t>
            </a:r>
            <a:r>
              <a:rPr sz="3164" spc="63" dirty="0">
                <a:solidFill>
                  <a:srgbClr val="6B6C6D"/>
                </a:solidFill>
              </a:rPr>
              <a:t>well </a:t>
            </a:r>
            <a:r>
              <a:rPr sz="3164" spc="82" dirty="0">
                <a:solidFill>
                  <a:srgbClr val="6B6C6D"/>
                </a:solidFill>
              </a:rPr>
              <a:t>defined  </a:t>
            </a:r>
            <a:r>
              <a:rPr sz="3164" spc="32" dirty="0">
                <a:solidFill>
                  <a:srgbClr val="6B6C6D"/>
                </a:solidFill>
              </a:rPr>
              <a:t>interface.</a:t>
            </a:r>
            <a:endParaRPr sz="3164"/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0769291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2666" y="1814959"/>
            <a:ext cx="3000040" cy="146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47" dirty="0">
                <a:solidFill>
                  <a:srgbClr val="6B6C6D"/>
                </a:solidFill>
                <a:latin typeface="Calibri"/>
                <a:cs typeface="Calibri"/>
              </a:rPr>
              <a:t>Business </a:t>
            </a:r>
            <a:r>
              <a:rPr sz="3164" spc="24" dirty="0">
                <a:solidFill>
                  <a:srgbClr val="6B6C6D"/>
                </a:solidFill>
                <a:latin typeface="Calibri"/>
                <a:cs typeface="Calibri"/>
              </a:rPr>
              <a:t>logic</a:t>
            </a:r>
            <a:r>
              <a:rPr sz="3164" spc="-116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21" dirty="0">
                <a:solidFill>
                  <a:srgbClr val="6B6C6D"/>
                </a:solidFill>
                <a:latin typeface="Calibri"/>
                <a:cs typeface="Calibri"/>
              </a:rPr>
              <a:t>can  </a:t>
            </a:r>
            <a:r>
              <a:rPr sz="3164" spc="13" dirty="0">
                <a:solidFill>
                  <a:srgbClr val="6B6C6D"/>
                </a:solidFill>
                <a:latin typeface="Calibri"/>
                <a:cs typeface="Calibri"/>
              </a:rPr>
              <a:t>consist</a:t>
            </a:r>
            <a:r>
              <a:rPr sz="3164" spc="-45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79" dirty="0">
                <a:solidFill>
                  <a:srgbClr val="6B6C6D"/>
                </a:solidFill>
                <a:latin typeface="Calibri"/>
                <a:cs typeface="Calibri"/>
              </a:rPr>
              <a:t>of</a:t>
            </a:r>
            <a:endParaRPr sz="3164">
              <a:latin typeface="Calibri"/>
              <a:cs typeface="Calibri"/>
            </a:endParaRPr>
          </a:p>
          <a:p>
            <a:pPr marL="6697"/>
            <a:r>
              <a:rPr sz="3164" spc="90" dirty="0">
                <a:solidFill>
                  <a:srgbClr val="6B6C6D"/>
                </a:solidFill>
                <a:latin typeface="Calibri"/>
                <a:cs typeface="Calibri"/>
              </a:rPr>
              <a:t>microservices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4195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775221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5943" y="2056061"/>
            <a:ext cx="3139678" cy="146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55" dirty="0">
                <a:solidFill>
                  <a:srgbClr val="6B6C6D"/>
                </a:solidFill>
              </a:rPr>
              <a:t>Avoid</a:t>
            </a:r>
            <a:r>
              <a:rPr sz="3164" spc="16" dirty="0">
                <a:solidFill>
                  <a:srgbClr val="6B6C6D"/>
                </a:solidFill>
              </a:rPr>
              <a:t> </a:t>
            </a:r>
            <a:r>
              <a:rPr sz="3164" spc="-11" dirty="0">
                <a:solidFill>
                  <a:srgbClr val="6B6C6D"/>
                </a:solidFill>
              </a:rPr>
              <a:t>synchronous  </a:t>
            </a:r>
            <a:r>
              <a:rPr sz="3164" spc="-92" dirty="0">
                <a:solidFill>
                  <a:srgbClr val="6B6C6D"/>
                </a:solidFill>
              </a:rPr>
              <a:t>remote</a:t>
            </a:r>
            <a:r>
              <a:rPr sz="3164" spc="37" dirty="0">
                <a:solidFill>
                  <a:srgbClr val="6B6C6D"/>
                </a:solidFill>
              </a:rPr>
              <a:t> </a:t>
            </a:r>
            <a:r>
              <a:rPr sz="3164" spc="47" dirty="0">
                <a:solidFill>
                  <a:srgbClr val="6B6C6D"/>
                </a:solidFill>
              </a:rPr>
              <a:t>calls</a:t>
            </a:r>
            <a:endParaRPr sz="3164"/>
          </a:p>
        </p:txBody>
      </p:sp>
      <p:sp>
        <p:nvSpPr>
          <p:cNvPr id="3" name="object 3"/>
          <p:cNvSpPr/>
          <p:nvPr/>
        </p:nvSpPr>
        <p:spPr>
          <a:xfrm>
            <a:off x="1792635" y="1004590"/>
            <a:ext cx="1674316" cy="313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0307044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5944" y="1814959"/>
            <a:ext cx="2697993" cy="146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/>
            <a:r>
              <a:rPr sz="3164" spc="-71" dirty="0">
                <a:solidFill>
                  <a:srgbClr val="6B6C6D"/>
                </a:solidFill>
                <a:latin typeface="Calibri"/>
                <a:cs typeface="Calibri"/>
              </a:rPr>
              <a:t>Remote </a:t>
            </a:r>
            <a:r>
              <a:rPr sz="3164" spc="-47" dirty="0">
                <a:solidFill>
                  <a:srgbClr val="6B6C6D"/>
                </a:solidFill>
                <a:latin typeface="Calibri"/>
                <a:cs typeface="Calibri"/>
              </a:rPr>
              <a:t>API </a:t>
            </a:r>
            <a:r>
              <a:rPr sz="3164" spc="47" dirty="0">
                <a:solidFill>
                  <a:srgbClr val="6B6C6D"/>
                </a:solidFill>
                <a:latin typeface="Calibri"/>
                <a:cs typeface="Calibri"/>
              </a:rPr>
              <a:t>calls  </a:t>
            </a:r>
            <a:r>
              <a:rPr sz="3164" spc="11" dirty="0">
                <a:solidFill>
                  <a:srgbClr val="6B6C6D"/>
                </a:solidFill>
                <a:latin typeface="Calibri"/>
                <a:cs typeface="Calibri"/>
              </a:rPr>
              <a:t>should</a:t>
            </a:r>
            <a:r>
              <a:rPr sz="3164" spc="-18" dirty="0">
                <a:solidFill>
                  <a:srgbClr val="6B6C6D"/>
                </a:solidFill>
                <a:latin typeface="Calibri"/>
                <a:cs typeface="Calibri"/>
              </a:rPr>
              <a:t> </a:t>
            </a:r>
            <a:r>
              <a:rPr sz="3164" spc="-8" dirty="0">
                <a:solidFill>
                  <a:srgbClr val="6B6C6D"/>
                </a:solidFill>
                <a:latin typeface="Calibri"/>
                <a:cs typeface="Calibri"/>
              </a:rPr>
              <a:t>be</a:t>
            </a:r>
            <a:endParaRPr sz="3164">
              <a:latin typeface="Calibri"/>
              <a:cs typeface="Calibri"/>
            </a:endParaRPr>
          </a:p>
          <a:p>
            <a:pPr marL="6697"/>
            <a:r>
              <a:rPr sz="3164" spc="108" dirty="0">
                <a:solidFill>
                  <a:srgbClr val="6B6C6D"/>
                </a:solidFill>
                <a:latin typeface="Calibri"/>
                <a:cs typeface="Calibri"/>
              </a:rPr>
              <a:t>asynchronous</a:t>
            </a:r>
            <a:endParaRPr sz="316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2635" y="1004590"/>
            <a:ext cx="1674316" cy="313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6763248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384102" y="623850"/>
            <a:ext cx="4339828" cy="3466656"/>
          </a:xfrm>
          <a:prstGeom prst="rect">
            <a:avLst/>
          </a:prstGeom>
        </p:spPr>
        <p:txBody>
          <a:bodyPr vert="horz" wrap="square" lIns="0" tIns="57596" rIns="0" bIns="0" rtlCol="0">
            <a:spAutoFit/>
          </a:bodyPr>
          <a:lstStyle/>
          <a:p>
            <a:pPr marL="1782329" marR="2679"/>
            <a:r>
              <a:rPr sz="3164" spc="-71" dirty="0">
                <a:solidFill>
                  <a:srgbClr val="6B6C6D"/>
                </a:solidFill>
              </a:rPr>
              <a:t>Every </a:t>
            </a:r>
            <a:r>
              <a:rPr sz="3164" spc="119" dirty="0">
                <a:solidFill>
                  <a:srgbClr val="6B6C6D"/>
                </a:solidFill>
              </a:rPr>
              <a:t>SCS </a:t>
            </a:r>
            <a:r>
              <a:rPr sz="3164" spc="11" dirty="0">
                <a:solidFill>
                  <a:srgbClr val="6B6C6D"/>
                </a:solidFill>
              </a:rPr>
              <a:t>brings</a:t>
            </a:r>
            <a:r>
              <a:rPr sz="3164" spc="-55" dirty="0">
                <a:solidFill>
                  <a:srgbClr val="6B6C6D"/>
                </a:solidFill>
              </a:rPr>
              <a:t> </a:t>
            </a:r>
            <a:r>
              <a:rPr sz="3164" spc="-18" dirty="0">
                <a:solidFill>
                  <a:srgbClr val="6B6C6D"/>
                </a:solidFill>
              </a:rPr>
              <a:t>its  </a:t>
            </a:r>
            <a:r>
              <a:rPr sz="3164" spc="40" dirty="0">
                <a:solidFill>
                  <a:srgbClr val="6B6C6D"/>
                </a:solidFill>
              </a:rPr>
              <a:t>own </a:t>
            </a:r>
            <a:r>
              <a:rPr sz="3164" spc="98" dirty="0">
                <a:solidFill>
                  <a:srgbClr val="6B6C6D"/>
                </a:solidFill>
              </a:rPr>
              <a:t>data </a:t>
            </a:r>
            <a:r>
              <a:rPr sz="3164" spc="82" dirty="0">
                <a:solidFill>
                  <a:srgbClr val="6B6C6D"/>
                </a:solidFill>
              </a:rPr>
              <a:t>storage  </a:t>
            </a:r>
            <a:r>
              <a:rPr sz="3164" spc="-95" dirty="0">
                <a:solidFill>
                  <a:srgbClr val="6B6C6D"/>
                </a:solidFill>
              </a:rPr>
              <a:t>with </a:t>
            </a:r>
            <a:r>
              <a:rPr sz="3164" spc="-11" dirty="0">
                <a:solidFill>
                  <a:srgbClr val="6B6C6D"/>
                </a:solidFill>
              </a:rPr>
              <a:t>its </a:t>
            </a:r>
            <a:r>
              <a:rPr sz="3164" spc="-98" dirty="0">
                <a:solidFill>
                  <a:srgbClr val="6B6C6D"/>
                </a:solidFill>
              </a:rPr>
              <a:t>own  </a:t>
            </a:r>
            <a:r>
              <a:rPr sz="3164" spc="-34" dirty="0">
                <a:solidFill>
                  <a:srgbClr val="6B6C6D"/>
                </a:solidFill>
              </a:rPr>
              <a:t>(potentially  redundant)</a:t>
            </a:r>
            <a:r>
              <a:rPr sz="3164" spc="-37" dirty="0">
                <a:solidFill>
                  <a:srgbClr val="6B6C6D"/>
                </a:solidFill>
              </a:rPr>
              <a:t> </a:t>
            </a:r>
            <a:r>
              <a:rPr sz="3164" spc="-8" dirty="0">
                <a:solidFill>
                  <a:srgbClr val="6B6C6D"/>
                </a:solidFill>
              </a:rPr>
              <a:t>data</a:t>
            </a:r>
            <a:endParaRPr sz="3164"/>
          </a:p>
        </p:txBody>
      </p:sp>
      <p:sp>
        <p:nvSpPr>
          <p:cNvPr id="3" name="object 3"/>
          <p:cNvSpPr/>
          <p:nvPr/>
        </p:nvSpPr>
        <p:spPr>
          <a:xfrm>
            <a:off x="2140893" y="897434"/>
            <a:ext cx="837158" cy="3348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42314575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8915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ct val="100200"/>
              </a:lnSpc>
              <a:tabLst>
                <a:tab pos="5470877" algn="l"/>
              </a:tabLst>
            </a:pPr>
            <a:r>
              <a:rPr lang="en-US" spc="171" dirty="0" smtClean="0"/>
              <a:t>Self-Contained Services </a:t>
            </a:r>
            <a:r>
              <a:rPr lang="en-US" spc="414" dirty="0" smtClean="0"/>
              <a:t>enable greater </a:t>
            </a:r>
            <a:r>
              <a:rPr spc="108" dirty="0" smtClean="0"/>
              <a:t>Agility</a:t>
            </a:r>
            <a:endParaRPr spc="108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895350"/>
            <a:ext cx="4544095" cy="36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lang="en-US" sz="2215" spc="-16" dirty="0" smtClean="0">
                <a:solidFill>
                  <a:srgbClr val="565656"/>
                </a:solidFill>
                <a:latin typeface="Calibri"/>
                <a:cs typeface="Calibri"/>
              </a:rPr>
              <a:t>Self Contained Services</a:t>
            </a:r>
            <a:endParaRPr sz="2215" dirty="0">
              <a:latin typeface="Calibri"/>
              <a:cs typeface="Calibri"/>
            </a:endParaRPr>
          </a:p>
          <a:p>
            <a:pPr marL="241082">
              <a:spcBef>
                <a:spcPts val="1297"/>
              </a:spcBef>
              <a:tabLst>
                <a:tab pos="542099" algn="l"/>
              </a:tabLst>
            </a:pPr>
            <a:r>
              <a:rPr sz="1898" spc="-343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1898" spc="26" dirty="0">
                <a:solidFill>
                  <a:srgbClr val="565656"/>
                </a:solidFill>
                <a:latin typeface="Calibri"/>
                <a:cs typeface="Calibri"/>
              </a:rPr>
              <a:t>less</a:t>
            </a:r>
            <a:r>
              <a:rPr sz="1898" spc="-21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1898" spc="-8" dirty="0">
                <a:solidFill>
                  <a:srgbClr val="565656"/>
                </a:solidFill>
                <a:latin typeface="Calibri"/>
                <a:cs typeface="Calibri"/>
              </a:rPr>
              <a:t>dependencies</a:t>
            </a:r>
            <a:endParaRPr sz="1898" dirty="0">
              <a:latin typeface="Calibri"/>
              <a:cs typeface="Calibri"/>
            </a:endParaRPr>
          </a:p>
          <a:p>
            <a:pPr marL="241082">
              <a:spcBef>
                <a:spcPts val="1255"/>
              </a:spcBef>
              <a:tabLst>
                <a:tab pos="542099" algn="l"/>
              </a:tabLst>
            </a:pPr>
            <a:r>
              <a:rPr sz="1898" spc="-343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1898" spc="26" dirty="0">
                <a:solidFill>
                  <a:srgbClr val="565656"/>
                </a:solidFill>
                <a:latin typeface="Calibri"/>
                <a:cs typeface="Calibri"/>
              </a:rPr>
              <a:t>less</a:t>
            </a:r>
            <a:r>
              <a:rPr sz="1898" spc="-16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1898" spc="-5" dirty="0">
                <a:solidFill>
                  <a:srgbClr val="565656"/>
                </a:solidFill>
                <a:latin typeface="Calibri"/>
                <a:cs typeface="Calibri"/>
              </a:rPr>
              <a:t>delays</a:t>
            </a:r>
            <a:endParaRPr sz="1898" dirty="0">
              <a:latin typeface="Calibri"/>
              <a:cs typeface="Calibri"/>
            </a:endParaRPr>
          </a:p>
          <a:p>
            <a:pPr marL="241082">
              <a:spcBef>
                <a:spcPts val="1255"/>
              </a:spcBef>
              <a:tabLst>
                <a:tab pos="542099" algn="l"/>
              </a:tabLst>
            </a:pPr>
            <a:r>
              <a:rPr sz="1898" spc="-343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1898" spc="26" dirty="0">
                <a:solidFill>
                  <a:srgbClr val="565656"/>
                </a:solidFill>
                <a:latin typeface="Calibri"/>
                <a:cs typeface="Calibri"/>
              </a:rPr>
              <a:t>less </a:t>
            </a:r>
            <a:r>
              <a:rPr sz="1898" spc="-11" dirty="0">
                <a:solidFill>
                  <a:srgbClr val="565656"/>
                </a:solidFill>
                <a:latin typeface="Calibri"/>
                <a:cs typeface="Calibri"/>
              </a:rPr>
              <a:t>communication </a:t>
            </a:r>
            <a:r>
              <a:rPr sz="1898" spc="-8" dirty="0">
                <a:solidFill>
                  <a:srgbClr val="565656"/>
                </a:solidFill>
                <a:latin typeface="Calibri"/>
                <a:cs typeface="Calibri"/>
              </a:rPr>
              <a:t>about</a:t>
            </a:r>
            <a:r>
              <a:rPr sz="1898" spc="-82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1898" spc="-16" dirty="0">
                <a:solidFill>
                  <a:srgbClr val="565656"/>
                </a:solidFill>
                <a:latin typeface="Calibri"/>
                <a:cs typeface="Calibri"/>
              </a:rPr>
              <a:t>functionalities</a:t>
            </a:r>
            <a:endParaRPr sz="1898" dirty="0">
              <a:latin typeface="Calibri"/>
              <a:cs typeface="Calibri"/>
            </a:endParaRPr>
          </a:p>
          <a:p>
            <a:pPr marL="6697">
              <a:spcBef>
                <a:spcPts val="1255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dirty="0">
                <a:solidFill>
                  <a:srgbClr val="565656"/>
                </a:solidFill>
                <a:latin typeface="Calibri"/>
                <a:cs typeface="Calibri"/>
              </a:rPr>
              <a:t>Technological</a:t>
            </a:r>
            <a:r>
              <a:rPr sz="2215" spc="-40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53" dirty="0">
                <a:solidFill>
                  <a:srgbClr val="565656"/>
                </a:solidFill>
                <a:latin typeface="Calibri"/>
                <a:cs typeface="Calibri"/>
              </a:rPr>
              <a:t>freedom</a:t>
            </a:r>
            <a:endParaRPr sz="2215" dirty="0">
              <a:latin typeface="Calibri"/>
              <a:cs typeface="Calibri"/>
            </a:endParaRPr>
          </a:p>
          <a:p>
            <a:pPr marL="241082">
              <a:spcBef>
                <a:spcPts val="1297"/>
              </a:spcBef>
              <a:tabLst>
                <a:tab pos="542099" algn="l"/>
              </a:tabLst>
            </a:pPr>
            <a:r>
              <a:rPr sz="1898" spc="-343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1898" spc="26" dirty="0">
                <a:solidFill>
                  <a:srgbClr val="565656"/>
                </a:solidFill>
                <a:latin typeface="Calibri"/>
                <a:cs typeface="Calibri"/>
              </a:rPr>
              <a:t>less </a:t>
            </a:r>
            <a:r>
              <a:rPr sz="1898" spc="-11" dirty="0">
                <a:solidFill>
                  <a:srgbClr val="565656"/>
                </a:solidFill>
                <a:latin typeface="Calibri"/>
                <a:cs typeface="Calibri"/>
              </a:rPr>
              <a:t>communication </a:t>
            </a:r>
            <a:r>
              <a:rPr sz="1898" spc="-8" dirty="0">
                <a:solidFill>
                  <a:srgbClr val="565656"/>
                </a:solidFill>
                <a:latin typeface="Calibri"/>
                <a:cs typeface="Calibri"/>
              </a:rPr>
              <a:t>about</a:t>
            </a:r>
            <a:r>
              <a:rPr sz="1898" spc="-66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1898" spc="-8" dirty="0">
                <a:solidFill>
                  <a:srgbClr val="565656"/>
                </a:solidFill>
                <a:latin typeface="Calibri"/>
                <a:cs typeface="Calibri"/>
              </a:rPr>
              <a:t>technologies</a:t>
            </a:r>
            <a:endParaRPr sz="1898" dirty="0">
              <a:latin typeface="Calibri"/>
              <a:cs typeface="Calibri"/>
            </a:endParaRPr>
          </a:p>
          <a:p>
            <a:pPr marL="6697">
              <a:spcBef>
                <a:spcPts val="1255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29" dirty="0">
                <a:solidFill>
                  <a:srgbClr val="565656"/>
                </a:solidFill>
                <a:latin typeface="Calibri"/>
                <a:cs typeface="Calibri"/>
              </a:rPr>
              <a:t>Independent</a:t>
            </a:r>
            <a:r>
              <a:rPr sz="2215" spc="32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dirty="0">
                <a:solidFill>
                  <a:srgbClr val="565656"/>
                </a:solidFill>
                <a:latin typeface="Calibri"/>
                <a:cs typeface="Calibri"/>
              </a:rPr>
              <a:t>releases</a:t>
            </a:r>
            <a:endParaRPr sz="2215" dirty="0">
              <a:latin typeface="Calibri"/>
              <a:cs typeface="Calibri"/>
            </a:endParaRPr>
          </a:p>
          <a:p>
            <a:pPr marL="241082">
              <a:spcBef>
                <a:spcPts val="1297"/>
              </a:spcBef>
              <a:tabLst>
                <a:tab pos="542099" algn="l"/>
              </a:tabLst>
            </a:pPr>
            <a:r>
              <a:rPr sz="1898" spc="-343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1898" spc="-5" dirty="0">
                <a:solidFill>
                  <a:srgbClr val="565656"/>
                </a:solidFill>
                <a:latin typeface="Calibri"/>
                <a:cs typeface="Calibri"/>
              </a:rPr>
              <a:t>no </a:t>
            </a:r>
            <a:r>
              <a:rPr sz="1898" spc="-21" dirty="0">
                <a:solidFill>
                  <a:srgbClr val="565656"/>
                </a:solidFill>
                <a:latin typeface="Calibri"/>
                <a:cs typeface="Calibri"/>
              </a:rPr>
              <a:t>need </a:t>
            </a:r>
            <a:r>
              <a:rPr sz="1898" spc="-63" dirty="0">
                <a:solidFill>
                  <a:srgbClr val="565656"/>
                </a:solidFill>
                <a:latin typeface="Calibri"/>
                <a:cs typeface="Calibri"/>
              </a:rPr>
              <a:t>to </a:t>
            </a:r>
            <a:r>
              <a:rPr sz="1898" spc="-16" dirty="0">
                <a:solidFill>
                  <a:srgbClr val="565656"/>
                </a:solidFill>
                <a:latin typeface="Calibri"/>
                <a:cs typeface="Calibri"/>
              </a:rPr>
              <a:t>coordinate</a:t>
            </a:r>
            <a:r>
              <a:rPr sz="1898" spc="137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1898" spc="-5" dirty="0">
                <a:solidFill>
                  <a:srgbClr val="565656"/>
                </a:solidFill>
                <a:latin typeface="Calibri"/>
                <a:cs typeface="Calibri"/>
              </a:rPr>
              <a:t>releases</a:t>
            </a:r>
            <a:endParaRPr sz="189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5780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79" y="1007671"/>
            <a:ext cx="6054090" cy="2035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Testing Microservices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8580220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9058" y="1296962"/>
            <a:ext cx="4073366" cy="349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2414549" y="1209599"/>
            <a:ext cx="4253846" cy="3648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88" dirty="0"/>
              <a:t>IDEAL </a:t>
            </a:r>
            <a:r>
              <a:rPr spc="-311" dirty="0"/>
              <a:t>TEST </a:t>
            </a:r>
            <a:r>
              <a:rPr spc="-146" dirty="0"/>
              <a:t>AUTOMATION</a:t>
            </a:r>
            <a:r>
              <a:rPr spc="-236" dirty="0"/>
              <a:t> </a:t>
            </a:r>
            <a:r>
              <a:rPr spc="-161" dirty="0"/>
              <a:t>PYRAMID</a:t>
            </a:r>
          </a:p>
        </p:txBody>
      </p:sp>
      <p:sp>
        <p:nvSpPr>
          <p:cNvPr id="5" name="object 5"/>
          <p:cNvSpPr/>
          <p:nvPr/>
        </p:nvSpPr>
        <p:spPr>
          <a:xfrm>
            <a:off x="4258332" y="4328309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258332" y="4328309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3547510" y="953405"/>
            <a:ext cx="192690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i="1" spc="83" dirty="0">
                <a:latin typeface="Calibri"/>
                <a:cs typeface="Calibri"/>
              </a:rPr>
              <a:t>Manual </a:t>
            </a:r>
            <a:r>
              <a:rPr sz="1500" b="1" i="1" spc="-23" dirty="0">
                <a:latin typeface="Calibri"/>
                <a:cs typeface="Calibri"/>
              </a:rPr>
              <a:t>/</a:t>
            </a:r>
            <a:r>
              <a:rPr sz="1500" b="1" i="1" spc="-15" dirty="0">
                <a:latin typeface="Calibri"/>
                <a:cs typeface="Calibri"/>
              </a:rPr>
              <a:t> </a:t>
            </a:r>
            <a:r>
              <a:rPr sz="1500" b="1" i="1" spc="90" dirty="0">
                <a:latin typeface="Calibri"/>
                <a:cs typeface="Calibri"/>
              </a:rPr>
              <a:t>Exploratory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2292" y="3505219"/>
            <a:ext cx="884873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b="1" i="1" spc="6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86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75" b="1" i="1" spc="7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75" b="1" i="1" spc="6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8332" y="385532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258332" y="385532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4148633" y="3038561"/>
            <a:ext cx="791051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58332" y="3382328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258332" y="3382328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258332" y="2909335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4258332" y="2909335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4066879" y="2086251"/>
            <a:ext cx="936308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75" b="1" i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58332" y="2436342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258332" y="2436342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4440784" y="1630613"/>
            <a:ext cx="183356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b="1" i="1" spc="56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8332" y="19633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4258332" y="19633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538854" y="3588753"/>
            <a:ext cx="404246" cy="404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1939390" y="3691718"/>
            <a:ext cx="2778919" cy="483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i="1" spc="86" dirty="0">
                <a:latin typeface="Calibri"/>
                <a:cs typeface="Calibri"/>
              </a:rPr>
              <a:t>Cost</a:t>
            </a:r>
            <a:endParaRPr sz="1200">
              <a:latin typeface="Calibri"/>
              <a:cs typeface="Calibri"/>
            </a:endParaRPr>
          </a:p>
          <a:p>
            <a:pPr marR="3810" algn="r">
              <a:spcBef>
                <a:spcPts val="814"/>
              </a:spcBef>
            </a:pPr>
            <a:r>
              <a:rPr sz="1275" b="1" i="1" spc="4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75" b="1" i="1" spc="79" dirty="0">
                <a:solidFill>
                  <a:srgbClr val="FFFFFF"/>
                </a:solidFill>
                <a:latin typeface="Calibri"/>
                <a:cs typeface="Calibri"/>
              </a:rPr>
              <a:t>nit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28751" y="2094602"/>
            <a:ext cx="611726" cy="611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1947657" y="2341454"/>
            <a:ext cx="2777966" cy="41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i="1" spc="83" dirty="0">
                <a:latin typeface="Calibri"/>
                <a:cs typeface="Calibri"/>
              </a:rPr>
              <a:t>Impact</a:t>
            </a:r>
            <a:endParaRPr sz="1200">
              <a:latin typeface="Calibri"/>
              <a:cs typeface="Calibri"/>
            </a:endParaRPr>
          </a:p>
          <a:p>
            <a:pPr marR="3810" algn="r">
              <a:spcBef>
                <a:spcPts val="285"/>
              </a:spcBef>
            </a:pP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98528" y="2885734"/>
            <a:ext cx="477743" cy="4777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1933102" y="3037189"/>
            <a:ext cx="36814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i="1" spc="75" dirty="0">
                <a:latin typeface="Calibri"/>
                <a:cs typeface="Calibri"/>
              </a:rPr>
              <a:t>Time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54108" y="1598228"/>
            <a:ext cx="193231" cy="901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7058773" y="1755629"/>
            <a:ext cx="747713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>
              <a:lnSpc>
                <a:spcPts val="1275"/>
              </a:lnSpc>
            </a:pPr>
            <a:r>
              <a:rPr sz="1200" b="1" i="1" dirty="0">
                <a:latin typeface="Arial"/>
                <a:cs typeface="Arial"/>
              </a:rPr>
              <a:t>Business-  facing  </a:t>
            </a:r>
            <a:r>
              <a:rPr sz="1200" b="1" i="1" spc="-11" dirty="0">
                <a:latin typeface="Arial"/>
                <a:cs typeface="Arial"/>
              </a:rPr>
              <a:t>Tests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72825" y="3219945"/>
            <a:ext cx="919639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791" marR="3810" indent="-225743">
              <a:lnSpc>
                <a:spcPts val="1275"/>
              </a:lnSpc>
            </a:pPr>
            <a:r>
              <a:rPr sz="1200" b="1" i="1" spc="-45" dirty="0">
                <a:latin typeface="Arial"/>
                <a:cs typeface="Arial"/>
              </a:rPr>
              <a:t>T</a:t>
            </a:r>
            <a:r>
              <a:rPr sz="1200" b="1" i="1" dirty="0">
                <a:latin typeface="Arial"/>
                <a:cs typeface="Arial"/>
              </a:rPr>
              <a:t>echnology-  facing  </a:t>
            </a:r>
            <a:r>
              <a:rPr sz="1200" b="1" i="1" spc="-11" dirty="0">
                <a:latin typeface="Arial"/>
                <a:cs typeface="Arial"/>
              </a:rPr>
              <a:t>Tests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54108" y="2635691"/>
            <a:ext cx="193231" cy="1758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766219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1170" y="964407"/>
            <a:ext cx="4734077" cy="980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371079" y="1968998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371079" y="2330653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371079" y="3053953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371079" y="3415607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201170" y="964406"/>
            <a:ext cx="4734125" cy="4179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29" dirty="0"/>
              <a:t>ICE-CREAM </a:t>
            </a:r>
            <a:r>
              <a:rPr sz="2100" spc="-214" dirty="0"/>
              <a:t>CONE </a:t>
            </a:r>
            <a:r>
              <a:rPr sz="2100" spc="-153" dirty="0"/>
              <a:t>ANTI</a:t>
            </a:r>
            <a:r>
              <a:rPr sz="2100" spc="-349" dirty="0"/>
              <a:t> </a:t>
            </a:r>
            <a:r>
              <a:rPr sz="2100" spc="-255" dirty="0"/>
              <a:t>PATTERN</a:t>
            </a:r>
            <a:endParaRPr sz="2100"/>
          </a:p>
        </p:txBody>
      </p:sp>
      <p:sp>
        <p:nvSpPr>
          <p:cNvPr id="9" name="object 9"/>
          <p:cNvSpPr/>
          <p:nvPr/>
        </p:nvSpPr>
        <p:spPr>
          <a:xfrm>
            <a:off x="4290717" y="24574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290717" y="24574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290717" y="29146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4290717" y="29146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290717" y="33718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290717" y="33718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4290717" y="38290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4290717" y="38290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4290717" y="4286250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3753820" y="1625069"/>
            <a:ext cx="1640681" cy="30185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Manual </a:t>
            </a:r>
            <a:r>
              <a:rPr sz="1275" b="1" i="1" spc="-19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endParaRPr sz="127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75">
              <a:latin typeface="Times New Roman"/>
              <a:cs typeface="Times New Roman"/>
            </a:endParaRPr>
          </a:p>
          <a:p>
            <a:pPr marL="30956" algn="ctr">
              <a:spcBef>
                <a:spcPts val="919"/>
              </a:spcBef>
            </a:pPr>
            <a:r>
              <a:rPr sz="1275" b="1" i="1" spc="56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endParaRPr sz="1275">
              <a:latin typeface="Calibri"/>
              <a:cs typeface="Calibri"/>
            </a:endParaRPr>
          </a:p>
          <a:p>
            <a:pPr marL="384810" marR="332423" algn="ctr">
              <a:lnSpc>
                <a:spcPct val="235300"/>
              </a:lnSpc>
            </a:pP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275" b="1" i="1" strike="sngStrike" spc="49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75" b="1" i="1" strike="sngStrike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75" b="1" i="1" strike="sngStrike" spc="75" dirty="0">
                <a:solidFill>
                  <a:srgbClr val="FFFFFF"/>
                </a:solidFill>
                <a:latin typeface="Calibri"/>
                <a:cs typeface="Calibri"/>
              </a:rPr>
              <a:t>Servic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275" b="1" i="1" spc="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1275">
              <a:latin typeface="Calibri"/>
              <a:cs typeface="Calibri"/>
            </a:endParaRPr>
          </a:p>
          <a:p>
            <a:pPr marL="386238" marR="382429" indent="-476" algn="ctr">
              <a:lnSpc>
                <a:spcPct val="229800"/>
              </a:lnSpc>
              <a:spcBef>
                <a:spcPts val="251"/>
              </a:spcBef>
            </a:pPr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JavaScript  </a:t>
            </a:r>
            <a:r>
              <a:rPr sz="1275" b="1" i="1" spc="6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86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75" b="1" i="1" spc="7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75" b="1" i="1" spc="6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6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endParaRPr sz="127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7062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9315" y="655101"/>
            <a:ext cx="4111685" cy="4367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52210" y="843857"/>
            <a:ext cx="3821621" cy="3821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723559" y="21547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723559" y="21547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723559" y="26119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723559" y="26119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723559" y="30691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723559" y="30691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723559" y="35263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723559" y="3526346"/>
            <a:ext cx="562928" cy="0"/>
          </a:xfrm>
          <a:custGeom>
            <a:avLst/>
            <a:gdLst/>
            <a:ahLst/>
            <a:cxnLst/>
            <a:rect l="l" t="t" r="r" b="b"/>
            <a:pathLst>
              <a:path w="750569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2562412" y="1819760"/>
            <a:ext cx="936308" cy="206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75" b="1" i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7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R="42863" algn="ctr"/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1275">
              <a:latin typeface="Calibri"/>
              <a:cs typeface="Calibri"/>
            </a:endParaRPr>
          </a:p>
          <a:p>
            <a:pPr marL="10478" marR="53816" indent="-476" algn="ctr">
              <a:lnSpc>
                <a:spcPct val="229800"/>
              </a:lnSpc>
              <a:spcBef>
                <a:spcPts val="251"/>
              </a:spcBef>
            </a:pPr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JavaScript  </a:t>
            </a:r>
            <a:r>
              <a:rPr sz="1275" b="1" i="1" spc="6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86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75" b="1" i="1" spc="8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75" b="1" i="1" spc="7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75" b="1" i="1" spc="6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75" b="1" i="1" spc="6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4869" y="904006"/>
            <a:ext cx="102870" cy="4008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719340" y="924220"/>
            <a:ext cx="13811" cy="3938111"/>
          </a:xfrm>
          <a:custGeom>
            <a:avLst/>
            <a:gdLst/>
            <a:ahLst/>
            <a:cxnLst/>
            <a:rect l="l" t="t" r="r" b="b"/>
            <a:pathLst>
              <a:path w="18414" h="5250815">
                <a:moveTo>
                  <a:pt x="17858" y="0"/>
                </a:moveTo>
                <a:lnTo>
                  <a:pt x="0" y="525065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1896813" y="4425256"/>
            <a:ext cx="22288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30" dirty="0">
                <a:latin typeface="Arial"/>
                <a:cs typeface="Arial"/>
              </a:rPr>
              <a:t>Developers </a:t>
            </a:r>
            <a:r>
              <a:rPr sz="1500" spc="-4" dirty="0">
                <a:latin typeface="Arial"/>
                <a:cs typeface="Arial"/>
              </a:rPr>
              <a:t>Test</a:t>
            </a:r>
            <a:r>
              <a:rPr sz="1500" spc="-131" dirty="0">
                <a:latin typeface="Arial"/>
                <a:cs typeface="Arial"/>
              </a:rPr>
              <a:t> </a:t>
            </a:r>
            <a:r>
              <a:rPr sz="1500" spc="41" dirty="0">
                <a:latin typeface="Arial"/>
                <a:cs typeface="Arial"/>
              </a:rPr>
              <a:t>Pyramid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2514" y="4425256"/>
            <a:ext cx="203882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26" dirty="0">
                <a:latin typeface="Arial"/>
                <a:cs typeface="Arial"/>
              </a:rPr>
              <a:t>QA </a:t>
            </a:r>
            <a:r>
              <a:rPr sz="1500" spc="15" dirty="0">
                <a:latin typeface="Arial"/>
                <a:cs typeface="Arial"/>
              </a:rPr>
              <a:t>Team </a:t>
            </a:r>
            <a:r>
              <a:rPr sz="1500" spc="-4" dirty="0">
                <a:latin typeface="Arial"/>
                <a:cs typeface="Arial"/>
              </a:rPr>
              <a:t>Test</a:t>
            </a:r>
            <a:r>
              <a:rPr sz="1500" spc="-124" dirty="0">
                <a:latin typeface="Arial"/>
                <a:cs typeface="Arial"/>
              </a:rPr>
              <a:t> </a:t>
            </a:r>
            <a:r>
              <a:rPr sz="1500" spc="41" dirty="0">
                <a:latin typeface="Arial"/>
                <a:cs typeface="Arial"/>
              </a:rPr>
              <a:t>Pyramid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172" dirty="0"/>
              <a:t>DUAL </a:t>
            </a:r>
            <a:r>
              <a:rPr sz="2100" spc="-344" dirty="0"/>
              <a:t>TEST </a:t>
            </a:r>
            <a:r>
              <a:rPr sz="2100" spc="-169" dirty="0"/>
              <a:t>PYRAMID</a:t>
            </a:r>
            <a:r>
              <a:rPr sz="2100" spc="-278" dirty="0"/>
              <a:t> </a:t>
            </a:r>
            <a:r>
              <a:rPr sz="2100" spc="-210" dirty="0"/>
              <a:t>ANTI-PATTERN</a:t>
            </a:r>
            <a:endParaRPr sz="2100"/>
          </a:p>
        </p:txBody>
      </p:sp>
      <p:sp>
        <p:nvSpPr>
          <p:cNvPr id="18" name="object 18"/>
          <p:cNvSpPr txBox="1"/>
          <p:nvPr/>
        </p:nvSpPr>
        <p:spPr>
          <a:xfrm>
            <a:off x="5361163" y="2029377"/>
            <a:ext cx="1640681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b="1" i="1" spc="71" dirty="0">
                <a:solidFill>
                  <a:srgbClr val="FFFFFF"/>
                </a:solidFill>
                <a:latin typeface="Calibri"/>
                <a:cs typeface="Calibri"/>
              </a:rPr>
              <a:t>Manual </a:t>
            </a:r>
            <a:r>
              <a:rPr sz="1275" b="1" i="1" spc="-19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7875" y="2411015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87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857874" y="2411015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817688" y="3134324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100" y="0"/>
                </a:lnTo>
              </a:path>
            </a:pathLst>
          </a:custGeom>
          <a:ln w="317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817688" y="3134325"/>
            <a:ext cx="562928" cy="0"/>
          </a:xfrm>
          <a:custGeom>
            <a:avLst/>
            <a:gdLst/>
            <a:ahLst/>
            <a:cxnLst/>
            <a:rect l="l" t="t" r="r" b="b"/>
            <a:pathLst>
              <a:path w="750570">
                <a:moveTo>
                  <a:pt x="0" y="0"/>
                </a:moveTo>
                <a:lnTo>
                  <a:pt x="750093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5593339" y="2829477"/>
            <a:ext cx="936308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75" b="1" i="1" spc="56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endParaRPr sz="127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75" b="1" i="1" spc="49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75" b="1" i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75" b="1" i="1" spc="7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7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23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991" y="176965"/>
            <a:ext cx="87982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3363754" algn="l"/>
                <a:tab pos="4609624" algn="l"/>
              </a:tabLst>
            </a:pPr>
            <a:r>
              <a:rPr lang="en-US" sz="3600" dirty="0" smtClean="0"/>
              <a:t>Microservices have now gone mainstream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21991" y="987438"/>
            <a:ext cx="8198644" cy="361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marR="106680" indent="-171450">
              <a:lnSpc>
                <a:spcPts val="2850"/>
              </a:lnSpc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00" spc="15" dirty="0">
                <a:solidFill>
                  <a:srgbClr val="E88D31"/>
                </a:solidFill>
                <a:latin typeface="Arial"/>
                <a:cs typeface="Arial"/>
              </a:rPr>
              <a:t>Gilt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: “From Monolith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Ruby App to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Distributed Scala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Micro-  Services”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NYC </a:t>
            </a:r>
            <a:r>
              <a:rPr sz="2400" spc="-53" dirty="0">
                <a:solidFill>
                  <a:srgbClr val="5A5A5A"/>
                </a:solidFill>
                <a:latin typeface="Arial"/>
                <a:cs typeface="Arial"/>
              </a:rPr>
              <a:t>Tech</a:t>
            </a:r>
            <a:r>
              <a:rPr sz="2400" spc="-4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-34" dirty="0">
                <a:solidFill>
                  <a:srgbClr val="5A5A5A"/>
                </a:solidFill>
                <a:latin typeface="Arial"/>
                <a:cs typeface="Arial"/>
              </a:rPr>
              <a:t>Talks</a:t>
            </a:r>
            <a:endParaRPr sz="2400">
              <a:latin typeface="Arial"/>
              <a:cs typeface="Arial"/>
            </a:endParaRPr>
          </a:p>
          <a:p>
            <a:pPr marL="180975" marR="197168" indent="-171450">
              <a:spcBef>
                <a:spcPts val="454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00" spc="15" dirty="0">
                <a:solidFill>
                  <a:srgbClr val="E88D31"/>
                </a:solidFill>
                <a:latin typeface="Arial"/>
                <a:cs typeface="Arial"/>
              </a:rPr>
              <a:t>Nike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: </a:t>
            </a:r>
            <a:r>
              <a:rPr sz="2400" spc="8" dirty="0">
                <a:solidFill>
                  <a:srgbClr val="5A5A5A"/>
                </a:solidFill>
                <a:latin typeface="Arial"/>
                <a:cs typeface="Arial"/>
              </a:rPr>
              <a:t>“Nike’s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Journey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to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Microservices” </a:t>
            </a:r>
            <a:r>
              <a:rPr sz="2400"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z="2400" spc="-15" dirty="0">
                <a:solidFill>
                  <a:srgbClr val="5A5A5A"/>
                </a:solidFill>
                <a:latin typeface="Arial"/>
                <a:cs typeface="Arial"/>
              </a:rPr>
              <a:t>AWS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Re:Invent  2014</a:t>
            </a:r>
            <a:endParaRPr sz="2400">
              <a:latin typeface="Arial"/>
              <a:cs typeface="Arial"/>
            </a:endParaRPr>
          </a:p>
          <a:p>
            <a:pPr marL="180975" marR="146209" indent="-171450">
              <a:spcBef>
                <a:spcPts val="619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00" spc="19" dirty="0">
                <a:solidFill>
                  <a:srgbClr val="E88D31"/>
                </a:solidFill>
                <a:latin typeface="Arial"/>
                <a:cs typeface="Arial"/>
              </a:rPr>
              <a:t>SoundCloud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: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”Building Products </a:t>
            </a:r>
            <a:r>
              <a:rPr sz="2400" spc="8" dirty="0">
                <a:solidFill>
                  <a:srgbClr val="5A5A5A"/>
                </a:solidFill>
                <a:latin typeface="Arial"/>
                <a:cs typeface="Arial"/>
              </a:rPr>
              <a:t>at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SoundCloud—Part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III: 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Microservices </a:t>
            </a:r>
            <a:r>
              <a:rPr sz="2400" spc="8" dirty="0">
                <a:solidFill>
                  <a:srgbClr val="5A5A5A"/>
                </a:solidFill>
                <a:latin typeface="Arial"/>
                <a:cs typeface="Arial"/>
              </a:rPr>
              <a:t>in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Scala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r>
              <a:rPr sz="2400" spc="10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Finagle”</a:t>
            </a:r>
            <a:endParaRPr sz="2400">
              <a:latin typeface="Arial"/>
              <a:cs typeface="Arial"/>
            </a:endParaRPr>
          </a:p>
          <a:p>
            <a:pPr marL="180975" marR="751046" indent="-171450">
              <a:spcBef>
                <a:spcPts val="544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00" spc="15" dirty="0">
                <a:solidFill>
                  <a:srgbClr val="E88D31"/>
                </a:solidFill>
                <a:latin typeface="Arial"/>
                <a:cs typeface="Arial"/>
              </a:rPr>
              <a:t>Capital One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: “Lack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Legacy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Lets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Capital One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Build 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Nimble </a:t>
            </a:r>
            <a:r>
              <a:rPr sz="2400" spc="19" dirty="0">
                <a:solidFill>
                  <a:srgbClr val="5A5A5A"/>
                </a:solidFill>
                <a:latin typeface="Arial"/>
                <a:cs typeface="Arial"/>
              </a:rPr>
              <a:t>Infrastructure” </a:t>
            </a:r>
            <a:r>
              <a:rPr sz="2400" dirty="0">
                <a:solidFill>
                  <a:srgbClr val="5A5A5A"/>
                </a:solidFill>
                <a:latin typeface="Arial"/>
                <a:cs typeface="Arial"/>
              </a:rPr>
              <a:t>–</a:t>
            </a:r>
            <a:r>
              <a:rPr sz="2400" spc="-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ThePlatform.net</a:t>
            </a:r>
            <a:endParaRPr sz="2400">
              <a:latin typeface="Arial"/>
              <a:cs typeface="Arial"/>
            </a:endParaRPr>
          </a:p>
          <a:p>
            <a:pPr marL="181928" indent="-172403">
              <a:spcBef>
                <a:spcPts val="619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00" spc="15" dirty="0">
                <a:solidFill>
                  <a:srgbClr val="E88D31"/>
                </a:solidFill>
                <a:latin typeface="Arial"/>
                <a:cs typeface="Arial"/>
              </a:rPr>
              <a:t>Hailo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: </a:t>
            </a:r>
            <a:r>
              <a:rPr sz="2400" spc="8" dirty="0">
                <a:solidFill>
                  <a:srgbClr val="5A5A5A"/>
                </a:solidFill>
                <a:latin typeface="Arial"/>
                <a:cs typeface="Arial"/>
              </a:rPr>
              <a:t>“A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Journey </a:t>
            </a:r>
            <a:r>
              <a:rPr sz="2400" spc="11" dirty="0">
                <a:solidFill>
                  <a:srgbClr val="5A5A5A"/>
                </a:solidFill>
                <a:latin typeface="Arial"/>
                <a:cs typeface="Arial"/>
              </a:rPr>
              <a:t>into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Microservices” </a:t>
            </a:r>
            <a:r>
              <a:rPr sz="2400" dirty="0">
                <a:solidFill>
                  <a:srgbClr val="5A5A5A"/>
                </a:solidFill>
                <a:latin typeface="Arial"/>
                <a:cs typeface="Arial"/>
              </a:rPr>
              <a:t>–</a:t>
            </a:r>
            <a:r>
              <a:rPr sz="2400" spc="6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sudo.hailoapp.com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8742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59" dirty="0"/>
              <a:t>CUP-CAKE</a:t>
            </a:r>
            <a:r>
              <a:rPr sz="2100" spc="-289" dirty="0"/>
              <a:t> </a:t>
            </a:r>
            <a:r>
              <a:rPr sz="2100" spc="-210" dirty="0"/>
              <a:t>ANTI-PATTERN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1453711" y="1026359"/>
            <a:ext cx="6214167" cy="3382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665825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84" dirty="0"/>
              <a:t>TO </a:t>
            </a:r>
            <a:r>
              <a:rPr spc="-281" dirty="0"/>
              <a:t>GET </a:t>
            </a:r>
            <a:r>
              <a:rPr spc="-236" dirty="0"/>
              <a:t>EARLY </a:t>
            </a:r>
            <a:r>
              <a:rPr spc="-266" dirty="0"/>
              <a:t>FEEDBACK </a:t>
            </a:r>
            <a:r>
              <a:rPr dirty="0"/>
              <a:t>– </a:t>
            </a:r>
            <a:r>
              <a:rPr spc="-176" dirty="0"/>
              <a:t>YOU</a:t>
            </a:r>
            <a:r>
              <a:rPr spc="-491" dirty="0"/>
              <a:t> </a:t>
            </a:r>
            <a:r>
              <a:rPr spc="-221" dirty="0"/>
              <a:t>NEED </a:t>
            </a:r>
            <a:r>
              <a:rPr spc="-161" dirty="0"/>
              <a:t>TO...</a:t>
            </a:r>
          </a:p>
        </p:txBody>
      </p:sp>
      <p:sp>
        <p:nvSpPr>
          <p:cNvPr id="3" name="object 3"/>
          <p:cNvSpPr/>
          <p:nvPr/>
        </p:nvSpPr>
        <p:spPr>
          <a:xfrm>
            <a:off x="2078943" y="797815"/>
            <a:ext cx="4984435" cy="4265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579466" y="1241403"/>
            <a:ext cx="100822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104775">
              <a:lnSpc>
                <a:spcPts val="1425"/>
              </a:lnSpc>
            </a:pPr>
            <a:r>
              <a:rPr sz="1200" spc="71" dirty="0">
                <a:latin typeface="Arial"/>
                <a:cs typeface="Arial"/>
              </a:rPr>
              <a:t>for </a:t>
            </a:r>
            <a:r>
              <a:rPr sz="1200" spc="19" dirty="0">
                <a:latin typeface="Arial"/>
                <a:cs typeface="Arial"/>
              </a:rPr>
              <a:t>speciﬁc  </a:t>
            </a:r>
            <a:r>
              <a:rPr sz="1200" spc="38" dirty="0">
                <a:latin typeface="Arial"/>
                <a:cs typeface="Arial"/>
              </a:rPr>
              <a:t>en</a:t>
            </a:r>
            <a:r>
              <a:rPr sz="1200" spc="19" dirty="0">
                <a:latin typeface="Arial"/>
                <a:cs typeface="Arial"/>
              </a:rPr>
              <a:t>vi</a:t>
            </a:r>
            <a:r>
              <a:rPr sz="1200" spc="90" dirty="0">
                <a:latin typeface="Arial"/>
                <a:cs typeface="Arial"/>
              </a:rPr>
              <a:t>r</a:t>
            </a:r>
            <a:r>
              <a:rPr sz="1200" spc="60" dirty="0">
                <a:latin typeface="Arial"/>
                <a:cs typeface="Arial"/>
              </a:rPr>
              <a:t>on</a:t>
            </a:r>
            <a:r>
              <a:rPr sz="1200" spc="116" dirty="0">
                <a:latin typeface="Arial"/>
                <a:cs typeface="Arial"/>
              </a:rPr>
              <a:t>m</a:t>
            </a:r>
            <a:r>
              <a:rPr sz="1200" spc="38" dirty="0">
                <a:latin typeface="Arial"/>
                <a:cs typeface="Arial"/>
              </a:rPr>
              <a:t>en</a:t>
            </a:r>
            <a:r>
              <a:rPr sz="1200" spc="30" dirty="0">
                <a:latin typeface="Arial"/>
                <a:cs typeface="Arial"/>
              </a:rPr>
              <a:t>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764" y="2203428"/>
            <a:ext cx="8596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09550">
              <a:lnSpc>
                <a:spcPts val="1425"/>
              </a:lnSpc>
            </a:pPr>
            <a:r>
              <a:rPr sz="1200" spc="30" dirty="0">
                <a:latin typeface="Arial"/>
                <a:cs typeface="Arial"/>
              </a:rPr>
              <a:t>Smart  </a:t>
            </a:r>
            <a:r>
              <a:rPr sz="1200" spc="-41" dirty="0">
                <a:latin typeface="Arial"/>
                <a:cs typeface="Arial"/>
              </a:rPr>
              <a:t>A</a:t>
            </a:r>
            <a:r>
              <a:rPr sz="1200" spc="68" dirty="0">
                <a:latin typeface="Arial"/>
                <a:cs typeface="Arial"/>
              </a:rPr>
              <a:t>u</a:t>
            </a:r>
            <a:r>
              <a:rPr sz="1200" spc="86" dirty="0">
                <a:latin typeface="Arial"/>
                <a:cs typeface="Arial"/>
              </a:rPr>
              <a:t>tom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6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8429" y="3233890"/>
            <a:ext cx="109537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49" marR="3810" indent="-38100" algn="just">
              <a:lnSpc>
                <a:spcPts val="1425"/>
              </a:lnSpc>
            </a:pPr>
            <a:r>
              <a:rPr sz="1200" spc="41" dirty="0">
                <a:latin typeface="Arial"/>
                <a:cs typeface="Arial"/>
              </a:rPr>
              <a:t>Identify</a:t>
            </a:r>
            <a:r>
              <a:rPr sz="1200" spc="-64" dirty="0">
                <a:latin typeface="Arial"/>
                <a:cs typeface="Arial"/>
              </a:rPr>
              <a:t> </a:t>
            </a:r>
            <a:r>
              <a:rPr sz="1200" spc="38" dirty="0">
                <a:latin typeface="Arial"/>
                <a:cs typeface="Arial"/>
              </a:rPr>
              <a:t>correct  </a:t>
            </a:r>
            <a:r>
              <a:rPr sz="1200" spc="75" dirty="0">
                <a:latin typeface="Arial"/>
                <a:cs typeface="Arial"/>
              </a:rPr>
              <a:t>&amp; </a:t>
            </a:r>
            <a:r>
              <a:rPr sz="1200" spc="49" dirty="0">
                <a:latin typeface="Arial"/>
                <a:cs typeface="Arial"/>
              </a:rPr>
              <a:t>appropriate  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9015" y="2832078"/>
            <a:ext cx="99917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33375">
              <a:lnSpc>
                <a:spcPts val="1425"/>
              </a:lnSpc>
            </a:pPr>
            <a:r>
              <a:rPr sz="1200" spc="-4" dirty="0">
                <a:latin typeface="Arial"/>
                <a:cs typeface="Arial"/>
              </a:rPr>
              <a:t>Test  </a:t>
            </a:r>
            <a:r>
              <a:rPr sz="1200" spc="-113" dirty="0">
                <a:latin typeface="Arial"/>
                <a:cs typeface="Arial"/>
              </a:rPr>
              <a:t>C</a:t>
            </a:r>
            <a:r>
              <a:rPr sz="1200" spc="60" dirty="0">
                <a:latin typeface="Arial"/>
                <a:cs typeface="Arial"/>
              </a:rPr>
              <a:t>on</a:t>
            </a:r>
            <a:r>
              <a:rPr sz="1200" spc="-30" dirty="0">
                <a:latin typeface="Arial"/>
                <a:cs typeface="Arial"/>
              </a:rPr>
              <a:t>s</a:t>
            </a:r>
            <a:r>
              <a:rPr sz="1200" spc="45" dirty="0">
                <a:latin typeface="Arial"/>
                <a:cs typeface="Arial"/>
              </a:rPr>
              <a:t>ol</a:t>
            </a:r>
            <a:r>
              <a:rPr sz="1200" spc="34" dirty="0">
                <a:latin typeface="Arial"/>
                <a:cs typeface="Arial"/>
              </a:rPr>
              <a:t>i</a:t>
            </a:r>
            <a:r>
              <a:rPr sz="1200" spc="68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6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1915" y="3676954"/>
            <a:ext cx="9429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34" dirty="0">
                <a:latin typeface="Arial"/>
                <a:cs typeface="Arial"/>
              </a:rPr>
              <a:t>Maintenance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8041" y="4603730"/>
            <a:ext cx="93106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14325">
              <a:lnSpc>
                <a:spcPts val="1425"/>
              </a:lnSpc>
            </a:pPr>
            <a:r>
              <a:rPr sz="1200" spc="-4" dirty="0">
                <a:latin typeface="Arial"/>
                <a:cs typeface="Arial"/>
              </a:rPr>
              <a:t>Test  </a:t>
            </a:r>
            <a:r>
              <a:rPr sz="1200" spc="-79" dirty="0">
                <a:latin typeface="Arial"/>
                <a:cs typeface="Arial"/>
              </a:rPr>
              <a:t>P</a:t>
            </a:r>
            <a:r>
              <a:rPr sz="1200" spc="90" dirty="0">
                <a:latin typeface="Arial"/>
                <a:cs typeface="Arial"/>
              </a:rPr>
              <a:t>r</a:t>
            </a:r>
            <a:r>
              <a:rPr sz="1200" spc="53" dirty="0">
                <a:latin typeface="Arial"/>
                <a:cs typeface="Arial"/>
              </a:rPr>
              <a:t>iori</a:t>
            </a:r>
            <a:r>
              <a:rPr sz="1200" spc="60" dirty="0">
                <a:latin typeface="Arial"/>
                <a:cs typeface="Arial"/>
              </a:rPr>
              <a:t>ti</a:t>
            </a:r>
            <a:r>
              <a:rPr sz="1200" spc="-41" dirty="0">
                <a:latin typeface="Arial"/>
                <a:cs typeface="Arial"/>
              </a:rPr>
              <a:t>z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6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5826" y="4546580"/>
            <a:ext cx="74866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8100">
              <a:lnSpc>
                <a:spcPts val="1425"/>
              </a:lnSpc>
            </a:pPr>
            <a:r>
              <a:rPr sz="1200" spc="49" dirty="0">
                <a:latin typeface="Arial"/>
                <a:cs typeface="Arial"/>
              </a:rPr>
              <a:t>Common  </a:t>
            </a:r>
            <a:r>
              <a:rPr sz="1200" spc="90" dirty="0">
                <a:latin typeface="Arial"/>
                <a:cs typeface="Arial"/>
              </a:rPr>
              <a:t>r</a:t>
            </a:r>
            <a:r>
              <a:rPr sz="1200" spc="34" dirty="0">
                <a:latin typeface="Arial"/>
                <a:cs typeface="Arial"/>
              </a:rPr>
              <a:t>ep</a:t>
            </a:r>
            <a:r>
              <a:rPr sz="1200" spc="15" dirty="0">
                <a:latin typeface="Arial"/>
                <a:cs typeface="Arial"/>
              </a:rPr>
              <a:t>os</a:t>
            </a:r>
            <a:r>
              <a:rPr sz="1200" spc="34" dirty="0">
                <a:latin typeface="Arial"/>
                <a:cs typeface="Arial"/>
              </a:rPr>
              <a:t>i</a:t>
            </a:r>
            <a:r>
              <a:rPr sz="1200" spc="79" dirty="0">
                <a:latin typeface="Arial"/>
                <a:cs typeface="Arial"/>
              </a:rPr>
              <a:t>tor</a:t>
            </a:r>
            <a:r>
              <a:rPr sz="1200" spc="4" dirty="0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7566" y="660377"/>
            <a:ext cx="2203609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0680" marR="3810" indent="-190500">
              <a:lnSpc>
                <a:spcPts val="1425"/>
              </a:lnSpc>
            </a:pPr>
            <a:r>
              <a:rPr sz="1200" spc="-113" dirty="0">
                <a:latin typeface="Arial"/>
                <a:cs typeface="Arial"/>
              </a:rPr>
              <a:t>Ca</a:t>
            </a:r>
            <a:r>
              <a:rPr sz="1200" spc="26" dirty="0">
                <a:latin typeface="Arial"/>
                <a:cs typeface="Arial"/>
              </a:rPr>
              <a:t>teg</a:t>
            </a:r>
            <a:r>
              <a:rPr sz="1200" spc="60" dirty="0">
                <a:latin typeface="Arial"/>
                <a:cs typeface="Arial"/>
              </a:rPr>
              <a:t>ori</a:t>
            </a:r>
            <a:r>
              <a:rPr sz="1200" spc="-41" dirty="0">
                <a:latin typeface="Arial"/>
                <a:cs typeface="Arial"/>
              </a:rPr>
              <a:t>z</a:t>
            </a:r>
            <a:r>
              <a:rPr sz="1200" spc="4" dirty="0">
                <a:latin typeface="Arial"/>
                <a:cs typeface="Arial"/>
              </a:rPr>
              <a:t>e  </a:t>
            </a:r>
            <a:r>
              <a:rPr sz="1200" spc="-8" dirty="0">
                <a:latin typeface="Arial"/>
                <a:cs typeface="Arial"/>
              </a:rPr>
              <a:t>Tests</a:t>
            </a:r>
            <a:endParaRPr sz="1200">
              <a:latin typeface="Arial"/>
              <a:cs typeface="Arial"/>
            </a:endParaRPr>
          </a:p>
          <a:p>
            <a:pPr marL="9525">
              <a:spcBef>
                <a:spcPts val="240"/>
              </a:spcBef>
            </a:pPr>
            <a:r>
              <a:rPr sz="1200" spc="41" dirty="0">
                <a:latin typeface="Arial"/>
                <a:cs typeface="Arial"/>
              </a:rPr>
              <a:t>Identify</a:t>
            </a:r>
            <a:r>
              <a:rPr sz="1200" spc="-79" dirty="0">
                <a:latin typeface="Arial"/>
                <a:cs typeface="Arial"/>
              </a:rPr>
              <a:t> </a:t>
            </a:r>
            <a:r>
              <a:rPr sz="1200" spc="26" dirty="0">
                <a:latin typeface="Arial"/>
                <a:cs typeface="Arial"/>
              </a:rPr>
              <a:t>tests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2072" y="3746478"/>
            <a:ext cx="80724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190500">
              <a:lnSpc>
                <a:spcPts val="1425"/>
              </a:lnSpc>
            </a:pPr>
            <a:r>
              <a:rPr sz="1200" spc="-4" dirty="0">
                <a:latin typeface="Arial"/>
                <a:cs typeface="Arial"/>
              </a:rPr>
              <a:t>Single  </a:t>
            </a:r>
            <a:r>
              <a:rPr sz="1200" spc="4" dirty="0">
                <a:latin typeface="Arial"/>
                <a:cs typeface="Arial"/>
              </a:rPr>
              <a:t>Da</a:t>
            </a:r>
            <a:r>
              <a:rPr sz="1200" spc="-30" dirty="0">
                <a:latin typeface="Arial"/>
                <a:cs typeface="Arial"/>
              </a:rPr>
              <a:t>s</a:t>
            </a:r>
            <a:r>
              <a:rPr sz="1200" spc="68" dirty="0">
                <a:latin typeface="Arial"/>
                <a:cs typeface="Arial"/>
              </a:rPr>
              <a:t>hb</a:t>
            </a:r>
            <a:r>
              <a:rPr sz="1200" spc="26" dirty="0">
                <a:latin typeface="Arial"/>
                <a:cs typeface="Arial"/>
              </a:rPr>
              <a:t>oa</a:t>
            </a:r>
            <a:r>
              <a:rPr sz="1200" spc="90" dirty="0">
                <a:latin typeface="Arial"/>
                <a:cs typeface="Arial"/>
              </a:rPr>
              <a:t>r</a:t>
            </a:r>
            <a:r>
              <a:rPr sz="1200" spc="68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7748" y="1281407"/>
            <a:ext cx="5772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4" dirty="0">
                <a:latin typeface="Arial"/>
                <a:cs typeface="Arial"/>
              </a:rPr>
              <a:t>DevO</a:t>
            </a:r>
            <a:r>
              <a:rPr sz="1200" spc="68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9421" y="2374878"/>
            <a:ext cx="902018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10001" algn="ctr">
              <a:lnSpc>
                <a:spcPts val="1425"/>
              </a:lnSpc>
            </a:pPr>
            <a:r>
              <a:rPr sz="1200" spc="11" dirty="0">
                <a:latin typeface="Arial"/>
                <a:cs typeface="Arial"/>
              </a:rPr>
              <a:t>Testing  </a:t>
            </a:r>
            <a:r>
              <a:rPr sz="1200" spc="41" dirty="0">
                <a:latin typeface="Arial"/>
                <a:cs typeface="Arial"/>
              </a:rPr>
              <a:t>cannot</a:t>
            </a:r>
            <a:r>
              <a:rPr sz="1200" spc="-83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work 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53" dirty="0">
                <a:latin typeface="Arial"/>
                <a:cs typeface="Arial"/>
              </a:rPr>
              <a:t>in</a:t>
            </a:r>
            <a:r>
              <a:rPr sz="1200" spc="-79" dirty="0">
                <a:latin typeface="Arial"/>
                <a:cs typeface="Arial"/>
              </a:rPr>
              <a:t> </a:t>
            </a:r>
            <a:r>
              <a:rPr sz="1200" spc="38" dirty="0">
                <a:latin typeface="Arial"/>
                <a:cs typeface="Arial"/>
              </a:rPr>
              <a:t>isolation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9855" y="3860778"/>
            <a:ext cx="122396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28600">
              <a:lnSpc>
                <a:spcPts val="1425"/>
              </a:lnSpc>
            </a:pPr>
            <a:r>
              <a:rPr sz="1200" spc="-8" dirty="0">
                <a:latin typeface="Arial"/>
                <a:cs typeface="Arial"/>
              </a:rPr>
              <a:t>Processes,  </a:t>
            </a:r>
            <a:r>
              <a:rPr sz="1200" spc="4" dirty="0">
                <a:latin typeface="Arial"/>
                <a:cs typeface="Arial"/>
              </a:rPr>
              <a:t>Practices </a:t>
            </a:r>
            <a:r>
              <a:rPr sz="1200" spc="75" dirty="0">
                <a:latin typeface="Arial"/>
                <a:cs typeface="Arial"/>
              </a:rPr>
              <a:t>&amp;</a:t>
            </a:r>
            <a:r>
              <a:rPr sz="1200" spc="-83" dirty="0">
                <a:latin typeface="Arial"/>
                <a:cs typeface="Arial"/>
              </a:rPr>
              <a:t> </a:t>
            </a:r>
            <a:r>
              <a:rPr sz="1200" spc="8" dirty="0">
                <a:latin typeface="Arial"/>
                <a:cs typeface="Arial"/>
              </a:rPr>
              <a:t>Tools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6175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8185">
              <a:lnSpc>
                <a:spcPct val="100000"/>
              </a:lnSpc>
            </a:pPr>
            <a:r>
              <a:rPr dirty="0" smtClean="0"/>
              <a:t>Microservices </a:t>
            </a:r>
            <a:r>
              <a:rPr lang="en-US" dirty="0" smtClean="0"/>
              <a:t>Testing Strategies</a:t>
            </a:r>
            <a:endParaRPr dirty="0"/>
          </a:p>
        </p:txBody>
      </p:sp>
      <p:sp>
        <p:nvSpPr>
          <p:cNvPr id="9" name="object 3"/>
          <p:cNvSpPr/>
          <p:nvPr/>
        </p:nvSpPr>
        <p:spPr>
          <a:xfrm>
            <a:off x="1524000" y="819150"/>
            <a:ext cx="5201629" cy="339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1600200" y="4324350"/>
            <a:ext cx="35223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cs typeface="Calibri"/>
              </a:rPr>
              <a:t>http://martinfowler.com/articles/microservice-testing/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992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861691"/>
            <a:ext cx="5181600" cy="3189077"/>
          </a:xfrm>
          <a:prstGeom prst="rect">
            <a:avLst/>
          </a:prstGeom>
        </p:spPr>
        <p:txBody>
          <a:bodyPr vert="horz" wrap="square" lIns="0" tIns="6487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3200" dirty="0"/>
              <a:t>Invest  in   your  </a:t>
            </a:r>
            <a:r>
              <a:rPr sz="3200" dirty="0">
                <a:solidFill>
                  <a:schemeClr val="accent1"/>
                </a:solidFill>
              </a:rPr>
              <a:t>build  pipeline </a:t>
            </a:r>
            <a:r>
              <a:rPr sz="320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testing</a:t>
            </a:r>
            <a:endParaRPr sz="3200" dirty="0"/>
          </a:p>
          <a:p>
            <a:pPr marL="755650" lvl="1" indent="-28575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Serenity BDD</a:t>
            </a:r>
            <a:endParaRPr sz="28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Wiremock</a:t>
            </a:r>
            <a:r>
              <a:rPr sz="2800" dirty="0" smtClean="0">
                <a:latin typeface="Times New Roman"/>
                <a:cs typeface="Times New Roman"/>
              </a:rPr>
              <a:t>/</a:t>
            </a:r>
            <a:r>
              <a:rPr sz="2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Saboteur</a:t>
            </a:r>
            <a:endParaRPr sz="28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Jenkins  Performance  plugin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5490" y="844298"/>
            <a:ext cx="4008508" cy="2398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35490" y="2974269"/>
            <a:ext cx="3963521" cy="216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4378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8185">
              <a:lnSpc>
                <a:spcPct val="100000"/>
              </a:lnSpc>
            </a:pPr>
            <a:r>
              <a:rPr lang="en-US" dirty="0" smtClean="0"/>
              <a:t>Tools also exist for debugging in production…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207771"/>
            <a:ext cx="4721861" cy="3652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3000" dirty="0">
                <a:latin typeface="Times New Roman"/>
                <a:cs typeface="Times New Roman"/>
              </a:rPr>
              <a:t>Do it in  </a:t>
            </a:r>
            <a:r>
              <a:rPr sz="3000" dirty="0">
                <a:solidFill>
                  <a:srgbClr val="FF0000"/>
                </a:solidFill>
                <a:latin typeface="Times New Roman"/>
                <a:cs typeface="Times New Roman"/>
              </a:rPr>
              <a:t>production(?)</a:t>
            </a:r>
            <a:endParaRPr sz="3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6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600" u="heavy" dirty="0">
                <a:solidFill>
                  <a:srgbClr val="0000FF"/>
                </a:solidFill>
                <a:latin typeface="Times New Roman"/>
                <a:cs typeface="Times New Roman"/>
              </a:rPr>
              <a:t>Netflix</a:t>
            </a:r>
            <a:endParaRPr sz="26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Times New Roman"/>
                <a:cs typeface="Times New Roman"/>
              </a:rPr>
              <a:t>Hailo</a:t>
            </a:r>
          </a:p>
          <a:p>
            <a:pPr marL="755650" lvl="1" indent="-28575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600" u="heavy" dirty="0">
                <a:solidFill>
                  <a:srgbClr val="0000FF"/>
                </a:solidFill>
                <a:latin typeface="Times New Roman"/>
                <a:cs typeface="Times New Roman"/>
              </a:rPr>
              <a:t>Gilt</a:t>
            </a:r>
            <a:endParaRPr sz="26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8"/>
              </a:spcBef>
              <a:buFont typeface="Arial"/>
              <a:buChar char="–"/>
            </a:pPr>
            <a:endParaRPr sz="36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3000" dirty="0">
                <a:latin typeface="Times New Roman"/>
                <a:cs typeface="Times New Roman"/>
              </a:rPr>
              <a:t>This   is  an  advanced  pattern!</a:t>
            </a:r>
          </a:p>
          <a:p>
            <a:pPr marL="755650" lvl="1" indent="-285750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755650" algn="l"/>
              </a:tabLst>
            </a:pP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Automation  </a:t>
            </a:r>
            <a:r>
              <a:rPr sz="2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essential!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3481" y="1200151"/>
            <a:ext cx="2708033" cy="339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0492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352550"/>
            <a:ext cx="7370321" cy="2035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DEBUGGING MICROSERVICES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0573333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7" y="450056"/>
            <a:ext cx="7525941" cy="265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</a:t>
            </a:r>
            <a:r>
              <a:rPr sz="2025" b="1" spc="-4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dirty="0">
                <a:solidFill>
                  <a:schemeClr val="accent1"/>
                </a:solidFill>
                <a:latin typeface="Arial"/>
                <a:cs typeface="Arial"/>
              </a:rPr>
              <a:t>microservices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indent="-178594">
              <a:spcBef>
                <a:spcPts val="979"/>
              </a:spcBef>
              <a:buClr>
                <a:srgbClr val="FF6300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Microservices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turn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monolithic system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distributed</a:t>
            </a:r>
            <a:r>
              <a:rPr sz="2025" i="1" spc="17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one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560784" indent="-178594">
              <a:lnSpc>
                <a:spcPts val="2419"/>
              </a:lnSpc>
              <a:spcBef>
                <a:spcPts val="1147"/>
              </a:spcBef>
              <a:buClr>
                <a:srgbClr val="FF6300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While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resilient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certain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classes of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force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majeure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failures,  distributed systems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remain vulnerable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software</a:t>
            </a:r>
            <a:r>
              <a:rPr sz="2025" spc="28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defects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2858" indent="-178594">
              <a:lnSpc>
                <a:spcPts val="2419"/>
              </a:lnSpc>
              <a:spcBef>
                <a:spcPts val="1069"/>
              </a:spcBef>
              <a:buClr>
                <a:srgbClr val="FF6300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Distributed systems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are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infamously nasty 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debug — not least  because </a:t>
            </a:r>
            <a:r>
              <a:rPr sz="2025" b="1" spc="-3" dirty="0">
                <a:solidFill>
                  <a:srgbClr val="191919"/>
                </a:solidFill>
                <a:latin typeface="Arial"/>
                <a:cs typeface="Arial"/>
              </a:rPr>
              <a:t>they often must be debugged in production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3761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pc="-3" dirty="0"/>
              <a:t>Microservice failure</a:t>
            </a:r>
            <a:r>
              <a:rPr spc="-8" dirty="0"/>
              <a:t> </a:t>
            </a:r>
            <a:r>
              <a:rPr spc="-3" dirty="0"/>
              <a:t>modes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4561026" y="1428750"/>
            <a:ext cx="4114800" cy="2657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1286589">
              <a:lnSpc>
                <a:spcPct val="119000"/>
              </a:lnSpc>
            </a:pPr>
            <a:r>
              <a:rPr dirty="0">
                <a:solidFill>
                  <a:srgbClr val="000000"/>
                </a:solidFill>
              </a:rPr>
              <a:t>Segmentation</a:t>
            </a:r>
            <a:r>
              <a:rPr spc="-56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violation  Bus</a:t>
            </a:r>
            <a:r>
              <a:rPr spc="-56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Error</a:t>
            </a:r>
          </a:p>
          <a:p>
            <a:pPr marL="7144" marR="2376368">
              <a:lnSpc>
                <a:spcPct val="122000"/>
              </a:lnSpc>
            </a:pPr>
            <a:r>
              <a:rPr dirty="0">
                <a:solidFill>
                  <a:srgbClr val="000000"/>
                </a:solidFill>
              </a:rPr>
              <a:t>Panic  </a:t>
            </a:r>
            <a:endParaRPr lang="en-US" dirty="0" smtClean="0">
              <a:solidFill>
                <a:srgbClr val="000000"/>
              </a:solidFill>
            </a:endParaRPr>
          </a:p>
          <a:p>
            <a:pPr marL="7144" marR="2376368">
              <a:lnSpc>
                <a:spcPct val="122000"/>
              </a:lnSpc>
            </a:pPr>
            <a:r>
              <a:rPr spc="-23" dirty="0" smtClean="0">
                <a:solidFill>
                  <a:srgbClr val="000000"/>
                </a:solidFill>
              </a:rPr>
              <a:t>Type</a:t>
            </a:r>
            <a:r>
              <a:rPr spc="-53"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Error</a:t>
            </a:r>
          </a:p>
          <a:p>
            <a:pPr marL="7144">
              <a:spcBef>
                <a:spcPts val="416"/>
              </a:spcBef>
            </a:pPr>
            <a:r>
              <a:rPr dirty="0">
                <a:solidFill>
                  <a:srgbClr val="000000"/>
                </a:solidFill>
              </a:rPr>
              <a:t>Uncaught</a:t>
            </a:r>
            <a:r>
              <a:rPr spc="-59"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Exception</a:t>
            </a:r>
          </a:p>
          <a:p>
            <a:pPr marR="2858" algn="r">
              <a:spcBef>
                <a:spcPts val="79"/>
              </a:spcBef>
            </a:pPr>
            <a:r>
              <a:rPr sz="2025" b="1" spc="-3" dirty="0" smtClean="0">
                <a:solidFill>
                  <a:srgbClr val="000000"/>
                </a:solidFill>
              </a:rPr>
              <a:t>F</a:t>
            </a:r>
            <a:r>
              <a:rPr sz="2025" b="1" dirty="0" smtClean="0">
                <a:solidFill>
                  <a:srgbClr val="000000"/>
                </a:solidFill>
              </a:rPr>
              <a:t>atal</a:t>
            </a:r>
            <a:endParaRPr sz="2025" dirty="0" smtClean="0"/>
          </a:p>
          <a:p>
            <a:pPr marL="7144" marR="1164788">
              <a:lnSpc>
                <a:spcPts val="2250"/>
              </a:lnSpc>
              <a:spcBef>
                <a:spcPts val="45"/>
              </a:spcBef>
            </a:pPr>
            <a:r>
              <a:rPr dirty="0" smtClean="0">
                <a:solidFill>
                  <a:srgbClr val="000000"/>
                </a:solidFill>
              </a:rPr>
              <a:t>Assertion </a:t>
            </a:r>
            <a:r>
              <a:rPr dirty="0">
                <a:solidFill>
                  <a:srgbClr val="000000"/>
                </a:solidFill>
              </a:rPr>
              <a:t>failure  Process explicitly</a:t>
            </a:r>
            <a:r>
              <a:rPr spc="-56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aborts</a:t>
            </a:r>
          </a:p>
          <a:p>
            <a:pPr marL="7144">
              <a:spcBef>
                <a:spcPts val="281"/>
              </a:spcBef>
            </a:pPr>
            <a:r>
              <a:rPr dirty="0">
                <a:solidFill>
                  <a:srgbClr val="000000"/>
                </a:solidFill>
              </a:rPr>
              <a:t>Exits with an error</a:t>
            </a:r>
            <a:r>
              <a:rPr spc="-5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code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00014" y="1504950"/>
            <a:ext cx="72866" cy="3108403"/>
            <a:chOff x="4400014" y="1092557"/>
            <a:chExt cx="72866" cy="4551012"/>
          </a:xfrm>
        </p:grpSpPr>
        <p:sp>
          <p:nvSpPr>
            <p:cNvPr id="3" name="object 3"/>
            <p:cNvSpPr/>
            <p:nvPr/>
          </p:nvSpPr>
          <p:spPr>
            <a:xfrm>
              <a:off x="4400014" y="1092557"/>
              <a:ext cx="72866" cy="1191577"/>
            </a:xfrm>
            <a:custGeom>
              <a:avLst/>
              <a:gdLst/>
              <a:ahLst/>
              <a:cxnLst/>
              <a:rect l="l" t="t" r="r" b="b"/>
              <a:pathLst>
                <a:path w="129540" h="6043930">
                  <a:moveTo>
                    <a:pt x="0" y="6043434"/>
                  </a:moveTo>
                  <a:lnTo>
                    <a:pt x="129044" y="6043434"/>
                  </a:lnTo>
                  <a:lnTo>
                    <a:pt x="129044" y="0"/>
                  </a:lnTo>
                  <a:lnTo>
                    <a:pt x="0" y="0"/>
                  </a:lnTo>
                  <a:lnTo>
                    <a:pt x="0" y="6043434"/>
                  </a:lnTo>
                  <a:close/>
                </a:path>
              </a:pathLst>
            </a:custGeom>
            <a:solidFill>
              <a:srgbClr val="314147"/>
            </a:solidFill>
          </p:spPr>
          <p:txBody>
            <a:bodyPr wrap="square" lIns="0" tIns="0" rIns="0" bIns="0" rtlCol="0"/>
            <a:lstStyle/>
            <a:p>
              <a:endParaRPr sz="1013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00014" y="2243858"/>
              <a:ext cx="72866" cy="3399711"/>
            </a:xfrm>
            <a:custGeom>
              <a:avLst/>
              <a:gdLst/>
              <a:ahLst/>
              <a:cxnLst/>
              <a:rect l="l" t="t" r="r" b="b"/>
              <a:pathLst>
                <a:path w="129540" h="6043930">
                  <a:moveTo>
                    <a:pt x="0" y="6043434"/>
                  </a:moveTo>
                  <a:lnTo>
                    <a:pt x="129044" y="6043434"/>
                  </a:lnTo>
                  <a:lnTo>
                    <a:pt x="129044" y="0"/>
                  </a:lnTo>
                  <a:lnTo>
                    <a:pt x="0" y="0"/>
                  </a:lnTo>
                  <a:lnTo>
                    <a:pt x="0" y="6043434"/>
                  </a:lnTo>
                  <a:close/>
                </a:path>
              </a:pathLst>
            </a:custGeom>
            <a:solidFill>
              <a:srgbClr val="314147"/>
            </a:solidFill>
          </p:spPr>
          <p:txBody>
            <a:bodyPr wrap="square" lIns="0" tIns="0" rIns="0" bIns="0" rtlCol="0"/>
            <a:lstStyle/>
            <a:p>
              <a:endParaRPr sz="1013"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1580341" y="3055153"/>
            <a:ext cx="5707856" cy="2143"/>
          </a:xfrm>
          <a:custGeom>
            <a:avLst/>
            <a:gdLst/>
            <a:ahLst/>
            <a:cxnLst/>
            <a:rect l="l" t="t" r="r" b="b"/>
            <a:pathLst>
              <a:path w="10147300" h="3810">
                <a:moveTo>
                  <a:pt x="0" y="0"/>
                </a:moveTo>
                <a:lnTo>
                  <a:pt x="10147300" y="3555"/>
                </a:lnTo>
              </a:path>
            </a:pathLst>
          </a:custGeom>
          <a:ln w="127000">
            <a:solidFill>
              <a:srgbClr val="314147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9006" y="985837"/>
            <a:ext cx="914757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Implicit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1786" y="4757737"/>
            <a:ext cx="929045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Explicit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660" y="1418863"/>
            <a:ext cx="3829407" cy="2378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2705" marR="2858" indent="33218" algn="r">
              <a:lnSpc>
                <a:spcPct val="119000"/>
              </a:lnSpc>
            </a:pP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Gives the</a:t>
            </a:r>
            <a:r>
              <a:rPr sz="1575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wrong</a:t>
            </a:r>
            <a:r>
              <a:rPr sz="1575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answer  Returns the wrong</a:t>
            </a:r>
            <a:r>
              <a:rPr sz="1575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result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  <a:p>
            <a:pPr marL="1742718" marR="2858" indent="611148" algn="r">
              <a:lnSpc>
                <a:spcPct val="122000"/>
              </a:lnSpc>
            </a:pP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Leaks</a:t>
            </a:r>
            <a:r>
              <a:rPr sz="1575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resources  Stops</a:t>
            </a:r>
            <a:r>
              <a:rPr sz="1575" spc="-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doing</a:t>
            </a:r>
            <a:r>
              <a:rPr sz="1575" spc="-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work  Performs</a:t>
            </a:r>
            <a:r>
              <a:rPr sz="1575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pathologically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  <a:p>
            <a:pPr marL="7144">
              <a:spcBef>
                <a:spcPts val="79"/>
              </a:spcBef>
            </a:pPr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Non-fatal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  <a:p>
            <a:pPr marL="1875949" marR="2858" indent="-177879" algn="r">
              <a:lnSpc>
                <a:spcPts val="2250"/>
              </a:lnSpc>
              <a:spcBef>
                <a:spcPts val="45"/>
              </a:spcBef>
            </a:pP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Emits an</a:t>
            </a:r>
            <a:r>
              <a:rPr sz="1575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r>
              <a:rPr sz="1575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message  Returns an error</a:t>
            </a:r>
            <a:r>
              <a:rPr sz="1575" spc="-5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code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6612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pc="-3" dirty="0"/>
              <a:t>Cascading microservice failure</a:t>
            </a:r>
            <a:r>
              <a:rPr spc="8" dirty="0"/>
              <a:t> </a:t>
            </a:r>
            <a:r>
              <a:rPr spc="-3" dirty="0"/>
              <a:t>modes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4563717" y="1418863"/>
            <a:ext cx="3375992" cy="2657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1286589">
              <a:lnSpc>
                <a:spcPct val="119000"/>
              </a:lnSpc>
            </a:pPr>
            <a:r>
              <a:rPr dirty="0"/>
              <a:t>Segmentation</a:t>
            </a:r>
            <a:r>
              <a:rPr spc="-56" dirty="0"/>
              <a:t> </a:t>
            </a:r>
            <a:r>
              <a:rPr dirty="0"/>
              <a:t>violation  Bus</a:t>
            </a:r>
            <a:r>
              <a:rPr spc="-56" dirty="0"/>
              <a:t> </a:t>
            </a:r>
            <a:r>
              <a:rPr dirty="0"/>
              <a:t>Error</a:t>
            </a:r>
          </a:p>
          <a:p>
            <a:pPr marL="7144" marR="2376368">
              <a:lnSpc>
                <a:spcPct val="122000"/>
              </a:lnSpc>
            </a:pPr>
            <a:r>
              <a:rPr dirty="0"/>
              <a:t>Panic  </a:t>
            </a:r>
            <a:r>
              <a:rPr spc="-23" dirty="0"/>
              <a:t>Type</a:t>
            </a:r>
            <a:r>
              <a:rPr spc="-53" dirty="0"/>
              <a:t> </a:t>
            </a:r>
            <a:r>
              <a:rPr dirty="0"/>
              <a:t>Error</a:t>
            </a:r>
          </a:p>
          <a:p>
            <a:pPr marL="7144">
              <a:spcBef>
                <a:spcPts val="416"/>
              </a:spcBef>
            </a:pPr>
            <a:r>
              <a:rPr dirty="0"/>
              <a:t>Uncaught</a:t>
            </a:r>
            <a:r>
              <a:rPr spc="-59" dirty="0"/>
              <a:t> </a:t>
            </a:r>
            <a:r>
              <a:rPr dirty="0"/>
              <a:t>Exception</a:t>
            </a:r>
          </a:p>
          <a:p>
            <a:pPr marR="2858" algn="r">
              <a:spcBef>
                <a:spcPts val="79"/>
              </a:spcBef>
            </a:pPr>
            <a:r>
              <a:rPr lang="en-US" sz="2025" b="1" spc="-3" dirty="0" smtClean="0">
                <a:solidFill>
                  <a:srgbClr val="000000"/>
                </a:solidFill>
              </a:rPr>
              <a:t> </a:t>
            </a:r>
            <a:r>
              <a:rPr sz="2025" b="1" spc="-3" dirty="0" smtClean="0">
                <a:solidFill>
                  <a:srgbClr val="000000"/>
                </a:solidFill>
              </a:rPr>
              <a:t>F</a:t>
            </a:r>
            <a:r>
              <a:rPr sz="2025" b="1" dirty="0" smtClean="0">
                <a:solidFill>
                  <a:srgbClr val="000000"/>
                </a:solidFill>
              </a:rPr>
              <a:t>atal</a:t>
            </a:r>
            <a:endParaRPr sz="2025" dirty="0"/>
          </a:p>
          <a:p>
            <a:pPr marL="7144" marR="1164788">
              <a:lnSpc>
                <a:spcPts val="2250"/>
              </a:lnSpc>
              <a:spcBef>
                <a:spcPts val="45"/>
              </a:spcBef>
            </a:pPr>
            <a:r>
              <a:rPr dirty="0"/>
              <a:t>Assertion failure  Process explicitly</a:t>
            </a:r>
            <a:r>
              <a:rPr spc="-56" dirty="0"/>
              <a:t> </a:t>
            </a:r>
            <a:r>
              <a:rPr dirty="0"/>
              <a:t>aborts</a:t>
            </a:r>
          </a:p>
          <a:p>
            <a:pPr marL="7144">
              <a:spcBef>
                <a:spcPts val="281"/>
              </a:spcBef>
            </a:pPr>
            <a:r>
              <a:rPr dirty="0"/>
              <a:t>Exits with an error</a:t>
            </a:r>
            <a:r>
              <a:rPr spc="-59" dirty="0"/>
              <a:t> </a:t>
            </a:r>
            <a:r>
              <a:rPr dirty="0"/>
              <a:t>code</a:t>
            </a:r>
          </a:p>
        </p:txBody>
      </p:sp>
      <p:sp>
        <p:nvSpPr>
          <p:cNvPr id="5" name="object 5"/>
          <p:cNvSpPr/>
          <p:nvPr/>
        </p:nvSpPr>
        <p:spPr>
          <a:xfrm>
            <a:off x="1580341" y="3055153"/>
            <a:ext cx="5707856" cy="2143"/>
          </a:xfrm>
          <a:custGeom>
            <a:avLst/>
            <a:gdLst/>
            <a:ahLst/>
            <a:cxnLst/>
            <a:rect l="l" t="t" r="r" b="b"/>
            <a:pathLst>
              <a:path w="10147300" h="3810">
                <a:moveTo>
                  <a:pt x="0" y="0"/>
                </a:moveTo>
                <a:lnTo>
                  <a:pt x="10147300" y="3555"/>
                </a:lnTo>
              </a:path>
            </a:pathLst>
          </a:custGeom>
          <a:ln w="127000">
            <a:solidFill>
              <a:srgbClr val="314147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9006" y="985837"/>
            <a:ext cx="914757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Implicit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1786" y="4757737"/>
            <a:ext cx="929045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Explicit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660" y="1418863"/>
            <a:ext cx="3829407" cy="2378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2705" marR="2858" indent="33218" algn="r">
              <a:lnSpc>
                <a:spcPct val="119000"/>
              </a:lnSpc>
            </a:pP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Gives the</a:t>
            </a:r>
            <a:r>
              <a:rPr sz="1575" spc="-39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wrong</a:t>
            </a:r>
            <a:r>
              <a:rPr sz="1575" spc="-2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answer  Returns the wrong</a:t>
            </a:r>
            <a:r>
              <a:rPr sz="1575" spc="-56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result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  <a:p>
            <a:pPr marL="1742718" marR="2858" indent="611148" algn="r">
              <a:lnSpc>
                <a:spcPct val="122000"/>
              </a:lnSpc>
            </a:pP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Leaks</a:t>
            </a:r>
            <a:r>
              <a:rPr sz="1575" spc="-56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resources 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Stops</a:t>
            </a:r>
            <a:r>
              <a:rPr sz="1575" spc="-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doing</a:t>
            </a:r>
            <a:r>
              <a:rPr sz="1575" spc="-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work  Performs</a:t>
            </a:r>
            <a:r>
              <a:rPr sz="1575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prstClr val="black"/>
                </a:solidFill>
                <a:latin typeface="Arial"/>
                <a:cs typeface="Arial"/>
              </a:rPr>
              <a:t>pathologically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  <a:p>
            <a:pPr marL="7144">
              <a:spcBef>
                <a:spcPts val="79"/>
              </a:spcBef>
            </a:pPr>
            <a:r>
              <a:rPr sz="2025" b="1" spc="-3" dirty="0">
                <a:solidFill>
                  <a:prstClr val="black"/>
                </a:solidFill>
                <a:latin typeface="Arial"/>
                <a:cs typeface="Arial"/>
              </a:rPr>
              <a:t>Non-fatal</a:t>
            </a:r>
            <a:endParaRPr sz="2025">
              <a:solidFill>
                <a:prstClr val="black"/>
              </a:solidFill>
              <a:latin typeface="Arial"/>
              <a:cs typeface="Arial"/>
            </a:endParaRPr>
          </a:p>
          <a:p>
            <a:pPr marL="1875949" marR="2858" indent="-177879" algn="r">
              <a:lnSpc>
                <a:spcPts val="2250"/>
              </a:lnSpc>
              <a:spcBef>
                <a:spcPts val="45"/>
              </a:spcBef>
            </a:pP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Emits an</a:t>
            </a:r>
            <a:r>
              <a:rPr sz="1575" spc="-39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error</a:t>
            </a:r>
            <a:r>
              <a:rPr sz="1575" spc="-23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message  Returns an error</a:t>
            </a:r>
            <a:r>
              <a:rPr sz="1575" spc="-59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z="1575" dirty="0">
                <a:solidFill>
                  <a:srgbClr val="D6D6D6"/>
                </a:solidFill>
                <a:latin typeface="Arial"/>
                <a:cs typeface="Arial"/>
              </a:rPr>
              <a:t>code</a:t>
            </a:r>
            <a:endParaRPr sz="1575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00014" y="1504950"/>
            <a:ext cx="72866" cy="3108403"/>
            <a:chOff x="4400014" y="1092557"/>
            <a:chExt cx="72866" cy="4551012"/>
          </a:xfrm>
        </p:grpSpPr>
        <p:sp>
          <p:nvSpPr>
            <p:cNvPr id="11" name="object 3"/>
            <p:cNvSpPr/>
            <p:nvPr/>
          </p:nvSpPr>
          <p:spPr>
            <a:xfrm>
              <a:off x="4400014" y="1092557"/>
              <a:ext cx="72866" cy="1191577"/>
            </a:xfrm>
            <a:custGeom>
              <a:avLst/>
              <a:gdLst/>
              <a:ahLst/>
              <a:cxnLst/>
              <a:rect l="l" t="t" r="r" b="b"/>
              <a:pathLst>
                <a:path w="129540" h="6043930">
                  <a:moveTo>
                    <a:pt x="0" y="6043434"/>
                  </a:moveTo>
                  <a:lnTo>
                    <a:pt x="129044" y="6043434"/>
                  </a:lnTo>
                  <a:lnTo>
                    <a:pt x="129044" y="0"/>
                  </a:lnTo>
                  <a:lnTo>
                    <a:pt x="0" y="0"/>
                  </a:lnTo>
                  <a:lnTo>
                    <a:pt x="0" y="6043434"/>
                  </a:lnTo>
                  <a:close/>
                </a:path>
              </a:pathLst>
            </a:custGeom>
            <a:solidFill>
              <a:srgbClr val="314147"/>
            </a:solidFill>
          </p:spPr>
          <p:txBody>
            <a:bodyPr wrap="square" lIns="0" tIns="0" rIns="0" bIns="0" rtlCol="0"/>
            <a:lstStyle/>
            <a:p>
              <a:endParaRPr sz="1013">
                <a:solidFill>
                  <a:prstClr val="black"/>
                </a:solidFill>
              </a:endParaRPr>
            </a:p>
          </p:txBody>
        </p:sp>
        <p:sp>
          <p:nvSpPr>
            <p:cNvPr id="12" name="object 4"/>
            <p:cNvSpPr/>
            <p:nvPr/>
          </p:nvSpPr>
          <p:spPr>
            <a:xfrm>
              <a:off x="4400014" y="2243858"/>
              <a:ext cx="72866" cy="3399711"/>
            </a:xfrm>
            <a:custGeom>
              <a:avLst/>
              <a:gdLst/>
              <a:ahLst/>
              <a:cxnLst/>
              <a:rect l="l" t="t" r="r" b="b"/>
              <a:pathLst>
                <a:path w="129540" h="6043930">
                  <a:moveTo>
                    <a:pt x="0" y="6043434"/>
                  </a:moveTo>
                  <a:lnTo>
                    <a:pt x="129044" y="6043434"/>
                  </a:lnTo>
                  <a:lnTo>
                    <a:pt x="129044" y="0"/>
                  </a:lnTo>
                  <a:lnTo>
                    <a:pt x="0" y="0"/>
                  </a:lnTo>
                  <a:lnTo>
                    <a:pt x="0" y="6043434"/>
                  </a:lnTo>
                  <a:close/>
                </a:path>
              </a:pathLst>
            </a:custGeom>
            <a:solidFill>
              <a:srgbClr val="314147"/>
            </a:solidFill>
          </p:spPr>
          <p:txBody>
            <a:bodyPr wrap="square" lIns="0" tIns="0" rIns="0" bIns="0" rtlCol="0"/>
            <a:lstStyle/>
            <a:p>
              <a:endParaRPr sz="101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3657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6"/>
            <a:ext cx="7912775" cy="434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</a:t>
            </a:r>
            <a:r>
              <a:rPr sz="2025" b="1" dirty="0">
                <a:solidFill>
                  <a:schemeClr val="accent1"/>
                </a:solidFill>
                <a:latin typeface="Arial"/>
                <a:cs typeface="Arial"/>
              </a:rPr>
              <a:t>fatal</a:t>
            </a:r>
            <a:r>
              <a:rPr sz="2025" b="1" spc="-39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failure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566142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When software fails </a:t>
            </a:r>
            <a:r>
              <a:rPr sz="2025" spc="-20" dirty="0">
                <a:solidFill>
                  <a:srgbClr val="191919"/>
                </a:solidFill>
                <a:latin typeface="Arial"/>
                <a:cs typeface="Arial"/>
              </a:rPr>
              <a:t>fatally,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we know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that 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its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has become</a:t>
            </a:r>
            <a:r>
              <a:rPr sz="2025" spc="-14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inconsistent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117872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By saving in-memory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state to stable storage, the software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can be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debugged</a:t>
            </a:r>
            <a:r>
              <a:rPr sz="2025" spc="-31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postmortem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2858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11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debug, </a:t>
            </a:r>
            <a:r>
              <a:rPr lang="en-US" sz="2025" dirty="0" smtClean="0">
                <a:solidFill>
                  <a:srgbClr val="191919"/>
                </a:solidFill>
                <a:latin typeface="Arial"/>
                <a:cs typeface="Arial"/>
              </a:rPr>
              <a:t>you 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start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with the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invalid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reason</a:t>
            </a:r>
            <a:r>
              <a:rPr lang="en-US" sz="20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backwards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discover a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transition from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valid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state 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 invalid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one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174665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This technique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so old,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that the terms for this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saved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state dates 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back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the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dawn of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computing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age: a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core</a:t>
            </a:r>
            <a:r>
              <a:rPr sz="2025" i="1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dump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331113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Not as low-level as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name 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implies</a:t>
            </a:r>
            <a:r>
              <a:rPr lang="en-US" sz="2025" dirty="0" smtClean="0">
                <a:solidFill>
                  <a:srgbClr val="191919"/>
                </a:solidFill>
                <a:latin typeface="Arial"/>
                <a:cs typeface="Arial"/>
              </a:rPr>
              <a:t>.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Modern high-level  languages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(e.g., node.js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Go)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allow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postmortem</a:t>
            </a:r>
            <a:r>
              <a:rPr sz="2025" spc="-6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debugging</a:t>
            </a:r>
            <a:r>
              <a:rPr lang="en-US" sz="2025" dirty="0" smtClean="0">
                <a:solidFill>
                  <a:srgbClr val="191919"/>
                </a:solidFill>
                <a:latin typeface="Arial"/>
                <a:cs typeface="Arial"/>
              </a:rPr>
              <a:t>.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7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79" y="1007671"/>
            <a:ext cx="6054090" cy="2035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sz="6600" spc="-506" dirty="0">
                <a:solidFill>
                  <a:srgbClr val="FFFFFF"/>
                </a:solidFill>
              </a:rPr>
              <a:t>Microservices  </a:t>
            </a:r>
            <a:r>
              <a:rPr lang="en-US" sz="6600" spc="-536" dirty="0" smtClean="0">
                <a:solidFill>
                  <a:srgbClr val="FFFFFF"/>
                </a:solidFill>
              </a:rPr>
              <a:t>Challenges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7005242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7" y="450056"/>
            <a:ext cx="7811691" cy="311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</a:t>
            </a:r>
            <a:r>
              <a:rPr sz="2025" b="1" dirty="0">
                <a:solidFill>
                  <a:schemeClr val="accent1"/>
                </a:solidFill>
                <a:latin typeface="Arial"/>
                <a:cs typeface="Arial"/>
              </a:rPr>
              <a:t>fatal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failure:</a:t>
            </a:r>
            <a:r>
              <a:rPr sz="2025" b="1" spc="-1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microservices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4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indent="-178594"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Postmortem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analysis lends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itself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very well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2025" spc="-23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microservices: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7238" marR="2858" lvl="1" indent="-178594">
              <a:lnSpc>
                <a:spcPct val="108800"/>
              </a:lnSpc>
              <a:spcBef>
                <a:spcPts val="844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57238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There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is no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run-time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overhead; overhead (such as it is) is</a:t>
            </a:r>
            <a:r>
              <a:rPr sz="2025" spc="-37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only  at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the time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025" spc="-3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death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7238" marR="445056" lvl="1" indent="-178594">
              <a:lnSpc>
                <a:spcPct val="111100"/>
              </a:lnSpc>
              <a:spcBef>
                <a:spcPts val="1125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57238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The microservice/container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can be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safely (automatically!)  restarted; the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core dump can be analyzed</a:t>
            </a:r>
            <a:r>
              <a:rPr sz="2025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asynchronously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7238" lvl="1" indent="-178594">
              <a:spcBef>
                <a:spcPts val="1395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57238" algn="l"/>
              </a:tabLst>
            </a:pPr>
            <a:r>
              <a:rPr sz="2025" spc="-34" dirty="0">
                <a:solidFill>
                  <a:srgbClr val="333333"/>
                </a:solidFill>
                <a:latin typeface="Arial"/>
                <a:cs typeface="Arial"/>
              </a:rPr>
              <a:t>Tooling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need not be in </a:t>
            </a:r>
            <a:r>
              <a:rPr sz="2025" spc="-14" dirty="0">
                <a:solidFill>
                  <a:srgbClr val="333333"/>
                </a:solidFill>
                <a:latin typeface="Arial"/>
                <a:cs typeface="Arial"/>
              </a:rPr>
              <a:t>container,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can be made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arbitrarily</a:t>
            </a:r>
            <a:r>
              <a:rPr sz="2025" spc="4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dirty="0" smtClean="0">
                <a:solidFill>
                  <a:srgbClr val="333333"/>
                </a:solidFill>
                <a:latin typeface="Arial"/>
                <a:cs typeface="Arial"/>
              </a:rPr>
              <a:t>rich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8927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7"/>
            <a:ext cx="7912417" cy="3594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non-fatal</a:t>
            </a:r>
            <a:r>
              <a:rPr sz="2025" b="1" spc="-23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failure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274677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lang="en-US" sz="2025" spc="-3" dirty="0">
                <a:solidFill>
                  <a:srgbClr val="191919"/>
                </a:solidFill>
                <a:latin typeface="Arial"/>
                <a:cs typeface="Arial"/>
              </a:rPr>
              <a:t>F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atal failure</a:t>
            </a:r>
            <a:r>
              <a:rPr lang="en-US" sz="2025" spc="-3" dirty="0" smtClean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 smtClean="0">
                <a:solidFill>
                  <a:srgbClr val="191919"/>
                </a:solidFill>
                <a:latin typeface="Arial"/>
                <a:cs typeface="Arial"/>
              </a:rPr>
              <a:t>always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represents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software  defect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at some level — 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inconsistent state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sz="2025" spc="11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static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lnSpc>
                <a:spcPts val="2424"/>
              </a:lnSpc>
              <a:spcBef>
                <a:spcPts val="97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Non-fatal failure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can be more challenging: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state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valid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>
              <a:lnSpc>
                <a:spcPts val="2424"/>
              </a:lnSpc>
              <a:buClr>
                <a:schemeClr val="accent1"/>
              </a:buClr>
            </a:pP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dynamic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— </a:t>
            </a:r>
            <a:r>
              <a:rPr sz="2025" spc="-11" dirty="0">
                <a:solidFill>
                  <a:srgbClr val="191919"/>
                </a:solidFill>
                <a:latin typeface="Arial"/>
                <a:cs typeface="Arial"/>
              </a:rPr>
              <a:t>it’s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difficult to separate symptom from</a:t>
            </a:r>
            <a:r>
              <a:rPr sz="2025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cause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spcBef>
                <a:spcPts val="1058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Non-fatal failure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must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still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 understood</a:t>
            </a:r>
            <a:r>
              <a:rPr sz="2025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i="1" spc="-3" dirty="0" smtClean="0">
                <a:solidFill>
                  <a:srgbClr val="191919"/>
                </a:solidFill>
                <a:latin typeface="Arial"/>
                <a:cs typeface="Arial"/>
              </a:rPr>
              <a:t>empirically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lnSpc>
                <a:spcPts val="2424"/>
              </a:lnSpc>
              <a:spcBef>
                <a:spcPts val="1058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Debugging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in vivo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requires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that data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extracted from the</a:t>
            </a:r>
            <a:r>
              <a:rPr sz="2025" spc="14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system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75367">
              <a:lnSpc>
                <a:spcPts val="2419"/>
              </a:lnSpc>
              <a:spcBef>
                <a:spcPts val="84"/>
              </a:spcBef>
              <a:buClr>
                <a:schemeClr val="accent1"/>
              </a:buClr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—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either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of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its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own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volition (e.g.,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via logs) or by coercion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(e.g.,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via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instrumentation)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9181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7"/>
            <a:ext cx="7854196" cy="403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explicit, non-fatal</a:t>
            </a:r>
            <a:r>
              <a:rPr sz="2025" b="1" spc="-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failure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517208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When failure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explicit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(e.g.,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 error or warning message), it  provides a very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important data</a:t>
            </a:r>
            <a:r>
              <a:rPr sz="2025" spc="-28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point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387906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If failure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non-reproducible or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otherwise transient,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analysis of  explicit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software activity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becomes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 essential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644723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Action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in one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container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will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often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need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associated with  failures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sz="2025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another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2858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Especially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for distributed systems, this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becomes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log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analysis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, and 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an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essential forensic tool for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understanding explicit</a:t>
            </a:r>
            <a:r>
              <a:rPr sz="2025" spc="17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failure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spcBef>
                <a:spcPts val="978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Essential observation: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time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line of</a:t>
            </a:r>
            <a:r>
              <a:rPr sz="2025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events!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1388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6"/>
            <a:ext cx="7626310" cy="4149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implicit, non-fatal</a:t>
            </a:r>
            <a:r>
              <a:rPr sz="2025" b="1" spc="-1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failure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71475" marR="2858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371475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Problems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that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are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both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implicit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non-fatal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represent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most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time-consuming,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most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difficult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problems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debug because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 system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must be understood against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its</a:t>
            </a:r>
            <a:r>
              <a:rPr sz="2025" spc="-4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will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8663" lvl="1" indent="-178594">
              <a:spcBef>
                <a:spcPts val="97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28663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Wherever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possible make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software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explicit about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 failure!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8663" marR="232172" lvl="1" indent="-178594">
              <a:lnSpc>
                <a:spcPct val="108800"/>
              </a:lnSpc>
              <a:spcBef>
                <a:spcPts val="1181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28663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Where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errors are </a:t>
            </a:r>
            <a:r>
              <a:rPr sz="2025" i="1" spc="-3" dirty="0">
                <a:solidFill>
                  <a:srgbClr val="333333"/>
                </a:solidFill>
                <a:latin typeface="Arial"/>
                <a:cs typeface="Arial"/>
              </a:rPr>
              <a:t>programmatic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(and not </a:t>
            </a:r>
            <a:r>
              <a:rPr sz="2025" i="1" spc="-3" dirty="0">
                <a:solidFill>
                  <a:srgbClr val="333333"/>
                </a:solidFill>
                <a:latin typeface="Arial"/>
                <a:cs typeface="Arial"/>
              </a:rPr>
              <a:t>operational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), they 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should always induce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fatal</a:t>
            </a:r>
            <a:r>
              <a:rPr sz="2025" spc="-3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spc="-3" dirty="0" smtClean="0">
                <a:solidFill>
                  <a:srgbClr val="333333"/>
                </a:solidFill>
                <a:latin typeface="Arial"/>
                <a:cs typeface="Arial"/>
              </a:rPr>
              <a:t>failure!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371475" marR="102870" indent="-178594">
              <a:lnSpc>
                <a:spcPts val="2419"/>
              </a:lnSpc>
              <a:spcBef>
                <a:spcPts val="1541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371475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Microservices break at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boundaries: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two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services each</a:t>
            </a:r>
            <a:r>
              <a:rPr sz="2025" spc="-42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think  that they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are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operating </a:t>
            </a:r>
            <a:r>
              <a:rPr sz="2025" spc="-17" dirty="0">
                <a:solidFill>
                  <a:srgbClr val="191919"/>
                </a:solidFill>
                <a:latin typeface="Arial"/>
                <a:cs typeface="Arial"/>
              </a:rPr>
              <a:t>correctly,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but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together they’re</a:t>
            </a:r>
            <a:r>
              <a:rPr sz="2025" spc="4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broken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371475" indent="-178594">
              <a:spcBef>
                <a:spcPts val="978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371475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Data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must be coerced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from the system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via</a:t>
            </a:r>
            <a:r>
              <a:rPr sz="2025" spc="14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instrumentation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947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6"/>
            <a:ext cx="7910631" cy="403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Instrumenting production</a:t>
            </a:r>
            <a:r>
              <a:rPr sz="2025" b="1" spc="-2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dirty="0">
                <a:solidFill>
                  <a:schemeClr val="accent1"/>
                </a:solidFill>
                <a:latin typeface="Arial"/>
                <a:cs typeface="Arial"/>
              </a:rPr>
              <a:t>systems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129659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17" dirty="0">
                <a:solidFill>
                  <a:srgbClr val="191919"/>
                </a:solidFill>
                <a:latin typeface="Arial"/>
                <a:cs typeface="Arial"/>
              </a:rPr>
              <a:t>Traditionally,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software 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was hard-coded 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static  (necessitating software restart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or — worse —</a:t>
            </a:r>
            <a:r>
              <a:rPr sz="2025" spc="8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recompile)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2858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Dynamic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system 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was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historically limited to system 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call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table (strace/truss)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or packet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capture</a:t>
            </a:r>
            <a:r>
              <a:rPr sz="2025" spc="39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(tcpdump/snoop)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spcBef>
                <a:spcPts val="97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6" dirty="0">
                <a:solidFill>
                  <a:srgbClr val="191919"/>
                </a:solidFill>
                <a:latin typeface="Arial"/>
                <a:cs typeface="Arial"/>
              </a:rPr>
              <a:t>Effective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for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some problems, but a poor fit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for </a:t>
            </a:r>
            <a:r>
              <a:rPr sz="2025" i="1" spc="-3" dirty="0">
                <a:solidFill>
                  <a:srgbClr val="191919"/>
                </a:solidFill>
                <a:latin typeface="Arial"/>
                <a:cs typeface="Arial"/>
              </a:rPr>
              <a:t>ad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hoc</a:t>
            </a:r>
            <a:r>
              <a:rPr sz="2025" i="1" spc="-39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analysis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72152" indent="-178594">
              <a:lnSpc>
                <a:spcPts val="2419"/>
              </a:lnSpc>
              <a:spcBef>
                <a:spcPts val="1147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2003, Sun developed </a:t>
            </a:r>
            <a:r>
              <a:rPr sz="2025" i="1" spc="-11" dirty="0">
                <a:solidFill>
                  <a:srgbClr val="191919"/>
                </a:solidFill>
                <a:latin typeface="Arial"/>
                <a:cs typeface="Arial"/>
              </a:rPr>
              <a:t>DTrace</a:t>
            </a:r>
            <a:r>
              <a:rPr sz="2025" spc="-11" dirty="0">
                <a:solidFill>
                  <a:srgbClr val="191919"/>
                </a:solidFill>
                <a:latin typeface="Arial"/>
                <a:cs typeface="Arial"/>
              </a:rPr>
              <a:t>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facility for </a:t>
            </a:r>
            <a:r>
              <a:rPr sz="2025" spc="-17" dirty="0">
                <a:solidFill>
                  <a:srgbClr val="191919"/>
                </a:solidFill>
                <a:latin typeface="Arial"/>
                <a:cs typeface="Arial"/>
              </a:rPr>
              <a:t>arbitrary,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dynamic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of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production systems that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has since been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ported  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Mac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X,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FreeBSD, NetBSD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(to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 degree)</a:t>
            </a:r>
            <a:r>
              <a:rPr sz="2025" spc="-8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Linux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411480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14" dirty="0">
                <a:solidFill>
                  <a:srgbClr val="191919"/>
                </a:solidFill>
                <a:latin typeface="Arial"/>
                <a:cs typeface="Arial"/>
              </a:rPr>
              <a:t>DTrace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has inspired dynamic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other 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systems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0917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7" y="450056"/>
            <a:ext cx="7630954" cy="2834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Instrumenting Docker</a:t>
            </a:r>
            <a:r>
              <a:rPr sz="2025" b="1" spc="-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containers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6787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 </a:t>
            </a:r>
            <a:r>
              <a:rPr sz="2025" spc="-17" dirty="0">
                <a:solidFill>
                  <a:srgbClr val="191919"/>
                </a:solidFill>
                <a:latin typeface="Arial"/>
                <a:cs typeface="Arial"/>
              </a:rPr>
              <a:t>Docker,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a challenge as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containers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may not  include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tooling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necessary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understand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system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636151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Docker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host-based techniques for instrumentation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may be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tempting,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but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should be considered an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anti-pattern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431125" indent="-178594">
              <a:lnSpc>
                <a:spcPts val="2419"/>
              </a:lnSpc>
              <a:spcBef>
                <a:spcPts val="106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14" dirty="0">
                <a:solidFill>
                  <a:srgbClr val="191919"/>
                </a:solidFill>
                <a:latin typeface="Arial"/>
                <a:cs typeface="Arial"/>
              </a:rPr>
              <a:t>DTrace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has a privilege model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that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allows it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safely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(and 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usefully)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used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from within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sz="2025" spc="14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 smtClean="0">
                <a:solidFill>
                  <a:srgbClr val="191919"/>
                </a:solidFill>
                <a:latin typeface="Arial"/>
                <a:cs typeface="Arial"/>
              </a:rPr>
              <a:t>container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45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88" y="450056"/>
            <a:ext cx="7555587" cy="4183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Debugging microservices in</a:t>
            </a:r>
            <a:r>
              <a:rPr sz="2025" b="1" spc="-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025" b="1" spc="-3" dirty="0">
                <a:solidFill>
                  <a:schemeClr val="accent1"/>
                </a:solidFill>
                <a:latin typeface="Arial"/>
                <a:cs typeface="Arial"/>
              </a:rPr>
              <a:t>production</a:t>
            </a:r>
            <a:endParaRPr sz="20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25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0050" marR="2858" indent="-178594">
              <a:lnSpc>
                <a:spcPts val="2419"/>
              </a:lnSpc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Debugging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methodically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requires us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shift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our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thinking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— and  learn how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to carefully </a:t>
            </a:r>
            <a:r>
              <a:rPr sz="2025" i="1" dirty="0">
                <a:solidFill>
                  <a:srgbClr val="191919"/>
                </a:solidFill>
                <a:latin typeface="Arial"/>
                <a:cs typeface="Arial"/>
              </a:rPr>
              <a:t>observe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systems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we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build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indent="-178594">
              <a:spcBef>
                <a:spcPts val="979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6" dirty="0">
                <a:solidFill>
                  <a:srgbClr val="191919"/>
                </a:solidFill>
                <a:latin typeface="Arial"/>
                <a:cs typeface="Arial"/>
              </a:rPr>
              <a:t>Different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types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of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failures necessitate </a:t>
            </a:r>
            <a:r>
              <a:rPr sz="2025" spc="-6" dirty="0">
                <a:solidFill>
                  <a:srgbClr val="191919"/>
                </a:solidFill>
                <a:latin typeface="Arial"/>
                <a:cs typeface="Arial"/>
              </a:rPr>
              <a:t>different</a:t>
            </a:r>
            <a:r>
              <a:rPr sz="2025" spc="51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techniques: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7238" marR="260747" lvl="1" indent="-178594">
              <a:lnSpc>
                <a:spcPct val="108800"/>
              </a:lnSpc>
              <a:spcBef>
                <a:spcPts val="844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57238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Fatal failure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is best debugged via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postmortem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analysis —  which is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particular appropriate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in an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all-container</a:t>
            </a:r>
            <a:r>
              <a:rPr sz="2025" spc="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world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757238" marR="532209" lvl="1" indent="-178594">
              <a:lnSpc>
                <a:spcPct val="111100"/>
              </a:lnSpc>
              <a:spcBef>
                <a:spcPts val="1125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757238" algn="l"/>
              </a:tabLst>
            </a:pP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Non-fatal failure necessitates </a:t>
            </a:r>
            <a:r>
              <a:rPr sz="2025" dirty="0">
                <a:solidFill>
                  <a:srgbClr val="333333"/>
                </a:solidFill>
                <a:latin typeface="Arial"/>
                <a:cs typeface="Arial"/>
              </a:rPr>
              <a:t>log analysis and dynamic  </a:t>
            </a:r>
            <a:r>
              <a:rPr sz="2025" spc="-3" dirty="0">
                <a:solidFill>
                  <a:srgbClr val="333333"/>
                </a:solidFill>
                <a:latin typeface="Arial"/>
                <a:cs typeface="Arial"/>
              </a:rPr>
              <a:t>instrumentation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0050" marR="602933" indent="-178594">
              <a:lnSpc>
                <a:spcPts val="2419"/>
              </a:lnSpc>
              <a:spcBef>
                <a:spcPts val="1485"/>
              </a:spcBef>
              <a:buClr>
                <a:schemeClr val="accent1"/>
              </a:buClr>
              <a:buSzPct val="125000"/>
              <a:buFontTx/>
              <a:buChar char="•"/>
              <a:tabLst>
                <a:tab pos="400050" algn="l"/>
              </a:tabLst>
            </a:pP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The ability to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debug problems in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production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is </a:t>
            </a:r>
            <a:r>
              <a:rPr sz="2025" spc="-3" dirty="0">
                <a:solidFill>
                  <a:srgbClr val="191919"/>
                </a:solidFill>
                <a:latin typeface="Arial"/>
                <a:cs typeface="Arial"/>
              </a:rPr>
              <a:t>essential to  successfully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deploy and scale</a:t>
            </a:r>
            <a:r>
              <a:rPr sz="2025" spc="-28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025" dirty="0">
                <a:solidFill>
                  <a:srgbClr val="191919"/>
                </a:solidFill>
                <a:latin typeface="Arial"/>
                <a:cs typeface="Arial"/>
              </a:rPr>
              <a:t>microservices!</a:t>
            </a:r>
            <a:endParaRPr sz="2025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3435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79" y="1007671"/>
            <a:ext cx="6054090" cy="2071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THE API ECONOMY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1539251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1156" y="543459"/>
            <a:ext cx="580072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4878" marR="3810" indent="-915829">
              <a:lnSpc>
                <a:spcPts val="2775"/>
              </a:lnSpc>
            </a:pPr>
            <a:r>
              <a:rPr sz="2400" spc="-79" dirty="0">
                <a:latin typeface="Microsoft Sans Serif"/>
                <a:cs typeface="Microsoft Sans Serif"/>
              </a:rPr>
              <a:t>APIs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are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new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23" dirty="0">
                <a:latin typeface="Microsoft Sans Serif"/>
                <a:cs typeface="Microsoft Sans Serif"/>
              </a:rPr>
              <a:t>business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8" dirty="0">
                <a:latin typeface="Microsoft Sans Serif"/>
                <a:cs typeface="Microsoft Sans Serif"/>
              </a:rPr>
              <a:t>channels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172" dirty="0">
                <a:latin typeface="Microsoft Sans Serif"/>
                <a:cs typeface="Microsoft Sans Serif"/>
              </a:rPr>
              <a:t>to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11" dirty="0">
                <a:latin typeface="Microsoft Sans Serif"/>
                <a:cs typeface="Microsoft Sans Serif"/>
              </a:rPr>
              <a:t>engage  </a:t>
            </a:r>
            <a:r>
              <a:rPr sz="2400" spc="131" dirty="0">
                <a:latin typeface="Microsoft Sans Serif"/>
                <a:cs typeface="Microsoft Sans Serif"/>
              </a:rPr>
              <a:t>with </a:t>
            </a:r>
            <a:r>
              <a:rPr sz="2400" spc="56" dirty="0">
                <a:latin typeface="Microsoft Sans Serif"/>
                <a:cs typeface="Microsoft Sans Serif"/>
              </a:rPr>
              <a:t>partners</a:t>
            </a:r>
            <a:r>
              <a:rPr sz="2400" spc="-443" dirty="0">
                <a:latin typeface="Microsoft Sans Serif"/>
                <a:cs typeface="Microsoft Sans Serif"/>
              </a:rPr>
              <a:t> </a:t>
            </a:r>
            <a:r>
              <a:rPr sz="2400" spc="11" dirty="0">
                <a:latin typeface="Microsoft Sans Serif"/>
                <a:cs typeface="Microsoft Sans Serif"/>
              </a:rPr>
              <a:t>and </a:t>
            </a:r>
            <a:r>
              <a:rPr sz="2400" spc="26" dirty="0">
                <a:latin typeface="Microsoft Sans Serif"/>
                <a:cs typeface="Microsoft Sans Serif"/>
              </a:rPr>
              <a:t>customers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5504" y="2197236"/>
            <a:ext cx="3385661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>
              <a:lnSpc>
                <a:spcPts val="2775"/>
              </a:lnSpc>
              <a:tabLst>
                <a:tab pos="666750" algn="l"/>
              </a:tabLst>
            </a:pPr>
            <a:r>
              <a:rPr sz="2400" spc="-23" dirty="0">
                <a:latin typeface="Microsoft Sans Serif"/>
                <a:cs typeface="Microsoft Sans Serif"/>
              </a:rPr>
              <a:t>The	</a:t>
            </a:r>
            <a:r>
              <a:rPr sz="2400" b="1" spc="11" dirty="0">
                <a:solidFill>
                  <a:srgbClr val="027DBA"/>
                </a:solidFill>
                <a:latin typeface="Arial"/>
                <a:cs typeface="Arial"/>
              </a:rPr>
              <a:t>API </a:t>
            </a:r>
            <a:r>
              <a:rPr sz="2400" b="1" spc="-83" dirty="0">
                <a:solidFill>
                  <a:srgbClr val="027DBA"/>
                </a:solidFill>
                <a:latin typeface="Arial"/>
                <a:cs typeface="Arial"/>
              </a:rPr>
              <a:t>Economy</a:t>
            </a:r>
            <a:r>
              <a:rPr sz="2400" b="1" spc="-240" dirty="0">
                <a:latin typeface="Arial"/>
                <a:cs typeface="Arial"/>
              </a:rPr>
              <a:t> </a:t>
            </a:r>
            <a:r>
              <a:rPr sz="2400" spc="-38" dirty="0">
                <a:latin typeface="Microsoft Sans Serif"/>
                <a:cs typeface="Microsoft Sans Serif"/>
              </a:rPr>
              <a:t>is</a:t>
            </a:r>
            <a:r>
              <a:rPr sz="2400" spc="-109" dirty="0">
                <a:latin typeface="Microsoft Sans Serif"/>
                <a:cs typeface="Microsoft Sans Serif"/>
              </a:rPr>
              <a:t> </a:t>
            </a:r>
            <a:r>
              <a:rPr sz="2400" spc="113" dirty="0">
                <a:latin typeface="Microsoft Sans Serif"/>
                <a:cs typeface="Microsoft Sans Serif"/>
              </a:rPr>
              <a:t>the </a:t>
            </a:r>
            <a:r>
              <a:rPr sz="2400" spc="64" dirty="0">
                <a:latin typeface="Microsoft Sans Serif"/>
                <a:cs typeface="Microsoft Sans Serif"/>
              </a:rPr>
              <a:t> </a:t>
            </a:r>
            <a:r>
              <a:rPr sz="2400" spc="56" dirty="0">
                <a:latin typeface="Microsoft Sans Serif"/>
                <a:cs typeface="Microsoft Sans Serif"/>
              </a:rPr>
              <a:t>global </a:t>
            </a:r>
            <a:r>
              <a:rPr sz="2400" spc="-8" dirty="0">
                <a:latin typeface="Microsoft Sans Serif"/>
                <a:cs typeface="Microsoft Sans Serif"/>
              </a:rPr>
              <a:t>sum </a:t>
            </a:r>
            <a:r>
              <a:rPr sz="2400" spc="169" dirty="0">
                <a:latin typeface="Microsoft Sans Serif"/>
                <a:cs typeface="Microsoft Sans Serif"/>
              </a:rPr>
              <a:t>of </a:t>
            </a:r>
            <a:r>
              <a:rPr sz="2400" spc="79" dirty="0">
                <a:latin typeface="Microsoft Sans Serif"/>
                <a:cs typeface="Microsoft Sans Serif"/>
              </a:rPr>
              <a:t>digital  </a:t>
            </a:r>
            <a:r>
              <a:rPr sz="2400" spc="34" dirty="0">
                <a:latin typeface="Microsoft Sans Serif"/>
                <a:cs typeface="Microsoft Sans Serif"/>
              </a:rPr>
              <a:t>transactions </a:t>
            </a:r>
            <a:r>
              <a:rPr sz="2400" spc="79" dirty="0">
                <a:latin typeface="Microsoft Sans Serif"/>
                <a:cs typeface="Microsoft Sans Serif"/>
              </a:rPr>
              <a:t>between  </a:t>
            </a:r>
            <a:r>
              <a:rPr sz="2400" spc="94" dirty="0">
                <a:latin typeface="Microsoft Sans Serif"/>
                <a:cs typeface="Microsoft Sans Serif"/>
              </a:rPr>
              <a:t>multiple</a:t>
            </a:r>
            <a:r>
              <a:rPr sz="2400" spc="-127" dirty="0">
                <a:latin typeface="Microsoft Sans Serif"/>
                <a:cs typeface="Microsoft Sans Serif"/>
              </a:rPr>
              <a:t> </a:t>
            </a:r>
            <a:r>
              <a:rPr sz="2400" spc="49" dirty="0">
                <a:latin typeface="Microsoft Sans Serif"/>
                <a:cs typeface="Microsoft Sans Serif"/>
              </a:rPr>
              <a:t>parties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6712" y="1843383"/>
            <a:ext cx="853440" cy="1731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459"/>
              </a:lnSpc>
            </a:pPr>
            <a:r>
              <a:rPr sz="11250" dirty="0">
                <a:solidFill>
                  <a:srgbClr val="007ABD"/>
                </a:solidFill>
                <a:latin typeface="Arial"/>
                <a:cs typeface="Arial"/>
              </a:rPr>
              <a:t>=</a:t>
            </a:r>
            <a:endParaRPr sz="112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8481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2106" y="1041797"/>
            <a:ext cx="5638800" cy="3464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4784884" y="4808962"/>
            <a:ext cx="306800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131" dirty="0">
                <a:solidFill>
                  <a:srgbClr val="595959"/>
                </a:solidFill>
                <a:latin typeface="Microsoft Sans Serif"/>
                <a:cs typeface="Microsoft Sans Serif"/>
              </a:rPr>
              <a:t>Source: </a:t>
            </a:r>
            <a:r>
              <a:rPr sz="1200" spc="-98" dirty="0">
                <a:latin typeface="Microsoft Sans Serif"/>
                <a:cs typeface="Microsoft Sans Serif"/>
              </a:rPr>
              <a:t>Forrester, </a:t>
            </a:r>
            <a:r>
              <a:rPr sz="1200" spc="-101" dirty="0">
                <a:latin typeface="Microsoft Sans Serif"/>
                <a:cs typeface="Microsoft Sans Serif"/>
              </a:rPr>
              <a:t>Establish </a:t>
            </a:r>
            <a:r>
              <a:rPr sz="1200" spc="-90" dirty="0">
                <a:latin typeface="Microsoft Sans Serif"/>
                <a:cs typeface="Microsoft Sans Serif"/>
              </a:rPr>
              <a:t>your </a:t>
            </a:r>
            <a:r>
              <a:rPr sz="1200" spc="-150" dirty="0">
                <a:latin typeface="Microsoft Sans Serif"/>
                <a:cs typeface="Microsoft Sans Serif"/>
              </a:rPr>
              <a:t>API </a:t>
            </a:r>
            <a:r>
              <a:rPr sz="1200" spc="-98" dirty="0">
                <a:latin typeface="Microsoft Sans Serif"/>
                <a:cs typeface="Microsoft Sans Serif"/>
              </a:rPr>
              <a:t>design, </a:t>
            </a:r>
            <a:r>
              <a:rPr sz="1200" spc="-116" dirty="0">
                <a:latin typeface="Microsoft Sans Serif"/>
                <a:cs typeface="Microsoft Sans Serif"/>
              </a:rPr>
              <a:t>June</a:t>
            </a:r>
            <a:r>
              <a:rPr sz="1200" spc="79" dirty="0">
                <a:latin typeface="Microsoft Sans Serif"/>
                <a:cs typeface="Microsoft Sans Serif"/>
              </a:rPr>
              <a:t> </a:t>
            </a:r>
            <a:r>
              <a:rPr sz="1200" spc="-153" dirty="0">
                <a:latin typeface="Microsoft Sans Serif"/>
                <a:cs typeface="Microsoft Sans Serif"/>
              </a:rPr>
              <a:t>2013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64482" y="103832"/>
            <a:ext cx="426862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475"/>
              </a:lnSpc>
            </a:pPr>
            <a:r>
              <a:rPr sz="2175" spc="49" dirty="0"/>
              <a:t>What</a:t>
            </a:r>
            <a:r>
              <a:rPr sz="2175" spc="-86" dirty="0"/>
              <a:t> </a:t>
            </a:r>
            <a:r>
              <a:rPr sz="2175" spc="-8" dirty="0"/>
              <a:t>Kinds</a:t>
            </a:r>
            <a:r>
              <a:rPr sz="2175" spc="-86" dirty="0"/>
              <a:t> </a:t>
            </a:r>
            <a:r>
              <a:rPr sz="2175" spc="153" dirty="0"/>
              <a:t>of</a:t>
            </a:r>
            <a:r>
              <a:rPr sz="2175" spc="-86" dirty="0"/>
              <a:t> </a:t>
            </a:r>
            <a:r>
              <a:rPr sz="2175" spc="-71" dirty="0"/>
              <a:t>APIs</a:t>
            </a:r>
            <a:r>
              <a:rPr sz="2175" spc="-86" dirty="0"/>
              <a:t> </a:t>
            </a:r>
            <a:r>
              <a:rPr sz="2175" spc="15" dirty="0"/>
              <a:t>are</a:t>
            </a:r>
            <a:r>
              <a:rPr sz="2175" spc="-86" dirty="0"/>
              <a:t> </a:t>
            </a:r>
            <a:r>
              <a:rPr sz="2175" spc="45" dirty="0"/>
              <a:t>in</a:t>
            </a:r>
            <a:r>
              <a:rPr sz="2175" spc="-86" dirty="0"/>
              <a:t> </a:t>
            </a:r>
            <a:r>
              <a:rPr sz="2175" spc="101" dirty="0"/>
              <a:t>the</a:t>
            </a:r>
            <a:r>
              <a:rPr sz="2175" spc="-86" dirty="0"/>
              <a:t> </a:t>
            </a:r>
            <a:r>
              <a:rPr sz="2175" spc="45" dirty="0"/>
              <a:t>New  </a:t>
            </a:r>
            <a:r>
              <a:rPr sz="2175" spc="30" dirty="0"/>
              <a:t>Enterprise</a:t>
            </a:r>
            <a:endParaRPr sz="2175"/>
          </a:p>
        </p:txBody>
      </p:sp>
    </p:spTree>
    <p:extLst>
      <p:ext uri="{BB962C8B-B14F-4D97-AF65-F5344CB8AC3E}">
        <p14:creationId xmlns:p14="http://schemas.microsoft.com/office/powerpoint/2010/main" val="25556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125" dirty="0" smtClean="0"/>
              <a:t>Microservices Introduce </a:t>
            </a:r>
            <a:r>
              <a:rPr spc="125" dirty="0" smtClean="0"/>
              <a:t>New </a:t>
            </a:r>
            <a:r>
              <a:rPr spc="70" dirty="0"/>
              <a:t>Architectural</a:t>
            </a:r>
            <a:r>
              <a:rPr spc="-434" dirty="0"/>
              <a:t> </a:t>
            </a:r>
            <a:r>
              <a:rPr spc="30" dirty="0"/>
              <a:t>Constraints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480"/>
            <a:ext cx="8711565" cy="243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20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20" dirty="0" smtClean="0">
                <a:solidFill>
                  <a:srgbClr val="4D4D4D"/>
                </a:solidFill>
                <a:latin typeface="Arial"/>
                <a:cs typeface="Arial"/>
              </a:rPr>
              <a:t>Microservices</a:t>
            </a:r>
            <a:r>
              <a:rPr lang="en-US" sz="2400" spc="20" dirty="0" smtClean="0">
                <a:solidFill>
                  <a:srgbClr val="4D4D4D"/>
                </a:solidFill>
                <a:latin typeface="Arial"/>
                <a:cs typeface="Arial"/>
              </a:rPr>
              <a:t> represent </a:t>
            </a:r>
            <a:r>
              <a:rPr sz="2400" spc="-55" dirty="0" smtClean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2400" spc="-65" dirty="0" smtClean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4D4D4D"/>
                </a:solidFill>
                <a:latin typeface="Arial"/>
                <a:cs typeface="Arial"/>
              </a:rPr>
              <a:t>radical</a:t>
            </a:r>
            <a:r>
              <a:rPr sz="24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4D4D4D"/>
                </a:solidFill>
                <a:latin typeface="Arial"/>
                <a:cs typeface="Arial"/>
              </a:rPr>
              <a:t>departure</a:t>
            </a:r>
            <a:r>
              <a:rPr sz="24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4D4D4D"/>
                </a:solidFill>
                <a:latin typeface="Arial"/>
                <a:cs typeface="Arial"/>
              </a:rPr>
              <a:t>from</a:t>
            </a:r>
            <a:r>
              <a:rPr sz="24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4D4D4D"/>
                </a:solidFill>
                <a:latin typeface="Arial"/>
                <a:cs typeface="Arial"/>
              </a:rPr>
              <a:t>traditional</a:t>
            </a:r>
            <a:r>
              <a:rPr sz="24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4D4D4D"/>
                </a:solidFill>
                <a:latin typeface="Arial"/>
                <a:cs typeface="Arial"/>
              </a:rPr>
              <a:t>monolithic  </a:t>
            </a:r>
            <a:r>
              <a:rPr sz="2400" spc="50" dirty="0" smtClean="0">
                <a:solidFill>
                  <a:srgbClr val="4D4D4D"/>
                </a:solidFill>
                <a:latin typeface="Arial"/>
                <a:cs typeface="Arial"/>
              </a:rPr>
              <a:t>applications</a:t>
            </a:r>
            <a:endParaRPr lang="en-US" sz="2400" spc="50" dirty="0" smtClean="0">
              <a:solidFill>
                <a:srgbClr val="4D4D4D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114599"/>
              </a:lnSpc>
              <a:spcBef>
                <a:spcPts val="120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lang="en-US" sz="2400" spc="-65" dirty="0">
                <a:solidFill>
                  <a:srgbClr val="4D4D4D"/>
                </a:solidFill>
                <a:latin typeface="Arial"/>
                <a:cs typeface="Arial"/>
              </a:rPr>
              <a:t>Containers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spc="45" dirty="0">
                <a:solidFill>
                  <a:srgbClr val="4D4D4D"/>
                </a:solidFill>
                <a:latin typeface="Arial"/>
                <a:cs typeface="Arial"/>
              </a:rPr>
              <a:t>optimize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spc="75" dirty="0">
                <a:solidFill>
                  <a:srgbClr val="4D4D4D"/>
                </a:solidFill>
                <a:latin typeface="Arial"/>
                <a:cs typeface="Arial"/>
              </a:rPr>
              <a:t>for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spc="55" dirty="0">
                <a:solidFill>
                  <a:srgbClr val="4D4D4D"/>
                </a:solidFill>
                <a:latin typeface="Arial"/>
                <a:cs typeface="Arial"/>
              </a:rPr>
              <a:t>12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4D4D4D"/>
                </a:solidFill>
                <a:latin typeface="Arial"/>
                <a:cs typeface="Arial"/>
              </a:rPr>
              <a:t>Factor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spc="5" dirty="0">
                <a:solidFill>
                  <a:srgbClr val="4D4D4D"/>
                </a:solidFill>
                <a:latin typeface="Arial"/>
                <a:cs typeface="Arial"/>
              </a:rPr>
              <a:t>Linux</a:t>
            </a:r>
            <a:r>
              <a:rPr lang="en-US" sz="2400"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2400" spc="50" dirty="0" smtClean="0">
                <a:solidFill>
                  <a:srgbClr val="4D4D4D"/>
                </a:solidFill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  <a:p>
            <a:pPr marL="241300" marR="4257675" indent="-228600">
              <a:lnSpc>
                <a:spcPct val="114599"/>
              </a:lnSpc>
              <a:spcBef>
                <a:spcPts val="120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5" dirty="0">
                <a:solidFill>
                  <a:srgbClr val="4D4D4D"/>
                </a:solidFill>
                <a:latin typeface="Arial"/>
                <a:cs typeface="Arial"/>
              </a:rPr>
              <a:t>In</a:t>
            </a: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4D4D4D"/>
                </a:solidFill>
                <a:latin typeface="Arial"/>
                <a:cs typeface="Arial"/>
              </a:rPr>
              <a:t>both</a:t>
            </a: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D4D4D"/>
                </a:solidFill>
                <a:latin typeface="Arial"/>
                <a:cs typeface="Arial"/>
              </a:rPr>
              <a:t>cases,</a:t>
            </a:r>
            <a:r>
              <a:rPr sz="2400" spc="-1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4D4D4D"/>
                </a:solidFill>
                <a:latin typeface="Arial"/>
                <a:cs typeface="Arial"/>
              </a:rPr>
              <a:t>the</a:t>
            </a: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D4D4D"/>
                </a:solidFill>
                <a:latin typeface="Arial"/>
                <a:cs typeface="Arial"/>
              </a:rPr>
              <a:t>enterprise</a:t>
            </a: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D4D4D"/>
                </a:solidFill>
                <a:latin typeface="Arial"/>
                <a:cs typeface="Arial"/>
              </a:rPr>
              <a:t>is  </a:t>
            </a:r>
            <a:r>
              <a:rPr sz="2400" spc="70" dirty="0">
                <a:solidFill>
                  <a:srgbClr val="4D4D4D"/>
                </a:solidFill>
                <a:latin typeface="Arial"/>
                <a:cs typeface="Arial"/>
              </a:rPr>
              <a:t>forced </a:t>
            </a:r>
            <a:r>
              <a:rPr sz="2400" spc="110" dirty="0">
                <a:solidFill>
                  <a:srgbClr val="4D4D4D"/>
                </a:solidFill>
                <a:latin typeface="Arial"/>
                <a:cs typeface="Arial"/>
              </a:rPr>
              <a:t>to </a:t>
            </a:r>
            <a:r>
              <a:rPr sz="2400" spc="70" dirty="0">
                <a:solidFill>
                  <a:srgbClr val="4D4D4D"/>
                </a:solidFill>
                <a:latin typeface="Arial"/>
                <a:cs typeface="Arial"/>
              </a:rPr>
              <a:t>“think</a:t>
            </a:r>
            <a:r>
              <a:rPr sz="2400" spc="-4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4D4D4D"/>
                </a:solidFill>
                <a:latin typeface="Arial"/>
                <a:cs typeface="Arial"/>
              </a:rPr>
              <a:t>different.”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3800" y="2698750"/>
            <a:ext cx="1866900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201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2266950"/>
            <a:ext cx="2590800" cy="926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3750"/>
              </a:lnSpc>
            </a:pPr>
            <a:r>
              <a:rPr sz="2800" b="1" spc="225" dirty="0" smtClean="0">
                <a:solidFill>
                  <a:schemeClr val="bg1"/>
                </a:solidFill>
              </a:rPr>
              <a:t>API</a:t>
            </a:r>
            <a:r>
              <a:rPr sz="2800" b="1" spc="-570" dirty="0" smtClean="0">
                <a:solidFill>
                  <a:schemeClr val="bg1"/>
                </a:solidFill>
              </a:rPr>
              <a:t> </a:t>
            </a:r>
            <a:r>
              <a:rPr sz="2800" b="1" spc="45" dirty="0">
                <a:solidFill>
                  <a:schemeClr val="bg1"/>
                </a:solidFill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8212087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09371" y="866775"/>
            <a:ext cx="4968240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26" dirty="0">
                <a:solidFill>
                  <a:srgbClr val="5B5B5C"/>
                </a:solidFill>
                <a:latin typeface="Lucida Sans Unicode"/>
                <a:cs typeface="Lucida Sans Unicode"/>
              </a:rPr>
              <a:t>APIs: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5B5B5C"/>
                </a:solidFill>
                <a:latin typeface="Lucida Sans Unicode"/>
                <a:cs typeface="Lucida Sans Unicode"/>
              </a:rPr>
              <a:t>The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5" dirty="0">
                <a:solidFill>
                  <a:srgbClr val="5B5B5C"/>
                </a:solidFill>
                <a:latin typeface="Lucida Sans Unicode"/>
                <a:cs typeface="Lucida Sans Unicode"/>
              </a:rPr>
              <a:t>foundation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30" dirty="0">
                <a:solidFill>
                  <a:srgbClr val="5B5B5C"/>
                </a:solidFill>
                <a:latin typeface="Lucida Sans Unicode"/>
                <a:cs typeface="Lucida Sans Unicode"/>
              </a:rPr>
              <a:t>of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5B5B5C"/>
                </a:solidFill>
                <a:latin typeface="Lucida Sans Unicode"/>
                <a:cs typeface="Lucida Sans Unicode"/>
              </a:rPr>
              <a:t>digital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49" dirty="0">
                <a:solidFill>
                  <a:srgbClr val="5B5B5C"/>
                </a:solidFill>
                <a:latin typeface="Lucida Sans Unicode"/>
                <a:cs typeface="Lucida Sans Unicode"/>
              </a:rPr>
              <a:t>business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BEING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A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DIGITAL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BUSINESS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MEANS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BEING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AN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API-RUN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BUSINESS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1861273"/>
            <a:ext cx="4980623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just">
              <a:lnSpc>
                <a:spcPct val="112700"/>
              </a:lnSpc>
            </a:pP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Customer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developer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expectations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are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driving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enterprise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-71" dirty="0">
                <a:solidFill>
                  <a:srgbClr val="5A5A5B"/>
                </a:solidFill>
                <a:latin typeface="Tahoma"/>
                <a:cs typeface="Tahoma"/>
              </a:rPr>
              <a:t>IT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 employ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new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approaches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serving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needs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diverse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mix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 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users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20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experiences.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2" y="2689947"/>
            <a:ext cx="4907756" cy="88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That’s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where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come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into </a:t>
            </a:r>
            <a:r>
              <a:rPr sz="1275" spc="4" dirty="0">
                <a:solidFill>
                  <a:srgbClr val="5A5A5B"/>
                </a:solidFill>
                <a:latin typeface="Tahoma"/>
                <a:cs typeface="Tahoma"/>
              </a:rPr>
              <a:t>play.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They’re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foundation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upon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which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digital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business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built,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enabling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create 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experiences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 serve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needs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customers, 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regardless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channel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or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device.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372" y="3737698"/>
            <a:ext cx="5179219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With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explosion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digital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experiences,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companies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need 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better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solutions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their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API-driven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businesses.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1610" y="630936"/>
            <a:ext cx="2805113" cy="306365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75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2138" dirty="0">
              <a:latin typeface="Times New Roman"/>
              <a:cs typeface="Times New Roman"/>
            </a:endParaRPr>
          </a:p>
          <a:p>
            <a:pPr marL="388144" marR="385763" algn="ctr">
              <a:lnSpc>
                <a:spcPct val="91300"/>
              </a:lnSpc>
            </a:pPr>
            <a:r>
              <a:rPr sz="1950" spc="-8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1950" spc="-20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49" dirty="0">
                <a:solidFill>
                  <a:srgbClr val="FFFFFF"/>
                </a:solidFill>
                <a:latin typeface="Tahoma"/>
                <a:cs typeface="Tahoma"/>
              </a:rPr>
              <a:t>management:  </a:t>
            </a:r>
            <a:r>
              <a:rPr sz="1950" i="1" spc="-94" dirty="0">
                <a:solidFill>
                  <a:srgbClr val="FFFFFF"/>
                </a:solidFill>
                <a:latin typeface="Verdana"/>
                <a:cs typeface="Verdana"/>
              </a:rPr>
              <a:t>noun    </a:t>
            </a:r>
            <a:r>
              <a:rPr sz="1575" i="1" spc="-113" dirty="0">
                <a:solidFill>
                  <a:srgbClr val="FFFFFF"/>
                </a:solidFill>
                <a:latin typeface="Verdana"/>
                <a:cs typeface="Verdana"/>
              </a:rPr>
              <a:t>man·age·ment\</a:t>
            </a:r>
            <a:endParaRPr sz="1575" dirty="0">
              <a:latin typeface="Verdana"/>
              <a:cs typeface="Verdana"/>
            </a:endParaRPr>
          </a:p>
          <a:p>
            <a:pPr algn="ctr">
              <a:lnSpc>
                <a:spcPts val="1800"/>
              </a:lnSpc>
            </a:pPr>
            <a:r>
              <a:rPr sz="1575" i="1" spc="-113" dirty="0">
                <a:solidFill>
                  <a:srgbClr val="FFFFFF"/>
                </a:solidFill>
                <a:latin typeface="Verdana"/>
                <a:cs typeface="Verdana"/>
              </a:rPr>
              <a:t>ma-nij-mənt</a:t>
            </a:r>
            <a:endParaRPr sz="1575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88" dirty="0">
              <a:latin typeface="Times New Roman"/>
              <a:cs typeface="Times New Roman"/>
            </a:endParaRPr>
          </a:p>
          <a:p>
            <a:pPr marL="354330" marR="350996" algn="ctr"/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125" spc="56" dirty="0">
                <a:solidFill>
                  <a:srgbClr val="FFFFFF"/>
                </a:solidFill>
                <a:latin typeface="Tahoma"/>
                <a:cs typeface="Tahoma"/>
              </a:rPr>
              <a:t>set </a:t>
            </a:r>
            <a:r>
              <a:rPr sz="1125" spc="38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125" spc="41" dirty="0">
                <a:solidFill>
                  <a:srgbClr val="FFFFFF"/>
                </a:solidFill>
                <a:latin typeface="Tahoma"/>
                <a:cs typeface="Tahoma"/>
              </a:rPr>
              <a:t>technologies and  </a:t>
            </a:r>
            <a:r>
              <a:rPr sz="1125" spc="53" dirty="0">
                <a:solidFill>
                  <a:srgbClr val="FFFFFF"/>
                </a:solidFill>
                <a:latin typeface="Tahoma"/>
                <a:cs typeface="Tahoma"/>
              </a:rPr>
              <a:t>processes </a:t>
            </a:r>
            <a:r>
              <a:rPr sz="1125" spc="3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125" spc="23" dirty="0">
                <a:solidFill>
                  <a:srgbClr val="FFFFFF"/>
                </a:solidFill>
                <a:latin typeface="Tahoma"/>
                <a:cs typeface="Tahoma"/>
              </a:rPr>
              <a:t>creating,  </a:t>
            </a:r>
            <a:r>
              <a:rPr sz="1125" spc="30" dirty="0">
                <a:solidFill>
                  <a:srgbClr val="FFFFFF"/>
                </a:solidFill>
                <a:latin typeface="Tahoma"/>
                <a:cs typeface="Tahoma"/>
              </a:rPr>
              <a:t>managing, </a:t>
            </a:r>
            <a:r>
              <a:rPr sz="1125" spc="26" dirty="0">
                <a:solidFill>
                  <a:srgbClr val="FFFFFF"/>
                </a:solidFill>
                <a:latin typeface="Tahoma"/>
                <a:cs typeface="Tahoma"/>
              </a:rPr>
              <a:t>securing, analyzing  </a:t>
            </a:r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38" dirty="0">
                <a:solidFill>
                  <a:srgbClr val="FFFFFF"/>
                </a:solidFill>
                <a:latin typeface="Tahoma"/>
                <a:cs typeface="Tahoma"/>
              </a:rPr>
              <a:t>scaling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19" dirty="0">
                <a:solidFill>
                  <a:srgbClr val="FFFFFF"/>
                </a:solidFill>
                <a:latin typeface="Tahoma"/>
                <a:cs typeface="Tahoma"/>
              </a:rPr>
              <a:t>APIs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1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1" dirty="0">
                <a:solidFill>
                  <a:srgbClr val="FFFFFF"/>
                </a:solidFill>
                <a:latin typeface="Tahoma"/>
                <a:cs typeface="Tahoma"/>
              </a:rPr>
              <a:t>power  </a:t>
            </a:r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60" dirty="0">
                <a:solidFill>
                  <a:srgbClr val="FFFFFF"/>
                </a:solidFill>
                <a:latin typeface="Tahoma"/>
                <a:cs typeface="Tahoma"/>
              </a:rPr>
              <a:t>apps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1" dirty="0">
                <a:solidFill>
                  <a:srgbClr val="FFFFFF"/>
                </a:solidFill>
                <a:latin typeface="Tahoma"/>
                <a:cs typeface="Tahoma"/>
              </a:rPr>
              <a:t>experiences</a:t>
            </a:r>
            <a:r>
              <a:rPr sz="1125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38" dirty="0">
                <a:solidFill>
                  <a:srgbClr val="FFFFFF"/>
                </a:solidFill>
                <a:latin typeface="Tahoma"/>
                <a:cs typeface="Tahoma"/>
              </a:rPr>
              <a:t>that  </a:t>
            </a:r>
            <a:r>
              <a:rPr sz="1125" spc="34" dirty="0">
                <a:solidFill>
                  <a:srgbClr val="FFFFFF"/>
                </a:solidFill>
                <a:latin typeface="Tahoma"/>
                <a:cs typeface="Tahoma"/>
              </a:rPr>
              <a:t>drive</a:t>
            </a:r>
            <a:r>
              <a:rPr sz="112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2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34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12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" spc="15" dirty="0">
                <a:solidFill>
                  <a:srgbClr val="FFFFFF"/>
                </a:solidFill>
                <a:latin typeface="Tahoma"/>
                <a:cs typeface="Tahoma"/>
              </a:rPr>
              <a:t>world.</a:t>
            </a:r>
            <a:endParaRPr sz="1125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01545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2" y="866775"/>
            <a:ext cx="5217794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1" dirty="0">
                <a:solidFill>
                  <a:srgbClr val="5B5B5C"/>
                </a:solidFill>
                <a:latin typeface="Lucida Sans Unicode"/>
                <a:cs typeface="Lucida Sans Unicode"/>
              </a:rPr>
              <a:t>Anatomy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30" dirty="0">
                <a:solidFill>
                  <a:srgbClr val="5B5B5C"/>
                </a:solidFill>
                <a:latin typeface="Lucida Sans Unicode"/>
                <a:cs typeface="Lucida Sans Unicode"/>
              </a:rPr>
              <a:t>of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30" dirty="0">
                <a:solidFill>
                  <a:srgbClr val="5B5B5C"/>
                </a:solidFill>
                <a:latin typeface="Lucida Sans Unicode"/>
                <a:cs typeface="Lucida Sans Unicode"/>
              </a:rPr>
              <a:t>an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5B5B5C"/>
                </a:solidFill>
                <a:latin typeface="Lucida Sans Unicode"/>
                <a:cs typeface="Lucida Sans Unicode"/>
              </a:rPr>
              <a:t>management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26" dirty="0">
                <a:solidFill>
                  <a:srgbClr val="5B5B5C"/>
                </a:solidFill>
                <a:latin typeface="Lucida Sans Unicode"/>
                <a:cs typeface="Lucida Sans Unicode"/>
              </a:rPr>
              <a:t>solution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517684">
              <a:lnSpc>
                <a:spcPct val="105600"/>
              </a:lnSpc>
              <a:spcBef>
                <a:spcPts val="818"/>
              </a:spcBef>
            </a:pPr>
            <a:r>
              <a:rPr sz="1125" b="1" spc="-75" dirty="0">
                <a:solidFill>
                  <a:schemeClr val="accent1"/>
                </a:solidFill>
                <a:latin typeface="Arial"/>
                <a:cs typeface="Arial"/>
              </a:rPr>
              <a:t>AT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ITS </a:t>
            </a:r>
            <a:r>
              <a:rPr sz="1125" b="1" spc="-23" dirty="0">
                <a:solidFill>
                  <a:schemeClr val="accent1"/>
                </a:solidFill>
                <a:latin typeface="Arial"/>
                <a:cs typeface="Arial"/>
              </a:rPr>
              <a:t>MOST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BASIC,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API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MANAGEMENT </a:t>
            </a:r>
            <a:r>
              <a:rPr sz="1125" b="1" spc="-19" dirty="0">
                <a:solidFill>
                  <a:schemeClr val="accent1"/>
                </a:solidFill>
                <a:latin typeface="Arial"/>
                <a:cs typeface="Arial"/>
              </a:rPr>
              <a:t>MUST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ATTRACT DEVELOPERS, 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MEDIATE TRAFFIC,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AND </a:t>
            </a:r>
            <a:r>
              <a:rPr sz="1125" b="1" spc="-45" dirty="0">
                <a:solidFill>
                  <a:schemeClr val="accent1"/>
                </a:solidFill>
                <a:latin typeface="Arial"/>
                <a:cs typeface="Arial"/>
              </a:rPr>
              <a:t>MANAGE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API</a:t>
            </a:r>
            <a:r>
              <a:rPr sz="1125" b="1" spc="-10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DEPLOYMENT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1" y="2042248"/>
            <a:ext cx="5323523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83" dirty="0">
                <a:solidFill>
                  <a:schemeClr val="tx2"/>
                </a:solidFill>
                <a:latin typeface="Tahoma"/>
                <a:cs typeface="Tahoma"/>
              </a:rPr>
              <a:t>A </a:t>
            </a:r>
            <a:r>
              <a:rPr sz="1275" spc="68" dirty="0">
                <a:solidFill>
                  <a:schemeClr val="tx2"/>
                </a:solidFill>
                <a:latin typeface="Tahoma"/>
                <a:cs typeface="Tahoma"/>
              </a:rPr>
              <a:t>developer </a:t>
            </a:r>
            <a:r>
              <a:rPr sz="1275" spc="60" dirty="0">
                <a:solidFill>
                  <a:schemeClr val="tx2"/>
                </a:solidFill>
                <a:latin typeface="Tahoma"/>
                <a:cs typeface="Tahoma"/>
              </a:rPr>
              <a:t>portal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attract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engage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developers,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enabling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them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discover,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explore,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purchase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-26" dirty="0">
                <a:solidFill>
                  <a:srgbClr val="5A5A5B"/>
                </a:solidFill>
                <a:latin typeface="Tahoma"/>
                <a:cs typeface="Tahoma"/>
              </a:rPr>
              <a:t>(or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profit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-8" dirty="0">
                <a:solidFill>
                  <a:srgbClr val="5A5A5B"/>
                </a:solidFill>
                <a:latin typeface="Tahoma"/>
                <a:cs typeface="Tahoma"/>
              </a:rPr>
              <a:t>from),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test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register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access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use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them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2870922"/>
            <a:ext cx="5075873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8" dirty="0">
                <a:solidFill>
                  <a:schemeClr val="tx2"/>
                </a:solidFill>
                <a:latin typeface="Tahoma"/>
                <a:cs typeface="Tahoma"/>
              </a:rPr>
              <a:t>An</a:t>
            </a:r>
            <a:r>
              <a:rPr sz="1275" spc="-56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chemeClr val="tx2"/>
                </a:solidFill>
                <a:latin typeface="Tahoma"/>
                <a:cs typeface="Tahoma"/>
              </a:rPr>
              <a:t>gateway</a:t>
            </a:r>
            <a:r>
              <a:rPr sz="1275" spc="-56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secure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mediate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traffic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between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clients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backends,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between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company’s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developers,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customers,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partners,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employees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who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use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them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2" y="3699598"/>
            <a:ext cx="4840129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API</a:t>
            </a:r>
            <a:r>
              <a:rPr sz="1275" spc="-6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chemeClr val="tx2"/>
                </a:solidFill>
                <a:latin typeface="Tahoma"/>
                <a:cs typeface="Tahoma"/>
              </a:rPr>
              <a:t>lifecycle</a:t>
            </a:r>
            <a:r>
              <a:rPr sz="1275" spc="-6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chemeClr val="tx2"/>
                </a:solidFill>
                <a:latin typeface="Tahoma"/>
                <a:cs typeface="Tahoma"/>
              </a:rPr>
              <a:t>management</a:t>
            </a:r>
            <a:r>
              <a:rPr sz="1275" spc="-60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process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designing,  developing,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publishing,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deploying,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versioning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1610" y="630935"/>
            <a:ext cx="2805113" cy="286559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738" dirty="0">
              <a:latin typeface="Times New Roman"/>
              <a:cs typeface="Times New Roman"/>
            </a:endParaRPr>
          </a:p>
          <a:p>
            <a:pPr marL="438150" marR="435769" algn="ctr">
              <a:lnSpc>
                <a:spcPts val="2100"/>
              </a:lnSpc>
            </a:pPr>
            <a:r>
              <a:rPr sz="1950" spc="34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950" spc="-19" dirty="0">
                <a:solidFill>
                  <a:srgbClr val="FFFFFF"/>
                </a:solidFill>
                <a:latin typeface="Tahoma"/>
                <a:cs typeface="Tahoma"/>
              </a:rPr>
              <a:t>API  </a:t>
            </a:r>
            <a:r>
              <a:rPr sz="1950" spc="68" dirty="0">
                <a:solidFill>
                  <a:srgbClr val="FFFFFF"/>
                </a:solidFill>
                <a:latin typeface="Tahoma"/>
                <a:cs typeface="Tahoma"/>
              </a:rPr>
              <a:t>management  </a:t>
            </a:r>
            <a:r>
              <a:rPr sz="1950" spc="41" dirty="0">
                <a:solidFill>
                  <a:srgbClr val="FFFFFF"/>
                </a:solidFill>
                <a:latin typeface="Tahoma"/>
                <a:cs typeface="Tahoma"/>
              </a:rPr>
              <a:t>solutions</a:t>
            </a:r>
            <a:r>
              <a:rPr sz="1950" spc="-17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53" dirty="0">
                <a:solidFill>
                  <a:srgbClr val="FFFFFF"/>
                </a:solidFill>
                <a:latin typeface="Tahoma"/>
                <a:cs typeface="Tahoma"/>
              </a:rPr>
              <a:t>market  </a:t>
            </a:r>
            <a:r>
              <a:rPr sz="1950" spc="-4" dirty="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sz="1950" spc="56" dirty="0">
                <a:solidFill>
                  <a:srgbClr val="FFFFFF"/>
                </a:solidFill>
                <a:latin typeface="Tahoma"/>
                <a:cs typeface="Tahoma"/>
              </a:rPr>
              <a:t>quadruple</a:t>
            </a:r>
            <a:r>
              <a:rPr sz="1950" spc="-3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71" dirty="0">
                <a:solidFill>
                  <a:srgbClr val="FFFFFF"/>
                </a:solidFill>
                <a:latin typeface="Tahoma"/>
                <a:cs typeface="Tahoma"/>
              </a:rPr>
              <a:t>by  </a:t>
            </a:r>
            <a:r>
              <a:rPr sz="1950" spc="30" dirty="0">
                <a:solidFill>
                  <a:srgbClr val="FFFFFF"/>
                </a:solidFill>
                <a:latin typeface="Tahoma"/>
                <a:cs typeface="Tahoma"/>
              </a:rPr>
              <a:t>2020 </a:t>
            </a:r>
            <a:r>
              <a:rPr sz="1950" spc="71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950" spc="-37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56" dirty="0">
                <a:solidFill>
                  <a:srgbClr val="FFFFFF"/>
                </a:solidFill>
                <a:latin typeface="Tahoma"/>
                <a:cs typeface="Tahoma"/>
              </a:rPr>
              <a:t>business  </a:t>
            </a:r>
            <a:r>
              <a:rPr sz="1950" spc="86" dirty="0">
                <a:solidFill>
                  <a:srgbClr val="FFFFFF"/>
                </a:solidFill>
                <a:latin typeface="Tahoma"/>
                <a:cs typeface="Tahoma"/>
              </a:rPr>
              <a:t>goes</a:t>
            </a:r>
            <a:r>
              <a:rPr sz="19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8" dirty="0">
                <a:solidFill>
                  <a:srgbClr val="FFFFFF"/>
                </a:solidFill>
                <a:latin typeface="Tahoma"/>
                <a:cs typeface="Tahoma"/>
              </a:rPr>
              <a:t>digital.</a:t>
            </a:r>
            <a:endParaRPr sz="1950" dirty="0">
              <a:latin typeface="Tahoma"/>
              <a:cs typeface="Tahoma"/>
            </a:endParaRPr>
          </a:p>
          <a:p>
            <a:pPr algn="ctr">
              <a:spcBef>
                <a:spcPts val="743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Forrester</a:t>
            </a:r>
            <a:r>
              <a:rPr sz="900" b="1" spc="-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11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3319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8186956" y="1685944"/>
            <a:ext cx="389573" cy="273844"/>
          </a:xfrm>
          <a:custGeom>
            <a:avLst/>
            <a:gdLst/>
            <a:ahLst/>
            <a:cxnLst/>
            <a:rect l="l" t="t" r="r" b="b"/>
            <a:pathLst>
              <a:path w="519429" h="365125">
                <a:moveTo>
                  <a:pt x="259753" y="0"/>
                </a:moveTo>
                <a:lnTo>
                  <a:pt x="213155" y="4188"/>
                </a:lnTo>
                <a:lnTo>
                  <a:pt x="169259" y="16262"/>
                </a:lnTo>
                <a:lnTo>
                  <a:pt x="128808" y="35483"/>
                </a:lnTo>
                <a:lnTo>
                  <a:pt x="92543" y="61111"/>
                </a:lnTo>
                <a:lnTo>
                  <a:pt x="61207" y="92409"/>
                </a:lnTo>
                <a:lnTo>
                  <a:pt x="35542" y="128638"/>
                </a:lnTo>
                <a:lnTo>
                  <a:pt x="16291" y="169059"/>
                </a:lnTo>
                <a:lnTo>
                  <a:pt x="4196" y="212934"/>
                </a:lnTo>
                <a:lnTo>
                  <a:pt x="0" y="259524"/>
                </a:lnTo>
                <a:lnTo>
                  <a:pt x="0" y="359460"/>
                </a:lnTo>
                <a:lnTo>
                  <a:pt x="4089" y="364731"/>
                </a:lnTo>
                <a:lnTo>
                  <a:pt x="515404" y="364731"/>
                </a:lnTo>
                <a:lnTo>
                  <a:pt x="519048" y="359460"/>
                </a:lnTo>
                <a:lnTo>
                  <a:pt x="519048" y="302780"/>
                </a:lnTo>
                <a:lnTo>
                  <a:pt x="259753" y="302780"/>
                </a:lnTo>
                <a:lnTo>
                  <a:pt x="242932" y="299375"/>
                </a:lnTo>
                <a:lnTo>
                  <a:pt x="229181" y="290096"/>
                </a:lnTo>
                <a:lnTo>
                  <a:pt x="222125" y="279641"/>
                </a:lnTo>
                <a:lnTo>
                  <a:pt x="47726" y="279641"/>
                </a:lnTo>
                <a:lnTo>
                  <a:pt x="43875" y="275234"/>
                </a:lnTo>
                <a:lnTo>
                  <a:pt x="43853" y="265645"/>
                </a:lnTo>
                <a:lnTo>
                  <a:pt x="47726" y="262623"/>
                </a:lnTo>
                <a:lnTo>
                  <a:pt x="217124" y="262623"/>
                </a:lnTo>
                <a:lnTo>
                  <a:pt x="216496" y="259524"/>
                </a:lnTo>
                <a:lnTo>
                  <a:pt x="219901" y="242703"/>
                </a:lnTo>
                <a:lnTo>
                  <a:pt x="229181" y="228952"/>
                </a:lnTo>
                <a:lnTo>
                  <a:pt x="242932" y="219673"/>
                </a:lnTo>
                <a:lnTo>
                  <a:pt x="259753" y="216268"/>
                </a:lnTo>
                <a:lnTo>
                  <a:pt x="290779" y="216268"/>
                </a:lnTo>
                <a:lnTo>
                  <a:pt x="301485" y="205562"/>
                </a:lnTo>
                <a:lnTo>
                  <a:pt x="107492" y="205562"/>
                </a:lnTo>
                <a:lnTo>
                  <a:pt x="106375" y="205346"/>
                </a:lnTo>
                <a:lnTo>
                  <a:pt x="60566" y="186385"/>
                </a:lnTo>
                <a:lnTo>
                  <a:pt x="58470" y="181317"/>
                </a:lnTo>
                <a:lnTo>
                  <a:pt x="62128" y="172491"/>
                </a:lnTo>
                <a:lnTo>
                  <a:pt x="67157" y="170383"/>
                </a:lnTo>
                <a:lnTo>
                  <a:pt x="336664" y="170383"/>
                </a:lnTo>
                <a:lnTo>
                  <a:pt x="354558" y="152488"/>
                </a:lnTo>
                <a:lnTo>
                  <a:pt x="141833" y="152488"/>
                </a:lnTo>
                <a:lnTo>
                  <a:pt x="139611" y="151650"/>
                </a:lnTo>
                <a:lnTo>
                  <a:pt x="103720" y="115696"/>
                </a:lnTo>
                <a:lnTo>
                  <a:pt x="103720" y="110235"/>
                </a:lnTo>
                <a:lnTo>
                  <a:pt x="110502" y="103479"/>
                </a:lnTo>
                <a:lnTo>
                  <a:pt x="185751" y="103479"/>
                </a:lnTo>
                <a:lnTo>
                  <a:pt x="170637" y="66967"/>
                </a:lnTo>
                <a:lnTo>
                  <a:pt x="172732" y="61899"/>
                </a:lnTo>
                <a:lnTo>
                  <a:pt x="181559" y="58242"/>
                </a:lnTo>
                <a:lnTo>
                  <a:pt x="251104" y="58242"/>
                </a:lnTo>
                <a:lnTo>
                  <a:pt x="251104" y="47497"/>
                </a:lnTo>
                <a:lnTo>
                  <a:pt x="254977" y="43624"/>
                </a:lnTo>
                <a:lnTo>
                  <a:pt x="402071" y="43624"/>
                </a:lnTo>
                <a:lnTo>
                  <a:pt x="390573" y="35483"/>
                </a:lnTo>
                <a:lnTo>
                  <a:pt x="350183" y="16262"/>
                </a:lnTo>
                <a:lnTo>
                  <a:pt x="306331" y="4188"/>
                </a:lnTo>
                <a:lnTo>
                  <a:pt x="259753" y="0"/>
                </a:lnTo>
                <a:close/>
              </a:path>
              <a:path w="519429" h="365125">
                <a:moveTo>
                  <a:pt x="477709" y="120268"/>
                </a:moveTo>
                <a:lnTo>
                  <a:pt x="392252" y="120268"/>
                </a:lnTo>
                <a:lnTo>
                  <a:pt x="399008" y="127025"/>
                </a:lnTo>
                <a:lnTo>
                  <a:pt x="399008" y="132499"/>
                </a:lnTo>
                <a:lnTo>
                  <a:pt x="295795" y="235711"/>
                </a:lnTo>
                <a:lnTo>
                  <a:pt x="300329" y="242544"/>
                </a:lnTo>
                <a:lnTo>
                  <a:pt x="303009" y="250723"/>
                </a:lnTo>
                <a:lnTo>
                  <a:pt x="303009" y="259524"/>
                </a:lnTo>
                <a:lnTo>
                  <a:pt x="299602" y="276345"/>
                </a:lnTo>
                <a:lnTo>
                  <a:pt x="290320" y="290096"/>
                </a:lnTo>
                <a:lnTo>
                  <a:pt x="276568" y="299375"/>
                </a:lnTo>
                <a:lnTo>
                  <a:pt x="259753" y="302780"/>
                </a:lnTo>
                <a:lnTo>
                  <a:pt x="519048" y="302780"/>
                </a:lnTo>
                <a:lnTo>
                  <a:pt x="519048" y="279641"/>
                </a:lnTo>
                <a:lnTo>
                  <a:pt x="418579" y="279641"/>
                </a:lnTo>
                <a:lnTo>
                  <a:pt x="414739" y="275234"/>
                </a:lnTo>
                <a:lnTo>
                  <a:pt x="414718" y="265645"/>
                </a:lnTo>
                <a:lnTo>
                  <a:pt x="418579" y="261785"/>
                </a:lnTo>
                <a:lnTo>
                  <a:pt x="519048" y="261785"/>
                </a:lnTo>
                <a:lnTo>
                  <a:pt x="519048" y="259524"/>
                </a:lnTo>
                <a:lnTo>
                  <a:pt x="514867" y="212934"/>
                </a:lnTo>
                <a:lnTo>
                  <a:pt x="512842" y="205562"/>
                </a:lnTo>
                <a:lnTo>
                  <a:pt x="407504" y="205562"/>
                </a:lnTo>
                <a:lnTo>
                  <a:pt x="404279" y="203542"/>
                </a:lnTo>
                <a:lnTo>
                  <a:pt x="401065" y="195808"/>
                </a:lnTo>
                <a:lnTo>
                  <a:pt x="403174" y="190741"/>
                </a:lnTo>
                <a:lnTo>
                  <a:pt x="447289" y="172491"/>
                </a:lnTo>
                <a:lnTo>
                  <a:pt x="452310" y="170383"/>
                </a:lnTo>
                <a:lnTo>
                  <a:pt x="503177" y="170383"/>
                </a:lnTo>
                <a:lnTo>
                  <a:pt x="502813" y="169059"/>
                </a:lnTo>
                <a:lnTo>
                  <a:pt x="483622" y="128638"/>
                </a:lnTo>
                <a:lnTo>
                  <a:pt x="477709" y="120268"/>
                </a:lnTo>
                <a:close/>
              </a:path>
              <a:path w="519429" h="365125">
                <a:moveTo>
                  <a:pt x="217124" y="262623"/>
                </a:moveTo>
                <a:lnTo>
                  <a:pt x="100914" y="262623"/>
                </a:lnTo>
                <a:lnTo>
                  <a:pt x="104787" y="265645"/>
                </a:lnTo>
                <a:lnTo>
                  <a:pt x="104762" y="275234"/>
                </a:lnTo>
                <a:lnTo>
                  <a:pt x="100914" y="279082"/>
                </a:lnTo>
                <a:lnTo>
                  <a:pt x="96138" y="279082"/>
                </a:lnTo>
                <a:lnTo>
                  <a:pt x="52501" y="279641"/>
                </a:lnTo>
                <a:lnTo>
                  <a:pt x="222125" y="279641"/>
                </a:lnTo>
                <a:lnTo>
                  <a:pt x="219901" y="276345"/>
                </a:lnTo>
                <a:lnTo>
                  <a:pt x="217124" y="262623"/>
                </a:lnTo>
                <a:close/>
              </a:path>
              <a:path w="519429" h="365125">
                <a:moveTo>
                  <a:pt x="519048" y="261785"/>
                </a:moveTo>
                <a:lnTo>
                  <a:pt x="423367" y="261785"/>
                </a:lnTo>
                <a:lnTo>
                  <a:pt x="423367" y="262623"/>
                </a:lnTo>
                <a:lnTo>
                  <a:pt x="471766" y="262623"/>
                </a:lnTo>
                <a:lnTo>
                  <a:pt x="475592" y="265645"/>
                </a:lnTo>
                <a:lnTo>
                  <a:pt x="475640" y="275234"/>
                </a:lnTo>
                <a:lnTo>
                  <a:pt x="471766" y="279107"/>
                </a:lnTo>
                <a:lnTo>
                  <a:pt x="466991" y="279107"/>
                </a:lnTo>
                <a:lnTo>
                  <a:pt x="466991" y="279641"/>
                </a:lnTo>
                <a:lnTo>
                  <a:pt x="519048" y="279641"/>
                </a:lnTo>
                <a:lnTo>
                  <a:pt x="519048" y="261785"/>
                </a:lnTo>
                <a:close/>
              </a:path>
              <a:path w="519429" h="365125">
                <a:moveTo>
                  <a:pt x="290779" y="216268"/>
                </a:moveTo>
                <a:lnTo>
                  <a:pt x="268541" y="216268"/>
                </a:lnTo>
                <a:lnTo>
                  <a:pt x="276732" y="218947"/>
                </a:lnTo>
                <a:lnTo>
                  <a:pt x="283565" y="223481"/>
                </a:lnTo>
                <a:lnTo>
                  <a:pt x="290779" y="216268"/>
                </a:lnTo>
                <a:close/>
              </a:path>
              <a:path w="519429" h="365125">
                <a:moveTo>
                  <a:pt x="336664" y="170383"/>
                </a:moveTo>
                <a:lnTo>
                  <a:pt x="67157" y="170383"/>
                </a:lnTo>
                <a:lnTo>
                  <a:pt x="116319" y="190741"/>
                </a:lnTo>
                <a:lnTo>
                  <a:pt x="118414" y="195808"/>
                </a:lnTo>
                <a:lnTo>
                  <a:pt x="115201" y="203542"/>
                </a:lnTo>
                <a:lnTo>
                  <a:pt x="111988" y="205562"/>
                </a:lnTo>
                <a:lnTo>
                  <a:pt x="301485" y="205562"/>
                </a:lnTo>
                <a:lnTo>
                  <a:pt x="336664" y="170383"/>
                </a:lnTo>
                <a:close/>
              </a:path>
              <a:path w="519429" h="365125">
                <a:moveTo>
                  <a:pt x="503177" y="170383"/>
                </a:moveTo>
                <a:lnTo>
                  <a:pt x="452310" y="170383"/>
                </a:lnTo>
                <a:lnTo>
                  <a:pt x="457377" y="172504"/>
                </a:lnTo>
                <a:lnTo>
                  <a:pt x="459193" y="176936"/>
                </a:lnTo>
                <a:lnTo>
                  <a:pt x="461035" y="181343"/>
                </a:lnTo>
                <a:lnTo>
                  <a:pt x="458927" y="186397"/>
                </a:lnTo>
                <a:lnTo>
                  <a:pt x="413118" y="205346"/>
                </a:lnTo>
                <a:lnTo>
                  <a:pt x="412000" y="205562"/>
                </a:lnTo>
                <a:lnTo>
                  <a:pt x="512842" y="205562"/>
                </a:lnTo>
                <a:lnTo>
                  <a:pt x="503177" y="170383"/>
                </a:lnTo>
                <a:close/>
              </a:path>
              <a:path w="519429" h="365125">
                <a:moveTo>
                  <a:pt x="185751" y="103479"/>
                </a:moveTo>
                <a:lnTo>
                  <a:pt x="110502" y="103479"/>
                </a:lnTo>
                <a:lnTo>
                  <a:pt x="115963" y="103492"/>
                </a:lnTo>
                <a:lnTo>
                  <a:pt x="153542" y="141122"/>
                </a:lnTo>
                <a:lnTo>
                  <a:pt x="153542" y="146583"/>
                </a:lnTo>
                <a:lnTo>
                  <a:pt x="148475" y="151650"/>
                </a:lnTo>
                <a:lnTo>
                  <a:pt x="146265" y="152488"/>
                </a:lnTo>
                <a:lnTo>
                  <a:pt x="354558" y="152488"/>
                </a:lnTo>
                <a:lnTo>
                  <a:pt x="386778" y="120268"/>
                </a:lnTo>
                <a:lnTo>
                  <a:pt x="477709" y="120268"/>
                </a:lnTo>
                <a:lnTo>
                  <a:pt x="475412" y="117017"/>
                </a:lnTo>
                <a:lnTo>
                  <a:pt x="193751" y="117017"/>
                </a:lnTo>
                <a:lnTo>
                  <a:pt x="190525" y="115011"/>
                </a:lnTo>
                <a:lnTo>
                  <a:pt x="185751" y="103479"/>
                </a:lnTo>
                <a:close/>
              </a:path>
              <a:path w="519429" h="365125">
                <a:moveTo>
                  <a:pt x="251104" y="58242"/>
                </a:moveTo>
                <a:lnTo>
                  <a:pt x="181559" y="58242"/>
                </a:lnTo>
                <a:lnTo>
                  <a:pt x="186613" y="60337"/>
                </a:lnTo>
                <a:lnTo>
                  <a:pt x="206959" y="109486"/>
                </a:lnTo>
                <a:lnTo>
                  <a:pt x="204863" y="114541"/>
                </a:lnTo>
                <a:lnTo>
                  <a:pt x="199364" y="116814"/>
                </a:lnTo>
                <a:lnTo>
                  <a:pt x="198246" y="117017"/>
                </a:lnTo>
                <a:lnTo>
                  <a:pt x="321259" y="117017"/>
                </a:lnTo>
                <a:lnTo>
                  <a:pt x="320128" y="116814"/>
                </a:lnTo>
                <a:lnTo>
                  <a:pt x="314629" y="114541"/>
                </a:lnTo>
                <a:lnTo>
                  <a:pt x="312546" y="109486"/>
                </a:lnTo>
                <a:lnTo>
                  <a:pt x="314563" y="104571"/>
                </a:lnTo>
                <a:lnTo>
                  <a:pt x="254977" y="104571"/>
                </a:lnTo>
                <a:lnTo>
                  <a:pt x="251104" y="100698"/>
                </a:lnTo>
                <a:lnTo>
                  <a:pt x="251104" y="58242"/>
                </a:lnTo>
                <a:close/>
              </a:path>
              <a:path w="519429" h="365125">
                <a:moveTo>
                  <a:pt x="422714" y="58242"/>
                </a:moveTo>
                <a:lnTo>
                  <a:pt x="337921" y="58242"/>
                </a:lnTo>
                <a:lnTo>
                  <a:pt x="346773" y="61899"/>
                </a:lnTo>
                <a:lnTo>
                  <a:pt x="348881" y="66967"/>
                </a:lnTo>
                <a:lnTo>
                  <a:pt x="328980" y="115011"/>
                </a:lnTo>
                <a:lnTo>
                  <a:pt x="325754" y="117017"/>
                </a:lnTo>
                <a:lnTo>
                  <a:pt x="475412" y="117017"/>
                </a:lnTo>
                <a:lnTo>
                  <a:pt x="458028" y="92409"/>
                </a:lnTo>
                <a:lnTo>
                  <a:pt x="426767" y="61111"/>
                </a:lnTo>
                <a:lnTo>
                  <a:pt x="422714" y="58242"/>
                </a:lnTo>
                <a:close/>
              </a:path>
              <a:path w="519429" h="365125">
                <a:moveTo>
                  <a:pt x="402071" y="43624"/>
                </a:moveTo>
                <a:lnTo>
                  <a:pt x="264528" y="43624"/>
                </a:lnTo>
                <a:lnTo>
                  <a:pt x="268033" y="47497"/>
                </a:lnTo>
                <a:lnTo>
                  <a:pt x="268033" y="100698"/>
                </a:lnTo>
                <a:lnTo>
                  <a:pt x="264528" y="104571"/>
                </a:lnTo>
                <a:lnTo>
                  <a:pt x="314563" y="104571"/>
                </a:lnTo>
                <a:lnTo>
                  <a:pt x="332892" y="60337"/>
                </a:lnTo>
                <a:lnTo>
                  <a:pt x="337921" y="58242"/>
                </a:lnTo>
                <a:lnTo>
                  <a:pt x="422714" y="58242"/>
                </a:lnTo>
                <a:lnTo>
                  <a:pt x="402071" y="436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7284187" y="950032"/>
            <a:ext cx="300038" cy="429578"/>
          </a:xfrm>
          <a:custGeom>
            <a:avLst/>
            <a:gdLst/>
            <a:ahLst/>
            <a:cxnLst/>
            <a:rect l="l" t="t" r="r" b="b"/>
            <a:pathLst>
              <a:path w="400050" h="572769">
                <a:moveTo>
                  <a:pt x="201485" y="0"/>
                </a:moveTo>
                <a:lnTo>
                  <a:pt x="153909" y="8783"/>
                </a:lnTo>
                <a:lnTo>
                  <a:pt x="114610" y="32444"/>
                </a:lnTo>
                <a:lnTo>
                  <a:pt x="84907" y="66953"/>
                </a:lnTo>
                <a:lnTo>
                  <a:pt x="66118" y="108277"/>
                </a:lnTo>
                <a:lnTo>
                  <a:pt x="59563" y="152387"/>
                </a:lnTo>
                <a:lnTo>
                  <a:pt x="59563" y="227964"/>
                </a:lnTo>
                <a:lnTo>
                  <a:pt x="0" y="227964"/>
                </a:lnTo>
                <a:lnTo>
                  <a:pt x="0" y="572579"/>
                </a:lnTo>
                <a:lnTo>
                  <a:pt x="399923" y="572579"/>
                </a:lnTo>
                <a:lnTo>
                  <a:pt x="399923" y="453021"/>
                </a:lnTo>
                <a:lnTo>
                  <a:pt x="196227" y="453021"/>
                </a:lnTo>
                <a:lnTo>
                  <a:pt x="191452" y="448767"/>
                </a:lnTo>
                <a:lnTo>
                  <a:pt x="191452" y="378307"/>
                </a:lnTo>
                <a:lnTo>
                  <a:pt x="185788" y="375005"/>
                </a:lnTo>
                <a:lnTo>
                  <a:pt x="182435" y="368934"/>
                </a:lnTo>
                <a:lnTo>
                  <a:pt x="182435" y="361911"/>
                </a:lnTo>
                <a:lnTo>
                  <a:pt x="183935" y="354504"/>
                </a:lnTo>
                <a:lnTo>
                  <a:pt x="188021" y="348448"/>
                </a:lnTo>
                <a:lnTo>
                  <a:pt x="194078" y="344361"/>
                </a:lnTo>
                <a:lnTo>
                  <a:pt x="201485" y="342861"/>
                </a:lnTo>
                <a:lnTo>
                  <a:pt x="399923" y="342861"/>
                </a:lnTo>
                <a:lnTo>
                  <a:pt x="399923" y="228574"/>
                </a:lnTo>
                <a:lnTo>
                  <a:pt x="325297" y="228574"/>
                </a:lnTo>
                <a:lnTo>
                  <a:pt x="76581" y="227964"/>
                </a:lnTo>
                <a:lnTo>
                  <a:pt x="76581" y="152387"/>
                </a:lnTo>
                <a:lnTo>
                  <a:pt x="85681" y="104381"/>
                </a:lnTo>
                <a:lnTo>
                  <a:pt x="111258" y="61561"/>
                </a:lnTo>
                <a:lnTo>
                  <a:pt x="150722" y="30816"/>
                </a:lnTo>
                <a:lnTo>
                  <a:pt x="201485" y="19037"/>
                </a:lnTo>
                <a:lnTo>
                  <a:pt x="266347" y="19037"/>
                </a:lnTo>
                <a:lnTo>
                  <a:pt x="249186" y="8783"/>
                </a:lnTo>
                <a:lnTo>
                  <a:pt x="201485" y="0"/>
                </a:lnTo>
                <a:close/>
              </a:path>
              <a:path w="400050" h="572769">
                <a:moveTo>
                  <a:pt x="399923" y="342861"/>
                </a:moveTo>
                <a:lnTo>
                  <a:pt x="201485" y="342861"/>
                </a:lnTo>
                <a:lnTo>
                  <a:pt x="208890" y="344361"/>
                </a:lnTo>
                <a:lnTo>
                  <a:pt x="214942" y="348448"/>
                </a:lnTo>
                <a:lnTo>
                  <a:pt x="219025" y="354504"/>
                </a:lnTo>
                <a:lnTo>
                  <a:pt x="220522" y="361911"/>
                </a:lnTo>
                <a:lnTo>
                  <a:pt x="220522" y="368934"/>
                </a:lnTo>
                <a:lnTo>
                  <a:pt x="216674" y="375005"/>
                </a:lnTo>
                <a:lnTo>
                  <a:pt x="211010" y="378307"/>
                </a:lnTo>
                <a:lnTo>
                  <a:pt x="212725" y="443509"/>
                </a:lnTo>
                <a:lnTo>
                  <a:pt x="212725" y="448767"/>
                </a:lnTo>
                <a:lnTo>
                  <a:pt x="206743" y="453021"/>
                </a:lnTo>
                <a:lnTo>
                  <a:pt x="399923" y="453021"/>
                </a:lnTo>
                <a:lnTo>
                  <a:pt x="399923" y="342861"/>
                </a:lnTo>
                <a:close/>
              </a:path>
              <a:path w="400050" h="572769">
                <a:moveTo>
                  <a:pt x="266347" y="19037"/>
                </a:moveTo>
                <a:lnTo>
                  <a:pt x="201485" y="19037"/>
                </a:lnTo>
                <a:lnTo>
                  <a:pt x="252077" y="30816"/>
                </a:lnTo>
                <a:lnTo>
                  <a:pt x="291166" y="61561"/>
                </a:lnTo>
                <a:lnTo>
                  <a:pt x="316367" y="104381"/>
                </a:lnTo>
                <a:lnTo>
                  <a:pt x="325297" y="152387"/>
                </a:lnTo>
                <a:lnTo>
                  <a:pt x="325297" y="228574"/>
                </a:lnTo>
                <a:lnTo>
                  <a:pt x="344347" y="228574"/>
                </a:lnTo>
                <a:lnTo>
                  <a:pt x="344614" y="152387"/>
                </a:lnTo>
                <a:lnTo>
                  <a:pt x="337933" y="108277"/>
                </a:lnTo>
                <a:lnTo>
                  <a:pt x="318845" y="66953"/>
                </a:lnTo>
                <a:lnTo>
                  <a:pt x="288784" y="32444"/>
                </a:lnTo>
                <a:lnTo>
                  <a:pt x="266347" y="190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293243" y="1693021"/>
            <a:ext cx="389573" cy="258604"/>
          </a:xfrm>
          <a:custGeom>
            <a:avLst/>
            <a:gdLst/>
            <a:ahLst/>
            <a:cxnLst/>
            <a:rect l="l" t="t" r="r" b="b"/>
            <a:pathLst>
              <a:path w="519429" h="344805">
                <a:moveTo>
                  <a:pt x="515175" y="326872"/>
                </a:moveTo>
                <a:lnTo>
                  <a:pt x="510400" y="326872"/>
                </a:lnTo>
                <a:lnTo>
                  <a:pt x="483057" y="327596"/>
                </a:lnTo>
                <a:lnTo>
                  <a:pt x="3873" y="327596"/>
                </a:lnTo>
                <a:lnTo>
                  <a:pt x="0" y="330746"/>
                </a:lnTo>
                <a:lnTo>
                  <a:pt x="0" y="340296"/>
                </a:lnTo>
                <a:lnTo>
                  <a:pt x="3873" y="344614"/>
                </a:lnTo>
                <a:lnTo>
                  <a:pt x="515175" y="344614"/>
                </a:lnTo>
                <a:lnTo>
                  <a:pt x="519048" y="340296"/>
                </a:lnTo>
                <a:lnTo>
                  <a:pt x="519048" y="330746"/>
                </a:lnTo>
                <a:lnTo>
                  <a:pt x="515175" y="326872"/>
                </a:lnTo>
                <a:close/>
              </a:path>
              <a:path w="519429" h="344805">
                <a:moveTo>
                  <a:pt x="117246" y="221234"/>
                </a:moveTo>
                <a:lnTo>
                  <a:pt x="38468" y="221234"/>
                </a:lnTo>
                <a:lnTo>
                  <a:pt x="36334" y="226936"/>
                </a:lnTo>
                <a:lnTo>
                  <a:pt x="36334" y="327596"/>
                </a:lnTo>
                <a:lnTo>
                  <a:pt x="121424" y="327596"/>
                </a:lnTo>
                <a:lnTo>
                  <a:pt x="121424" y="226936"/>
                </a:lnTo>
                <a:lnTo>
                  <a:pt x="117246" y="221234"/>
                </a:lnTo>
                <a:close/>
              </a:path>
              <a:path w="519429" h="344805">
                <a:moveTo>
                  <a:pt x="238353" y="102107"/>
                </a:moveTo>
                <a:lnTo>
                  <a:pt x="159588" y="102107"/>
                </a:lnTo>
                <a:lnTo>
                  <a:pt x="155460" y="105829"/>
                </a:lnTo>
                <a:lnTo>
                  <a:pt x="155460" y="327596"/>
                </a:lnTo>
                <a:lnTo>
                  <a:pt x="240550" y="327596"/>
                </a:lnTo>
                <a:lnTo>
                  <a:pt x="240550" y="105829"/>
                </a:lnTo>
                <a:lnTo>
                  <a:pt x="238353" y="102107"/>
                </a:lnTo>
                <a:close/>
              </a:path>
              <a:path w="519429" h="344805">
                <a:moveTo>
                  <a:pt x="359460" y="153161"/>
                </a:moveTo>
                <a:lnTo>
                  <a:pt x="280695" y="153161"/>
                </a:lnTo>
                <a:lnTo>
                  <a:pt x="278841" y="157734"/>
                </a:lnTo>
                <a:lnTo>
                  <a:pt x="278841" y="327596"/>
                </a:lnTo>
                <a:lnTo>
                  <a:pt x="363931" y="327596"/>
                </a:lnTo>
                <a:lnTo>
                  <a:pt x="363931" y="157734"/>
                </a:lnTo>
                <a:lnTo>
                  <a:pt x="359460" y="153161"/>
                </a:lnTo>
                <a:close/>
              </a:path>
              <a:path w="519429" h="344805">
                <a:moveTo>
                  <a:pt x="480580" y="0"/>
                </a:moveTo>
                <a:lnTo>
                  <a:pt x="401802" y="0"/>
                </a:lnTo>
                <a:lnTo>
                  <a:pt x="397967" y="2019"/>
                </a:lnTo>
                <a:lnTo>
                  <a:pt x="397967" y="327596"/>
                </a:lnTo>
                <a:lnTo>
                  <a:pt x="483057" y="327596"/>
                </a:lnTo>
                <a:lnTo>
                  <a:pt x="483057" y="2019"/>
                </a:lnTo>
                <a:lnTo>
                  <a:pt x="4805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319190" y="1561871"/>
            <a:ext cx="344329" cy="214313"/>
          </a:xfrm>
          <a:custGeom>
            <a:avLst/>
            <a:gdLst/>
            <a:ahLst/>
            <a:cxnLst/>
            <a:rect l="l" t="t" r="r" b="b"/>
            <a:pathLst>
              <a:path w="459104" h="285750">
                <a:moveTo>
                  <a:pt x="41897" y="216268"/>
                </a:moveTo>
                <a:lnTo>
                  <a:pt x="34607" y="216268"/>
                </a:lnTo>
                <a:lnTo>
                  <a:pt x="21147" y="218991"/>
                </a:lnTo>
                <a:lnTo>
                  <a:pt x="10145" y="226412"/>
                </a:lnTo>
                <a:lnTo>
                  <a:pt x="2723" y="237410"/>
                </a:lnTo>
                <a:lnTo>
                  <a:pt x="0" y="250863"/>
                </a:lnTo>
                <a:lnTo>
                  <a:pt x="2723" y="264323"/>
                </a:lnTo>
                <a:lnTo>
                  <a:pt x="10145" y="275324"/>
                </a:lnTo>
                <a:lnTo>
                  <a:pt x="21147" y="282747"/>
                </a:lnTo>
                <a:lnTo>
                  <a:pt x="34607" y="285470"/>
                </a:lnTo>
                <a:lnTo>
                  <a:pt x="48065" y="282747"/>
                </a:lnTo>
                <a:lnTo>
                  <a:pt x="59062" y="275324"/>
                </a:lnTo>
                <a:lnTo>
                  <a:pt x="66481" y="264323"/>
                </a:lnTo>
                <a:lnTo>
                  <a:pt x="69202" y="250863"/>
                </a:lnTo>
                <a:lnTo>
                  <a:pt x="69202" y="245338"/>
                </a:lnTo>
                <a:lnTo>
                  <a:pt x="67792" y="240195"/>
                </a:lnTo>
                <a:lnTo>
                  <a:pt x="65481" y="235559"/>
                </a:lnTo>
                <a:lnTo>
                  <a:pt x="80647" y="222415"/>
                </a:lnTo>
                <a:lnTo>
                  <a:pt x="54216" y="222415"/>
                </a:lnTo>
                <a:lnTo>
                  <a:pt x="48641" y="218554"/>
                </a:lnTo>
                <a:lnTo>
                  <a:pt x="41897" y="216268"/>
                </a:lnTo>
                <a:close/>
              </a:path>
              <a:path w="459104" h="285750">
                <a:moveTo>
                  <a:pt x="238708" y="158826"/>
                </a:moveTo>
                <a:lnTo>
                  <a:pt x="192163" y="158826"/>
                </a:lnTo>
                <a:lnTo>
                  <a:pt x="259969" y="185966"/>
                </a:lnTo>
                <a:lnTo>
                  <a:pt x="259791" y="187401"/>
                </a:lnTo>
                <a:lnTo>
                  <a:pt x="259524" y="188823"/>
                </a:lnTo>
                <a:lnTo>
                  <a:pt x="259524" y="190309"/>
                </a:lnTo>
                <a:lnTo>
                  <a:pt x="262247" y="203769"/>
                </a:lnTo>
                <a:lnTo>
                  <a:pt x="269670" y="214771"/>
                </a:lnTo>
                <a:lnTo>
                  <a:pt x="280671" y="222193"/>
                </a:lnTo>
                <a:lnTo>
                  <a:pt x="294132" y="224917"/>
                </a:lnTo>
                <a:lnTo>
                  <a:pt x="307590" y="222193"/>
                </a:lnTo>
                <a:lnTo>
                  <a:pt x="318587" y="214771"/>
                </a:lnTo>
                <a:lnTo>
                  <a:pt x="326005" y="203769"/>
                </a:lnTo>
                <a:lnTo>
                  <a:pt x="328726" y="190309"/>
                </a:lnTo>
                <a:lnTo>
                  <a:pt x="328726" y="182791"/>
                </a:lnTo>
                <a:lnTo>
                  <a:pt x="326263" y="175869"/>
                </a:lnTo>
                <a:lnTo>
                  <a:pt x="322173" y="170192"/>
                </a:lnTo>
                <a:lnTo>
                  <a:pt x="322427" y="169887"/>
                </a:lnTo>
                <a:lnTo>
                  <a:pt x="266344" y="169887"/>
                </a:lnTo>
                <a:lnTo>
                  <a:pt x="238708" y="158826"/>
                </a:lnTo>
                <a:close/>
              </a:path>
              <a:path w="459104" h="285750">
                <a:moveTo>
                  <a:pt x="164363" y="103809"/>
                </a:moveTo>
                <a:lnTo>
                  <a:pt x="150910" y="106532"/>
                </a:lnTo>
                <a:lnTo>
                  <a:pt x="139912" y="113953"/>
                </a:lnTo>
                <a:lnTo>
                  <a:pt x="132491" y="124951"/>
                </a:lnTo>
                <a:lnTo>
                  <a:pt x="129768" y="138404"/>
                </a:lnTo>
                <a:lnTo>
                  <a:pt x="129768" y="143929"/>
                </a:lnTo>
                <a:lnTo>
                  <a:pt x="131178" y="149085"/>
                </a:lnTo>
                <a:lnTo>
                  <a:pt x="133489" y="153720"/>
                </a:lnTo>
                <a:lnTo>
                  <a:pt x="54216" y="222415"/>
                </a:lnTo>
                <a:lnTo>
                  <a:pt x="80647" y="222415"/>
                </a:lnTo>
                <a:lnTo>
                  <a:pt x="144741" y="166865"/>
                </a:lnTo>
                <a:lnTo>
                  <a:pt x="183512" y="166865"/>
                </a:lnTo>
                <a:lnTo>
                  <a:pt x="186764" y="164653"/>
                </a:lnTo>
                <a:lnTo>
                  <a:pt x="192163" y="158826"/>
                </a:lnTo>
                <a:lnTo>
                  <a:pt x="238708" y="158826"/>
                </a:lnTo>
                <a:lnTo>
                  <a:pt x="198539" y="142748"/>
                </a:lnTo>
                <a:lnTo>
                  <a:pt x="198716" y="141312"/>
                </a:lnTo>
                <a:lnTo>
                  <a:pt x="198970" y="139890"/>
                </a:lnTo>
                <a:lnTo>
                  <a:pt x="198970" y="138404"/>
                </a:lnTo>
                <a:lnTo>
                  <a:pt x="196247" y="124951"/>
                </a:lnTo>
                <a:lnTo>
                  <a:pt x="188825" y="113953"/>
                </a:lnTo>
                <a:lnTo>
                  <a:pt x="177823" y="106532"/>
                </a:lnTo>
                <a:lnTo>
                  <a:pt x="164363" y="103809"/>
                </a:lnTo>
                <a:close/>
              </a:path>
              <a:path w="459104" h="285750">
                <a:moveTo>
                  <a:pt x="183512" y="166865"/>
                </a:moveTo>
                <a:lnTo>
                  <a:pt x="144741" y="166865"/>
                </a:lnTo>
                <a:lnTo>
                  <a:pt x="150329" y="170713"/>
                </a:lnTo>
                <a:lnTo>
                  <a:pt x="157073" y="173012"/>
                </a:lnTo>
                <a:lnTo>
                  <a:pt x="164363" y="173012"/>
                </a:lnTo>
                <a:lnTo>
                  <a:pt x="172641" y="171999"/>
                </a:lnTo>
                <a:lnTo>
                  <a:pt x="180182" y="169129"/>
                </a:lnTo>
                <a:lnTo>
                  <a:pt x="183512" y="166865"/>
                </a:lnTo>
                <a:close/>
              </a:path>
              <a:path w="459104" h="285750">
                <a:moveTo>
                  <a:pt x="299415" y="155714"/>
                </a:moveTo>
                <a:lnTo>
                  <a:pt x="294132" y="155714"/>
                </a:lnTo>
                <a:lnTo>
                  <a:pt x="285859" y="156725"/>
                </a:lnTo>
                <a:lnTo>
                  <a:pt x="278318" y="159591"/>
                </a:lnTo>
                <a:lnTo>
                  <a:pt x="271738" y="164062"/>
                </a:lnTo>
                <a:lnTo>
                  <a:pt x="266344" y="169887"/>
                </a:lnTo>
                <a:lnTo>
                  <a:pt x="322427" y="169887"/>
                </a:lnTo>
                <a:lnTo>
                  <a:pt x="331390" y="159131"/>
                </a:lnTo>
                <a:lnTo>
                  <a:pt x="308864" y="159131"/>
                </a:lnTo>
                <a:lnTo>
                  <a:pt x="304380" y="156997"/>
                </a:lnTo>
                <a:lnTo>
                  <a:pt x="299415" y="155714"/>
                </a:lnTo>
                <a:close/>
              </a:path>
              <a:path w="459104" h="285750">
                <a:moveTo>
                  <a:pt x="423900" y="0"/>
                </a:moveTo>
                <a:lnTo>
                  <a:pt x="410440" y="2722"/>
                </a:lnTo>
                <a:lnTo>
                  <a:pt x="399438" y="10144"/>
                </a:lnTo>
                <a:lnTo>
                  <a:pt x="392016" y="21141"/>
                </a:lnTo>
                <a:lnTo>
                  <a:pt x="389293" y="34594"/>
                </a:lnTo>
                <a:lnTo>
                  <a:pt x="389293" y="42125"/>
                </a:lnTo>
                <a:lnTo>
                  <a:pt x="391769" y="49034"/>
                </a:lnTo>
                <a:lnTo>
                  <a:pt x="395859" y="54724"/>
                </a:lnTo>
                <a:lnTo>
                  <a:pt x="308864" y="159131"/>
                </a:lnTo>
                <a:lnTo>
                  <a:pt x="331390" y="159131"/>
                </a:lnTo>
                <a:lnTo>
                  <a:pt x="409168" y="65786"/>
                </a:lnTo>
                <a:lnTo>
                  <a:pt x="438380" y="65786"/>
                </a:lnTo>
                <a:lnTo>
                  <a:pt x="448351" y="59056"/>
                </a:lnTo>
                <a:lnTo>
                  <a:pt x="455772" y="48055"/>
                </a:lnTo>
                <a:lnTo>
                  <a:pt x="458495" y="34594"/>
                </a:lnTo>
                <a:lnTo>
                  <a:pt x="455772" y="21141"/>
                </a:lnTo>
                <a:lnTo>
                  <a:pt x="448351" y="10144"/>
                </a:lnTo>
                <a:lnTo>
                  <a:pt x="437353" y="2722"/>
                </a:lnTo>
                <a:lnTo>
                  <a:pt x="423900" y="0"/>
                </a:lnTo>
                <a:close/>
              </a:path>
              <a:path w="459104" h="285750">
                <a:moveTo>
                  <a:pt x="438380" y="65786"/>
                </a:moveTo>
                <a:lnTo>
                  <a:pt x="409168" y="65786"/>
                </a:lnTo>
                <a:lnTo>
                  <a:pt x="413651" y="67906"/>
                </a:lnTo>
                <a:lnTo>
                  <a:pt x="418604" y="69202"/>
                </a:lnTo>
                <a:lnTo>
                  <a:pt x="423900" y="69202"/>
                </a:lnTo>
                <a:lnTo>
                  <a:pt x="437353" y="66479"/>
                </a:lnTo>
                <a:lnTo>
                  <a:pt x="438380" y="657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618863" y="2707774"/>
            <a:ext cx="304324" cy="304324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346903" y="58512"/>
                </a:moveTo>
                <a:lnTo>
                  <a:pt x="376160" y="95385"/>
                </a:lnTo>
                <a:lnTo>
                  <a:pt x="395664" y="136585"/>
                </a:lnTo>
                <a:lnTo>
                  <a:pt x="405416" y="180382"/>
                </a:lnTo>
                <a:lnTo>
                  <a:pt x="405416" y="225043"/>
                </a:lnTo>
                <a:lnTo>
                  <a:pt x="395664" y="268838"/>
                </a:lnTo>
                <a:lnTo>
                  <a:pt x="376160" y="310035"/>
                </a:lnTo>
                <a:lnTo>
                  <a:pt x="346903" y="346903"/>
                </a:lnTo>
                <a:lnTo>
                  <a:pt x="310030" y="376160"/>
                </a:lnTo>
                <a:lnTo>
                  <a:pt x="268830" y="395664"/>
                </a:lnTo>
                <a:lnTo>
                  <a:pt x="225034" y="405416"/>
                </a:lnTo>
                <a:lnTo>
                  <a:pt x="180372" y="405416"/>
                </a:lnTo>
                <a:lnTo>
                  <a:pt x="136577" y="395664"/>
                </a:lnTo>
                <a:lnTo>
                  <a:pt x="95380" y="376160"/>
                </a:lnTo>
                <a:lnTo>
                  <a:pt x="58512" y="346903"/>
                </a:lnTo>
                <a:lnTo>
                  <a:pt x="29256" y="310035"/>
                </a:lnTo>
                <a:lnTo>
                  <a:pt x="9752" y="268838"/>
                </a:lnTo>
                <a:lnTo>
                  <a:pt x="0" y="225043"/>
                </a:lnTo>
                <a:lnTo>
                  <a:pt x="0" y="180382"/>
                </a:lnTo>
                <a:lnTo>
                  <a:pt x="9752" y="136585"/>
                </a:lnTo>
                <a:lnTo>
                  <a:pt x="29256" y="95385"/>
                </a:lnTo>
                <a:lnTo>
                  <a:pt x="58512" y="58512"/>
                </a:lnTo>
                <a:lnTo>
                  <a:pt x="95380" y="29256"/>
                </a:lnTo>
                <a:lnTo>
                  <a:pt x="136577" y="9752"/>
                </a:lnTo>
                <a:lnTo>
                  <a:pt x="180372" y="0"/>
                </a:lnTo>
                <a:lnTo>
                  <a:pt x="225034" y="0"/>
                </a:lnTo>
                <a:lnTo>
                  <a:pt x="268830" y="9752"/>
                </a:lnTo>
                <a:lnTo>
                  <a:pt x="310030" y="29256"/>
                </a:lnTo>
                <a:lnTo>
                  <a:pt x="346903" y="58512"/>
                </a:lnTo>
                <a:close/>
              </a:path>
            </a:pathLst>
          </a:custGeom>
          <a:solidFill>
            <a:schemeClr val="bg1"/>
          </a:solidFill>
          <a:ln w="8509">
            <a:solidFill>
              <a:srgbClr val="FF4300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545940" y="2570167"/>
            <a:ext cx="450056" cy="450056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512029" y="87849"/>
                </a:moveTo>
                <a:lnTo>
                  <a:pt x="543654" y="125026"/>
                </a:lnTo>
                <a:lnTo>
                  <a:pt x="568252" y="165697"/>
                </a:lnTo>
                <a:lnTo>
                  <a:pt x="585822" y="208989"/>
                </a:lnTo>
                <a:lnTo>
                  <a:pt x="596364" y="254027"/>
                </a:lnTo>
                <a:lnTo>
                  <a:pt x="599878" y="299939"/>
                </a:lnTo>
                <a:lnTo>
                  <a:pt x="596364" y="345850"/>
                </a:lnTo>
                <a:lnTo>
                  <a:pt x="585822" y="390888"/>
                </a:lnTo>
                <a:lnTo>
                  <a:pt x="568252" y="434180"/>
                </a:lnTo>
                <a:lnTo>
                  <a:pt x="543654" y="474851"/>
                </a:lnTo>
                <a:lnTo>
                  <a:pt x="512029" y="512029"/>
                </a:lnTo>
                <a:lnTo>
                  <a:pt x="474851" y="543654"/>
                </a:lnTo>
                <a:lnTo>
                  <a:pt x="434180" y="568252"/>
                </a:lnTo>
                <a:lnTo>
                  <a:pt x="390888" y="585822"/>
                </a:lnTo>
                <a:lnTo>
                  <a:pt x="345850" y="596364"/>
                </a:lnTo>
                <a:lnTo>
                  <a:pt x="299939" y="599878"/>
                </a:lnTo>
                <a:lnTo>
                  <a:pt x="254027" y="596364"/>
                </a:lnTo>
                <a:lnTo>
                  <a:pt x="208989" y="585822"/>
                </a:lnTo>
                <a:lnTo>
                  <a:pt x="165697" y="568252"/>
                </a:lnTo>
                <a:lnTo>
                  <a:pt x="125026" y="543654"/>
                </a:lnTo>
                <a:lnTo>
                  <a:pt x="87849" y="512029"/>
                </a:lnTo>
                <a:lnTo>
                  <a:pt x="56223" y="474851"/>
                </a:lnTo>
                <a:lnTo>
                  <a:pt x="31625" y="434180"/>
                </a:lnTo>
                <a:lnTo>
                  <a:pt x="14055" y="390888"/>
                </a:lnTo>
                <a:lnTo>
                  <a:pt x="3513" y="345850"/>
                </a:lnTo>
                <a:lnTo>
                  <a:pt x="0" y="299939"/>
                </a:lnTo>
                <a:lnTo>
                  <a:pt x="3513" y="254027"/>
                </a:lnTo>
                <a:lnTo>
                  <a:pt x="14055" y="208989"/>
                </a:lnTo>
                <a:lnTo>
                  <a:pt x="31625" y="165697"/>
                </a:lnTo>
                <a:lnTo>
                  <a:pt x="56223" y="125026"/>
                </a:lnTo>
                <a:lnTo>
                  <a:pt x="87849" y="87849"/>
                </a:lnTo>
                <a:lnTo>
                  <a:pt x="125026" y="56223"/>
                </a:lnTo>
                <a:lnTo>
                  <a:pt x="165697" y="31625"/>
                </a:lnTo>
                <a:lnTo>
                  <a:pt x="208989" y="14055"/>
                </a:lnTo>
                <a:lnTo>
                  <a:pt x="254027" y="3513"/>
                </a:lnTo>
                <a:lnTo>
                  <a:pt x="299939" y="0"/>
                </a:lnTo>
                <a:lnTo>
                  <a:pt x="345850" y="3513"/>
                </a:lnTo>
                <a:lnTo>
                  <a:pt x="390888" y="14055"/>
                </a:lnTo>
                <a:lnTo>
                  <a:pt x="434180" y="31625"/>
                </a:lnTo>
                <a:lnTo>
                  <a:pt x="474851" y="56223"/>
                </a:lnTo>
                <a:lnTo>
                  <a:pt x="512029" y="87849"/>
                </a:lnTo>
                <a:close/>
              </a:path>
            </a:pathLst>
          </a:custGeom>
          <a:solidFill>
            <a:schemeClr val="bg1"/>
          </a:solidFill>
          <a:ln w="8509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6672822" y="2817102"/>
            <a:ext cx="195739" cy="195739"/>
          </a:xfrm>
          <a:custGeom>
            <a:avLst/>
            <a:gdLst/>
            <a:ahLst/>
            <a:cxnLst/>
            <a:rect l="l" t="t" r="r" b="b"/>
            <a:pathLst>
              <a:path w="260984" h="260985">
                <a:moveTo>
                  <a:pt x="130432" y="0"/>
                </a:moveTo>
                <a:lnTo>
                  <a:pt x="81352" y="9551"/>
                </a:lnTo>
                <a:lnTo>
                  <a:pt x="38204" y="38204"/>
                </a:lnTo>
                <a:lnTo>
                  <a:pt x="9551" y="81354"/>
                </a:lnTo>
                <a:lnTo>
                  <a:pt x="0" y="130436"/>
                </a:lnTo>
                <a:lnTo>
                  <a:pt x="9551" y="179517"/>
                </a:lnTo>
                <a:lnTo>
                  <a:pt x="38204" y="222659"/>
                </a:lnTo>
                <a:lnTo>
                  <a:pt x="81352" y="251313"/>
                </a:lnTo>
                <a:lnTo>
                  <a:pt x="130432" y="260864"/>
                </a:lnTo>
                <a:lnTo>
                  <a:pt x="179511" y="251313"/>
                </a:lnTo>
                <a:lnTo>
                  <a:pt x="222659" y="222659"/>
                </a:lnTo>
                <a:lnTo>
                  <a:pt x="251313" y="179517"/>
                </a:lnTo>
                <a:lnTo>
                  <a:pt x="260864" y="130436"/>
                </a:lnTo>
                <a:lnTo>
                  <a:pt x="251313" y="81354"/>
                </a:lnTo>
                <a:lnTo>
                  <a:pt x="222659" y="38204"/>
                </a:lnTo>
                <a:lnTo>
                  <a:pt x="179511" y="9551"/>
                </a:lnTo>
                <a:lnTo>
                  <a:pt x="130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6664680" y="3040466"/>
            <a:ext cx="2185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19" dirty="0">
                <a:solidFill>
                  <a:srgbClr val="FFFFFF"/>
                </a:solidFill>
                <a:latin typeface="Verdana"/>
                <a:cs typeface="Verdana"/>
              </a:rPr>
              <a:t>Scale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06724" y="3040466"/>
            <a:ext cx="27432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75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75" spc="-11" dirty="0">
                <a:solidFill>
                  <a:srgbClr val="FFFFFF"/>
                </a:solidFill>
                <a:latin typeface="Verdana"/>
                <a:cs typeface="Verdana"/>
              </a:rPr>
              <a:t>eate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5354" y="1992278"/>
            <a:ext cx="32051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Analy</a:t>
            </a:r>
            <a:r>
              <a:rPr sz="675" spc="-26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675" spc="8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7235" y="1403585"/>
            <a:ext cx="28575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675" spc="-26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75" spc="8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19275" y="1992278"/>
            <a:ext cx="33194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8" dirty="0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85855" y="2568254"/>
            <a:ext cx="320040" cy="459105"/>
          </a:xfrm>
          <a:custGeom>
            <a:avLst/>
            <a:gdLst/>
            <a:ahLst/>
            <a:cxnLst/>
            <a:rect l="l" t="t" r="r" b="b"/>
            <a:pathLst>
              <a:path w="426720" h="612139">
                <a:moveTo>
                  <a:pt x="178371" y="563880"/>
                </a:moveTo>
                <a:lnTo>
                  <a:pt x="130352" y="563880"/>
                </a:lnTo>
                <a:lnTo>
                  <a:pt x="140815" y="571500"/>
                </a:lnTo>
                <a:lnTo>
                  <a:pt x="152399" y="581660"/>
                </a:lnTo>
                <a:lnTo>
                  <a:pt x="183312" y="605790"/>
                </a:lnTo>
                <a:lnTo>
                  <a:pt x="204144" y="612140"/>
                </a:lnTo>
                <a:lnTo>
                  <a:pt x="222293" y="612140"/>
                </a:lnTo>
                <a:lnTo>
                  <a:pt x="263195" y="590550"/>
                </a:lnTo>
                <a:lnTo>
                  <a:pt x="272480" y="582930"/>
                </a:lnTo>
                <a:lnTo>
                  <a:pt x="200710" y="582930"/>
                </a:lnTo>
                <a:lnTo>
                  <a:pt x="188213" y="571500"/>
                </a:lnTo>
                <a:lnTo>
                  <a:pt x="183591" y="567690"/>
                </a:lnTo>
                <a:lnTo>
                  <a:pt x="178371" y="563880"/>
                </a:lnTo>
                <a:close/>
              </a:path>
              <a:path w="426720" h="612139">
                <a:moveTo>
                  <a:pt x="296075" y="563880"/>
                </a:moveTo>
                <a:lnTo>
                  <a:pt x="248056" y="563880"/>
                </a:lnTo>
                <a:lnTo>
                  <a:pt x="242836" y="567690"/>
                </a:lnTo>
                <a:lnTo>
                  <a:pt x="238213" y="571500"/>
                </a:lnTo>
                <a:lnTo>
                  <a:pt x="235089" y="574040"/>
                </a:lnTo>
                <a:lnTo>
                  <a:pt x="225717" y="582930"/>
                </a:lnTo>
                <a:lnTo>
                  <a:pt x="272480" y="582930"/>
                </a:lnTo>
                <a:lnTo>
                  <a:pt x="274027" y="581660"/>
                </a:lnTo>
                <a:lnTo>
                  <a:pt x="285612" y="571500"/>
                </a:lnTo>
                <a:lnTo>
                  <a:pt x="296075" y="563880"/>
                </a:lnTo>
                <a:close/>
              </a:path>
              <a:path w="426720" h="612139">
                <a:moveTo>
                  <a:pt x="213220" y="0"/>
                </a:moveTo>
                <a:lnTo>
                  <a:pt x="164388" y="5080"/>
                </a:lnTo>
                <a:lnTo>
                  <a:pt x="119530" y="21590"/>
                </a:lnTo>
                <a:lnTo>
                  <a:pt x="79938" y="46990"/>
                </a:lnTo>
                <a:lnTo>
                  <a:pt x="46899" y="80010"/>
                </a:lnTo>
                <a:lnTo>
                  <a:pt x="21703" y="119380"/>
                </a:lnTo>
                <a:lnTo>
                  <a:pt x="5640" y="163830"/>
                </a:lnTo>
                <a:lnTo>
                  <a:pt x="0" y="213360"/>
                </a:lnTo>
                <a:lnTo>
                  <a:pt x="4736" y="254000"/>
                </a:lnTo>
                <a:lnTo>
                  <a:pt x="17373" y="290830"/>
                </a:lnTo>
                <a:lnTo>
                  <a:pt x="35554" y="325120"/>
                </a:lnTo>
                <a:lnTo>
                  <a:pt x="56921" y="358140"/>
                </a:lnTo>
                <a:lnTo>
                  <a:pt x="81710" y="391160"/>
                </a:lnTo>
                <a:lnTo>
                  <a:pt x="88277" y="400050"/>
                </a:lnTo>
                <a:lnTo>
                  <a:pt x="101782" y="417830"/>
                </a:lnTo>
                <a:lnTo>
                  <a:pt x="109775" y="431800"/>
                </a:lnTo>
                <a:lnTo>
                  <a:pt x="113591" y="445770"/>
                </a:lnTo>
                <a:lnTo>
                  <a:pt x="114566" y="466090"/>
                </a:lnTo>
                <a:lnTo>
                  <a:pt x="114566" y="551180"/>
                </a:lnTo>
                <a:lnTo>
                  <a:pt x="129679" y="562610"/>
                </a:lnTo>
                <a:lnTo>
                  <a:pt x="129679" y="563880"/>
                </a:lnTo>
                <a:lnTo>
                  <a:pt x="296748" y="563880"/>
                </a:lnTo>
                <a:lnTo>
                  <a:pt x="296748" y="562610"/>
                </a:lnTo>
                <a:lnTo>
                  <a:pt x="306158" y="554990"/>
                </a:lnTo>
                <a:lnTo>
                  <a:pt x="311873" y="551180"/>
                </a:lnTo>
                <a:lnTo>
                  <a:pt x="311873" y="535940"/>
                </a:lnTo>
                <a:lnTo>
                  <a:pt x="144792" y="535940"/>
                </a:lnTo>
                <a:lnTo>
                  <a:pt x="144792" y="520700"/>
                </a:lnTo>
                <a:lnTo>
                  <a:pt x="311873" y="520700"/>
                </a:lnTo>
                <a:lnTo>
                  <a:pt x="311873" y="494030"/>
                </a:lnTo>
                <a:lnTo>
                  <a:pt x="144792" y="494030"/>
                </a:lnTo>
                <a:lnTo>
                  <a:pt x="144792" y="477520"/>
                </a:lnTo>
                <a:lnTo>
                  <a:pt x="311873" y="477520"/>
                </a:lnTo>
                <a:lnTo>
                  <a:pt x="311873" y="466090"/>
                </a:lnTo>
                <a:lnTo>
                  <a:pt x="312603" y="450850"/>
                </a:lnTo>
                <a:lnTo>
                  <a:pt x="144322" y="450850"/>
                </a:lnTo>
                <a:lnTo>
                  <a:pt x="141301" y="430530"/>
                </a:lnTo>
                <a:lnTo>
                  <a:pt x="135175" y="414020"/>
                </a:lnTo>
                <a:lnTo>
                  <a:pt x="125577" y="398780"/>
                </a:lnTo>
                <a:lnTo>
                  <a:pt x="112140" y="381000"/>
                </a:lnTo>
                <a:lnTo>
                  <a:pt x="105725" y="373380"/>
                </a:lnTo>
                <a:lnTo>
                  <a:pt x="98528" y="363220"/>
                </a:lnTo>
                <a:lnTo>
                  <a:pt x="60572" y="308610"/>
                </a:lnTo>
                <a:lnTo>
                  <a:pt x="33918" y="246380"/>
                </a:lnTo>
                <a:lnTo>
                  <a:pt x="30225" y="213360"/>
                </a:lnTo>
                <a:lnTo>
                  <a:pt x="36774" y="165100"/>
                </a:lnTo>
                <a:lnTo>
                  <a:pt x="55246" y="120650"/>
                </a:lnTo>
                <a:lnTo>
                  <a:pt x="83885" y="83820"/>
                </a:lnTo>
                <a:lnTo>
                  <a:pt x="120932" y="55880"/>
                </a:lnTo>
                <a:lnTo>
                  <a:pt x="164629" y="36830"/>
                </a:lnTo>
                <a:lnTo>
                  <a:pt x="213220" y="30480"/>
                </a:lnTo>
                <a:lnTo>
                  <a:pt x="320761" y="30480"/>
                </a:lnTo>
                <a:lnTo>
                  <a:pt x="306904" y="21590"/>
                </a:lnTo>
                <a:lnTo>
                  <a:pt x="262048" y="5080"/>
                </a:lnTo>
                <a:lnTo>
                  <a:pt x="213220" y="0"/>
                </a:lnTo>
                <a:close/>
              </a:path>
              <a:path w="426720" h="612139">
                <a:moveTo>
                  <a:pt x="311873" y="520700"/>
                </a:moveTo>
                <a:lnTo>
                  <a:pt x="281635" y="520700"/>
                </a:lnTo>
                <a:lnTo>
                  <a:pt x="281495" y="535940"/>
                </a:lnTo>
                <a:lnTo>
                  <a:pt x="311873" y="535940"/>
                </a:lnTo>
                <a:lnTo>
                  <a:pt x="311873" y="520700"/>
                </a:lnTo>
                <a:close/>
              </a:path>
              <a:path w="426720" h="612139">
                <a:moveTo>
                  <a:pt x="311873" y="477520"/>
                </a:moveTo>
                <a:lnTo>
                  <a:pt x="281635" y="477520"/>
                </a:lnTo>
                <a:lnTo>
                  <a:pt x="281635" y="494030"/>
                </a:lnTo>
                <a:lnTo>
                  <a:pt x="311873" y="494030"/>
                </a:lnTo>
                <a:lnTo>
                  <a:pt x="311873" y="477520"/>
                </a:lnTo>
                <a:close/>
              </a:path>
              <a:path w="426720" h="612139">
                <a:moveTo>
                  <a:pt x="131294" y="237490"/>
                </a:moveTo>
                <a:lnTo>
                  <a:pt x="124110" y="237490"/>
                </a:lnTo>
                <a:lnTo>
                  <a:pt x="117459" y="240030"/>
                </a:lnTo>
                <a:lnTo>
                  <a:pt x="111785" y="245110"/>
                </a:lnTo>
                <a:lnTo>
                  <a:pt x="107673" y="250190"/>
                </a:lnTo>
                <a:lnTo>
                  <a:pt x="105187" y="256540"/>
                </a:lnTo>
                <a:lnTo>
                  <a:pt x="104416" y="262890"/>
                </a:lnTo>
                <a:lnTo>
                  <a:pt x="105448" y="269240"/>
                </a:lnTo>
                <a:lnTo>
                  <a:pt x="136563" y="292100"/>
                </a:lnTo>
                <a:lnTo>
                  <a:pt x="141668" y="293370"/>
                </a:lnTo>
                <a:lnTo>
                  <a:pt x="151180" y="293370"/>
                </a:lnTo>
                <a:lnTo>
                  <a:pt x="159008" y="331470"/>
                </a:lnTo>
                <a:lnTo>
                  <a:pt x="183857" y="450850"/>
                </a:lnTo>
                <a:lnTo>
                  <a:pt x="190919" y="450850"/>
                </a:lnTo>
                <a:lnTo>
                  <a:pt x="187267" y="424180"/>
                </a:lnTo>
                <a:lnTo>
                  <a:pt x="181736" y="382270"/>
                </a:lnTo>
                <a:lnTo>
                  <a:pt x="175663" y="335280"/>
                </a:lnTo>
                <a:lnTo>
                  <a:pt x="170383" y="292100"/>
                </a:lnTo>
                <a:lnTo>
                  <a:pt x="181961" y="289560"/>
                </a:lnTo>
                <a:lnTo>
                  <a:pt x="192130" y="285750"/>
                </a:lnTo>
                <a:lnTo>
                  <a:pt x="200935" y="280670"/>
                </a:lnTo>
                <a:lnTo>
                  <a:pt x="208419" y="275590"/>
                </a:lnTo>
                <a:lnTo>
                  <a:pt x="210019" y="274320"/>
                </a:lnTo>
                <a:lnTo>
                  <a:pt x="144564" y="274320"/>
                </a:lnTo>
                <a:lnTo>
                  <a:pt x="142468" y="273050"/>
                </a:lnTo>
                <a:lnTo>
                  <a:pt x="131140" y="271780"/>
                </a:lnTo>
                <a:lnTo>
                  <a:pt x="124942" y="267970"/>
                </a:lnTo>
                <a:lnTo>
                  <a:pt x="123037" y="261620"/>
                </a:lnTo>
                <a:lnTo>
                  <a:pt x="124129" y="259080"/>
                </a:lnTo>
                <a:lnTo>
                  <a:pt x="125298" y="257810"/>
                </a:lnTo>
                <a:lnTo>
                  <a:pt x="126250" y="257810"/>
                </a:lnTo>
                <a:lnTo>
                  <a:pt x="128358" y="256540"/>
                </a:lnTo>
                <a:lnTo>
                  <a:pt x="159735" y="256540"/>
                </a:lnTo>
                <a:lnTo>
                  <a:pt x="153530" y="247650"/>
                </a:lnTo>
                <a:lnTo>
                  <a:pt x="145904" y="241300"/>
                </a:lnTo>
                <a:lnTo>
                  <a:pt x="138569" y="238760"/>
                </a:lnTo>
                <a:lnTo>
                  <a:pt x="131294" y="237490"/>
                </a:lnTo>
                <a:close/>
              </a:path>
              <a:path w="426720" h="612139">
                <a:moveTo>
                  <a:pt x="251085" y="271780"/>
                </a:moveTo>
                <a:lnTo>
                  <a:pt x="213220" y="271780"/>
                </a:lnTo>
                <a:lnTo>
                  <a:pt x="218008" y="275590"/>
                </a:lnTo>
                <a:lnTo>
                  <a:pt x="225487" y="280670"/>
                </a:lnTo>
                <a:lnTo>
                  <a:pt x="234292" y="285750"/>
                </a:lnTo>
                <a:lnTo>
                  <a:pt x="244465" y="289560"/>
                </a:lnTo>
                <a:lnTo>
                  <a:pt x="256044" y="292100"/>
                </a:lnTo>
                <a:lnTo>
                  <a:pt x="251241" y="334010"/>
                </a:lnTo>
                <a:lnTo>
                  <a:pt x="245165" y="381000"/>
                </a:lnTo>
                <a:lnTo>
                  <a:pt x="239401" y="422910"/>
                </a:lnTo>
                <a:lnTo>
                  <a:pt x="235534" y="450850"/>
                </a:lnTo>
                <a:lnTo>
                  <a:pt x="242582" y="450850"/>
                </a:lnTo>
                <a:lnTo>
                  <a:pt x="267409" y="331470"/>
                </a:lnTo>
                <a:lnTo>
                  <a:pt x="275234" y="293370"/>
                </a:lnTo>
                <a:lnTo>
                  <a:pt x="284746" y="293370"/>
                </a:lnTo>
                <a:lnTo>
                  <a:pt x="318457" y="275590"/>
                </a:lnTo>
                <a:lnTo>
                  <a:pt x="318962" y="274320"/>
                </a:lnTo>
                <a:lnTo>
                  <a:pt x="260070" y="274320"/>
                </a:lnTo>
                <a:lnTo>
                  <a:pt x="251085" y="271780"/>
                </a:lnTo>
                <a:close/>
              </a:path>
              <a:path w="426720" h="612139">
                <a:moveTo>
                  <a:pt x="320761" y="30480"/>
                </a:moveTo>
                <a:lnTo>
                  <a:pt x="213220" y="30480"/>
                </a:lnTo>
                <a:lnTo>
                  <a:pt x="261809" y="36830"/>
                </a:lnTo>
                <a:lnTo>
                  <a:pt x="305505" y="55880"/>
                </a:lnTo>
                <a:lnTo>
                  <a:pt x="342549" y="83820"/>
                </a:lnTo>
                <a:lnTo>
                  <a:pt x="371184" y="120650"/>
                </a:lnTo>
                <a:lnTo>
                  <a:pt x="389654" y="165100"/>
                </a:lnTo>
                <a:lnTo>
                  <a:pt x="396201" y="213360"/>
                </a:lnTo>
                <a:lnTo>
                  <a:pt x="392511" y="246380"/>
                </a:lnTo>
                <a:lnTo>
                  <a:pt x="365865" y="308610"/>
                </a:lnTo>
                <a:lnTo>
                  <a:pt x="335929" y="353060"/>
                </a:lnTo>
                <a:lnTo>
                  <a:pt x="327902" y="363220"/>
                </a:lnTo>
                <a:lnTo>
                  <a:pt x="320707" y="373380"/>
                </a:lnTo>
                <a:lnTo>
                  <a:pt x="291255" y="414020"/>
                </a:lnTo>
                <a:lnTo>
                  <a:pt x="282117" y="450850"/>
                </a:lnTo>
                <a:lnTo>
                  <a:pt x="312603" y="450850"/>
                </a:lnTo>
                <a:lnTo>
                  <a:pt x="312847" y="445770"/>
                </a:lnTo>
                <a:lnTo>
                  <a:pt x="316658" y="431800"/>
                </a:lnTo>
                <a:lnTo>
                  <a:pt x="324646" y="417830"/>
                </a:lnTo>
                <a:lnTo>
                  <a:pt x="338150" y="400050"/>
                </a:lnTo>
                <a:lnTo>
                  <a:pt x="344717" y="391160"/>
                </a:lnTo>
                <a:lnTo>
                  <a:pt x="369506" y="358140"/>
                </a:lnTo>
                <a:lnTo>
                  <a:pt x="390875" y="325120"/>
                </a:lnTo>
                <a:lnTo>
                  <a:pt x="409060" y="290830"/>
                </a:lnTo>
                <a:lnTo>
                  <a:pt x="421702" y="254000"/>
                </a:lnTo>
                <a:lnTo>
                  <a:pt x="426440" y="213360"/>
                </a:lnTo>
                <a:lnTo>
                  <a:pt x="420799" y="163830"/>
                </a:lnTo>
                <a:lnTo>
                  <a:pt x="404734" y="119380"/>
                </a:lnTo>
                <a:lnTo>
                  <a:pt x="379537" y="80010"/>
                </a:lnTo>
                <a:lnTo>
                  <a:pt x="346497" y="46990"/>
                </a:lnTo>
                <a:lnTo>
                  <a:pt x="320761" y="30480"/>
                </a:lnTo>
                <a:close/>
              </a:path>
              <a:path w="426720" h="612139">
                <a:moveTo>
                  <a:pt x="159735" y="256540"/>
                </a:moveTo>
                <a:lnTo>
                  <a:pt x="133375" y="256540"/>
                </a:lnTo>
                <a:lnTo>
                  <a:pt x="138696" y="257810"/>
                </a:lnTo>
                <a:lnTo>
                  <a:pt x="143395" y="264160"/>
                </a:lnTo>
                <a:lnTo>
                  <a:pt x="146608" y="274320"/>
                </a:lnTo>
                <a:lnTo>
                  <a:pt x="166357" y="274320"/>
                </a:lnTo>
                <a:lnTo>
                  <a:pt x="160622" y="257810"/>
                </a:lnTo>
                <a:lnTo>
                  <a:pt x="159735" y="256540"/>
                </a:lnTo>
                <a:close/>
              </a:path>
              <a:path w="426720" h="612139">
                <a:moveTo>
                  <a:pt x="213220" y="184150"/>
                </a:moveTo>
                <a:lnTo>
                  <a:pt x="178819" y="212090"/>
                </a:lnTo>
                <a:lnTo>
                  <a:pt x="177746" y="219710"/>
                </a:lnTo>
                <a:lnTo>
                  <a:pt x="178384" y="227330"/>
                </a:lnTo>
                <a:lnTo>
                  <a:pt x="181082" y="236220"/>
                </a:lnTo>
                <a:lnTo>
                  <a:pt x="185445" y="243840"/>
                </a:lnTo>
                <a:lnTo>
                  <a:pt x="191189" y="251460"/>
                </a:lnTo>
                <a:lnTo>
                  <a:pt x="198031" y="259080"/>
                </a:lnTo>
                <a:lnTo>
                  <a:pt x="197319" y="260350"/>
                </a:lnTo>
                <a:lnTo>
                  <a:pt x="190712" y="264160"/>
                </a:lnTo>
                <a:lnTo>
                  <a:pt x="183424" y="267970"/>
                </a:lnTo>
                <a:lnTo>
                  <a:pt x="175343" y="271780"/>
                </a:lnTo>
                <a:lnTo>
                  <a:pt x="166357" y="274320"/>
                </a:lnTo>
                <a:lnTo>
                  <a:pt x="210019" y="274320"/>
                </a:lnTo>
                <a:lnTo>
                  <a:pt x="213220" y="271780"/>
                </a:lnTo>
                <a:lnTo>
                  <a:pt x="251085" y="271780"/>
                </a:lnTo>
                <a:lnTo>
                  <a:pt x="243008" y="267970"/>
                </a:lnTo>
                <a:lnTo>
                  <a:pt x="235721" y="264160"/>
                </a:lnTo>
                <a:lnTo>
                  <a:pt x="229107" y="260350"/>
                </a:lnTo>
                <a:lnTo>
                  <a:pt x="228396" y="259080"/>
                </a:lnTo>
                <a:lnTo>
                  <a:pt x="235238" y="251460"/>
                </a:lnTo>
                <a:lnTo>
                  <a:pt x="238111" y="247650"/>
                </a:lnTo>
                <a:lnTo>
                  <a:pt x="213220" y="247650"/>
                </a:lnTo>
                <a:lnTo>
                  <a:pt x="207525" y="241300"/>
                </a:lnTo>
                <a:lnTo>
                  <a:pt x="202750" y="236220"/>
                </a:lnTo>
                <a:lnTo>
                  <a:pt x="199188" y="229870"/>
                </a:lnTo>
                <a:lnTo>
                  <a:pt x="197129" y="223520"/>
                </a:lnTo>
                <a:lnTo>
                  <a:pt x="196176" y="218440"/>
                </a:lnTo>
                <a:lnTo>
                  <a:pt x="197383" y="213360"/>
                </a:lnTo>
                <a:lnTo>
                  <a:pt x="203669" y="205740"/>
                </a:lnTo>
                <a:lnTo>
                  <a:pt x="208292" y="204470"/>
                </a:lnTo>
                <a:lnTo>
                  <a:pt x="244898" y="204470"/>
                </a:lnTo>
                <a:lnTo>
                  <a:pt x="240601" y="198120"/>
                </a:lnTo>
                <a:lnTo>
                  <a:pt x="234955" y="191770"/>
                </a:lnTo>
                <a:lnTo>
                  <a:pt x="228349" y="187960"/>
                </a:lnTo>
                <a:lnTo>
                  <a:pt x="221024" y="185420"/>
                </a:lnTo>
                <a:lnTo>
                  <a:pt x="213220" y="184150"/>
                </a:lnTo>
                <a:close/>
              </a:path>
              <a:path w="426720" h="612139">
                <a:moveTo>
                  <a:pt x="302317" y="237490"/>
                </a:moveTo>
                <a:lnTo>
                  <a:pt x="295129" y="237490"/>
                </a:lnTo>
                <a:lnTo>
                  <a:pt x="287858" y="238760"/>
                </a:lnTo>
                <a:lnTo>
                  <a:pt x="280523" y="241300"/>
                </a:lnTo>
                <a:lnTo>
                  <a:pt x="272897" y="247650"/>
                </a:lnTo>
                <a:lnTo>
                  <a:pt x="265805" y="257810"/>
                </a:lnTo>
                <a:lnTo>
                  <a:pt x="260070" y="274320"/>
                </a:lnTo>
                <a:lnTo>
                  <a:pt x="279819" y="274320"/>
                </a:lnTo>
                <a:lnTo>
                  <a:pt x="283044" y="264160"/>
                </a:lnTo>
                <a:lnTo>
                  <a:pt x="287731" y="257810"/>
                </a:lnTo>
                <a:lnTo>
                  <a:pt x="293903" y="256540"/>
                </a:lnTo>
                <a:lnTo>
                  <a:pt x="321240" y="256540"/>
                </a:lnTo>
                <a:lnTo>
                  <a:pt x="318754" y="250190"/>
                </a:lnTo>
                <a:lnTo>
                  <a:pt x="314642" y="245110"/>
                </a:lnTo>
                <a:lnTo>
                  <a:pt x="308971" y="240030"/>
                </a:lnTo>
                <a:lnTo>
                  <a:pt x="302317" y="237490"/>
                </a:lnTo>
                <a:close/>
              </a:path>
              <a:path w="426720" h="612139">
                <a:moveTo>
                  <a:pt x="321240" y="256540"/>
                </a:moveTo>
                <a:lnTo>
                  <a:pt x="298068" y="256540"/>
                </a:lnTo>
                <a:lnTo>
                  <a:pt x="302285" y="259080"/>
                </a:lnTo>
                <a:lnTo>
                  <a:pt x="303390" y="261620"/>
                </a:lnTo>
                <a:lnTo>
                  <a:pt x="301485" y="267970"/>
                </a:lnTo>
                <a:lnTo>
                  <a:pt x="295300" y="271780"/>
                </a:lnTo>
                <a:lnTo>
                  <a:pt x="283971" y="273050"/>
                </a:lnTo>
                <a:lnTo>
                  <a:pt x="281863" y="274320"/>
                </a:lnTo>
                <a:lnTo>
                  <a:pt x="318962" y="274320"/>
                </a:lnTo>
                <a:lnTo>
                  <a:pt x="320979" y="269240"/>
                </a:lnTo>
                <a:lnTo>
                  <a:pt x="322011" y="262890"/>
                </a:lnTo>
                <a:lnTo>
                  <a:pt x="321240" y="256540"/>
                </a:lnTo>
                <a:close/>
              </a:path>
              <a:path w="426720" h="612139">
                <a:moveTo>
                  <a:pt x="244898" y="204470"/>
                </a:moveTo>
                <a:lnTo>
                  <a:pt x="218135" y="204470"/>
                </a:lnTo>
                <a:lnTo>
                  <a:pt x="222757" y="205740"/>
                </a:lnTo>
                <a:lnTo>
                  <a:pt x="229044" y="213360"/>
                </a:lnTo>
                <a:lnTo>
                  <a:pt x="230250" y="218440"/>
                </a:lnTo>
                <a:lnTo>
                  <a:pt x="229298" y="223520"/>
                </a:lnTo>
                <a:lnTo>
                  <a:pt x="227238" y="229870"/>
                </a:lnTo>
                <a:lnTo>
                  <a:pt x="223673" y="236220"/>
                </a:lnTo>
                <a:lnTo>
                  <a:pt x="218902" y="241300"/>
                </a:lnTo>
                <a:lnTo>
                  <a:pt x="213220" y="247650"/>
                </a:lnTo>
                <a:lnTo>
                  <a:pt x="238111" y="247650"/>
                </a:lnTo>
                <a:lnTo>
                  <a:pt x="240984" y="243840"/>
                </a:lnTo>
                <a:lnTo>
                  <a:pt x="245350" y="236220"/>
                </a:lnTo>
                <a:lnTo>
                  <a:pt x="248056" y="227330"/>
                </a:lnTo>
                <a:lnTo>
                  <a:pt x="248688" y="219710"/>
                </a:lnTo>
                <a:lnTo>
                  <a:pt x="247615" y="212090"/>
                </a:lnTo>
                <a:lnTo>
                  <a:pt x="244898" y="20447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6923415" y="1655333"/>
            <a:ext cx="1042988" cy="1038225"/>
          </a:xfrm>
          <a:custGeom>
            <a:avLst/>
            <a:gdLst/>
            <a:ahLst/>
            <a:cxnLst/>
            <a:rect l="l" t="t" r="r" b="b"/>
            <a:pathLst>
              <a:path w="1390650" h="1384300">
                <a:moveTo>
                  <a:pt x="828070" y="1371599"/>
                </a:moveTo>
                <a:lnTo>
                  <a:pt x="562480" y="1371599"/>
                </a:lnTo>
                <a:lnTo>
                  <a:pt x="606501" y="1384299"/>
                </a:lnTo>
                <a:lnTo>
                  <a:pt x="784049" y="1384299"/>
                </a:lnTo>
                <a:lnTo>
                  <a:pt x="828070" y="1371599"/>
                </a:lnTo>
                <a:close/>
              </a:path>
              <a:path w="1390650" h="1384300">
                <a:moveTo>
                  <a:pt x="784049" y="0"/>
                </a:moveTo>
                <a:lnTo>
                  <a:pt x="606501" y="0"/>
                </a:lnTo>
                <a:lnTo>
                  <a:pt x="392254" y="63499"/>
                </a:lnTo>
                <a:lnTo>
                  <a:pt x="351894" y="88899"/>
                </a:lnTo>
                <a:lnTo>
                  <a:pt x="312706" y="114299"/>
                </a:lnTo>
                <a:lnTo>
                  <a:pt x="274835" y="139699"/>
                </a:lnTo>
                <a:lnTo>
                  <a:pt x="238429" y="165099"/>
                </a:lnTo>
                <a:lnTo>
                  <a:pt x="203634" y="203199"/>
                </a:lnTo>
                <a:lnTo>
                  <a:pt x="171109" y="241299"/>
                </a:lnTo>
                <a:lnTo>
                  <a:pt x="141413" y="279399"/>
                </a:lnTo>
                <a:lnTo>
                  <a:pt x="114544" y="317499"/>
                </a:lnTo>
                <a:lnTo>
                  <a:pt x="90504" y="355599"/>
                </a:lnTo>
                <a:lnTo>
                  <a:pt x="69292" y="393699"/>
                </a:lnTo>
                <a:lnTo>
                  <a:pt x="50908" y="431799"/>
                </a:lnTo>
                <a:lnTo>
                  <a:pt x="35353" y="469899"/>
                </a:lnTo>
                <a:lnTo>
                  <a:pt x="22626" y="520699"/>
                </a:lnTo>
                <a:lnTo>
                  <a:pt x="12727" y="558799"/>
                </a:lnTo>
                <a:lnTo>
                  <a:pt x="5656" y="609599"/>
                </a:lnTo>
                <a:lnTo>
                  <a:pt x="1414" y="647699"/>
                </a:lnTo>
                <a:lnTo>
                  <a:pt x="0" y="698499"/>
                </a:lnTo>
                <a:lnTo>
                  <a:pt x="1414" y="736599"/>
                </a:lnTo>
                <a:lnTo>
                  <a:pt x="5656" y="787399"/>
                </a:lnTo>
                <a:lnTo>
                  <a:pt x="12727" y="825499"/>
                </a:lnTo>
                <a:lnTo>
                  <a:pt x="22626" y="876299"/>
                </a:lnTo>
                <a:lnTo>
                  <a:pt x="35353" y="914399"/>
                </a:lnTo>
                <a:lnTo>
                  <a:pt x="50908" y="952499"/>
                </a:lnTo>
                <a:lnTo>
                  <a:pt x="69292" y="1003299"/>
                </a:lnTo>
                <a:lnTo>
                  <a:pt x="90504" y="1041399"/>
                </a:lnTo>
                <a:lnTo>
                  <a:pt x="114544" y="1079499"/>
                </a:lnTo>
                <a:lnTo>
                  <a:pt x="141413" y="1117599"/>
                </a:lnTo>
                <a:lnTo>
                  <a:pt x="171109" y="1155699"/>
                </a:lnTo>
                <a:lnTo>
                  <a:pt x="203634" y="1181099"/>
                </a:lnTo>
                <a:lnTo>
                  <a:pt x="238429" y="1219199"/>
                </a:lnTo>
                <a:lnTo>
                  <a:pt x="274835" y="1244599"/>
                </a:lnTo>
                <a:lnTo>
                  <a:pt x="312706" y="1269999"/>
                </a:lnTo>
                <a:lnTo>
                  <a:pt x="351894" y="1295399"/>
                </a:lnTo>
                <a:lnTo>
                  <a:pt x="392254" y="1320799"/>
                </a:lnTo>
                <a:lnTo>
                  <a:pt x="433639" y="1333499"/>
                </a:lnTo>
                <a:lnTo>
                  <a:pt x="475903" y="1358899"/>
                </a:lnTo>
                <a:lnTo>
                  <a:pt x="518899" y="1371599"/>
                </a:lnTo>
                <a:lnTo>
                  <a:pt x="871651" y="1371599"/>
                </a:lnTo>
                <a:lnTo>
                  <a:pt x="914646" y="1358899"/>
                </a:lnTo>
                <a:lnTo>
                  <a:pt x="956909" y="1333499"/>
                </a:lnTo>
                <a:lnTo>
                  <a:pt x="998293" y="1320799"/>
                </a:lnTo>
                <a:lnTo>
                  <a:pt x="1038652" y="1295399"/>
                </a:lnTo>
                <a:lnTo>
                  <a:pt x="1077839" y="1269999"/>
                </a:lnTo>
                <a:lnTo>
                  <a:pt x="1115709" y="1244599"/>
                </a:lnTo>
                <a:lnTo>
                  <a:pt x="1152113" y="1219199"/>
                </a:lnTo>
                <a:lnTo>
                  <a:pt x="1186907" y="1181099"/>
                </a:lnTo>
                <a:lnTo>
                  <a:pt x="1219435" y="1155699"/>
                </a:lnTo>
                <a:lnTo>
                  <a:pt x="1249134" y="1117599"/>
                </a:lnTo>
                <a:lnTo>
                  <a:pt x="1276005" y="1079499"/>
                </a:lnTo>
                <a:lnTo>
                  <a:pt x="1300048" y="1041399"/>
                </a:lnTo>
                <a:lnTo>
                  <a:pt x="1321262" y="1003299"/>
                </a:lnTo>
                <a:lnTo>
                  <a:pt x="1325858" y="990599"/>
                </a:lnTo>
                <a:lnTo>
                  <a:pt x="659437" y="990599"/>
                </a:lnTo>
                <a:lnTo>
                  <a:pt x="647242" y="977899"/>
                </a:lnTo>
                <a:lnTo>
                  <a:pt x="636960" y="977899"/>
                </a:lnTo>
                <a:lnTo>
                  <a:pt x="629300" y="965199"/>
                </a:lnTo>
                <a:lnTo>
                  <a:pt x="624970" y="952499"/>
                </a:lnTo>
                <a:lnTo>
                  <a:pt x="623879" y="952499"/>
                </a:lnTo>
                <a:lnTo>
                  <a:pt x="623065" y="939799"/>
                </a:lnTo>
                <a:lnTo>
                  <a:pt x="622555" y="927099"/>
                </a:lnTo>
                <a:lnTo>
                  <a:pt x="622379" y="927099"/>
                </a:lnTo>
                <a:lnTo>
                  <a:pt x="622383" y="863599"/>
                </a:lnTo>
                <a:lnTo>
                  <a:pt x="404776" y="863599"/>
                </a:lnTo>
                <a:lnTo>
                  <a:pt x="383251" y="850899"/>
                </a:lnTo>
                <a:lnTo>
                  <a:pt x="332168" y="812799"/>
                </a:lnTo>
                <a:lnTo>
                  <a:pt x="305298" y="749299"/>
                </a:lnTo>
                <a:lnTo>
                  <a:pt x="299585" y="723899"/>
                </a:lnTo>
                <a:lnTo>
                  <a:pt x="300159" y="685799"/>
                </a:lnTo>
                <a:lnTo>
                  <a:pt x="307589" y="647699"/>
                </a:lnTo>
                <a:lnTo>
                  <a:pt x="322443" y="609599"/>
                </a:lnTo>
                <a:lnTo>
                  <a:pt x="339777" y="584199"/>
                </a:lnTo>
                <a:lnTo>
                  <a:pt x="360968" y="571499"/>
                </a:lnTo>
                <a:lnTo>
                  <a:pt x="386180" y="546099"/>
                </a:lnTo>
                <a:lnTo>
                  <a:pt x="1374532" y="546099"/>
                </a:lnTo>
                <a:lnTo>
                  <a:pt x="1367932" y="520699"/>
                </a:lnTo>
                <a:lnTo>
                  <a:pt x="1364750" y="507999"/>
                </a:lnTo>
                <a:lnTo>
                  <a:pt x="966251" y="507999"/>
                </a:lnTo>
                <a:lnTo>
                  <a:pt x="950458" y="495299"/>
                </a:lnTo>
                <a:lnTo>
                  <a:pt x="939971" y="482599"/>
                </a:lnTo>
                <a:lnTo>
                  <a:pt x="936475" y="469899"/>
                </a:lnTo>
                <a:lnTo>
                  <a:pt x="939971" y="444499"/>
                </a:lnTo>
                <a:lnTo>
                  <a:pt x="950458" y="431799"/>
                </a:lnTo>
                <a:lnTo>
                  <a:pt x="966251" y="419099"/>
                </a:lnTo>
                <a:lnTo>
                  <a:pt x="1333519" y="419099"/>
                </a:lnTo>
                <a:lnTo>
                  <a:pt x="1321262" y="393699"/>
                </a:lnTo>
                <a:lnTo>
                  <a:pt x="1300048" y="355599"/>
                </a:lnTo>
                <a:lnTo>
                  <a:pt x="1276005" y="317499"/>
                </a:lnTo>
                <a:lnTo>
                  <a:pt x="1249134" y="279399"/>
                </a:lnTo>
                <a:lnTo>
                  <a:pt x="1219435" y="241299"/>
                </a:lnTo>
                <a:lnTo>
                  <a:pt x="1186907" y="203199"/>
                </a:lnTo>
                <a:lnTo>
                  <a:pt x="1152113" y="165099"/>
                </a:lnTo>
                <a:lnTo>
                  <a:pt x="1115709" y="139699"/>
                </a:lnTo>
                <a:lnTo>
                  <a:pt x="1077839" y="114299"/>
                </a:lnTo>
                <a:lnTo>
                  <a:pt x="1038652" y="88899"/>
                </a:lnTo>
                <a:lnTo>
                  <a:pt x="998293" y="63499"/>
                </a:lnTo>
                <a:lnTo>
                  <a:pt x="784049" y="0"/>
                </a:lnTo>
                <a:close/>
              </a:path>
              <a:path w="1390650" h="1384300">
                <a:moveTo>
                  <a:pt x="731612" y="850899"/>
                </a:moveTo>
                <a:lnTo>
                  <a:pt x="708345" y="850899"/>
                </a:lnTo>
                <a:lnTo>
                  <a:pt x="708395" y="914399"/>
                </a:lnTo>
                <a:lnTo>
                  <a:pt x="708053" y="939799"/>
                </a:lnTo>
                <a:lnTo>
                  <a:pt x="707535" y="939799"/>
                </a:lnTo>
                <a:lnTo>
                  <a:pt x="706358" y="952499"/>
                </a:lnTo>
                <a:lnTo>
                  <a:pt x="704570" y="952499"/>
                </a:lnTo>
                <a:lnTo>
                  <a:pt x="702224" y="965199"/>
                </a:lnTo>
                <a:lnTo>
                  <a:pt x="695297" y="977899"/>
                </a:lnTo>
                <a:lnTo>
                  <a:pt x="685617" y="977899"/>
                </a:lnTo>
                <a:lnTo>
                  <a:pt x="673543" y="990599"/>
                </a:lnTo>
                <a:lnTo>
                  <a:pt x="1325858" y="990599"/>
                </a:lnTo>
                <a:lnTo>
                  <a:pt x="1339647" y="952499"/>
                </a:lnTo>
                <a:lnTo>
                  <a:pt x="1355204" y="914399"/>
                </a:lnTo>
                <a:lnTo>
                  <a:pt x="1367932" y="876299"/>
                </a:lnTo>
                <a:lnTo>
                  <a:pt x="1370407" y="863599"/>
                </a:lnTo>
                <a:lnTo>
                  <a:pt x="752416" y="863599"/>
                </a:lnTo>
                <a:lnTo>
                  <a:pt x="731612" y="850899"/>
                </a:lnTo>
                <a:close/>
              </a:path>
              <a:path w="1390650" h="1384300">
                <a:moveTo>
                  <a:pt x="517921" y="825499"/>
                </a:moveTo>
                <a:lnTo>
                  <a:pt x="507646" y="838199"/>
                </a:lnTo>
                <a:lnTo>
                  <a:pt x="496552" y="850899"/>
                </a:lnTo>
                <a:lnTo>
                  <a:pt x="484637" y="850899"/>
                </a:lnTo>
                <a:lnTo>
                  <a:pt x="471897" y="863599"/>
                </a:lnTo>
                <a:lnTo>
                  <a:pt x="552505" y="863599"/>
                </a:lnTo>
                <a:lnTo>
                  <a:pt x="535033" y="850899"/>
                </a:lnTo>
                <a:lnTo>
                  <a:pt x="522874" y="838199"/>
                </a:lnTo>
                <a:lnTo>
                  <a:pt x="520182" y="838199"/>
                </a:lnTo>
                <a:lnTo>
                  <a:pt x="517921" y="825499"/>
                </a:lnTo>
                <a:close/>
              </a:path>
              <a:path w="1390650" h="1384300">
                <a:moveTo>
                  <a:pt x="624835" y="571499"/>
                </a:moveTo>
                <a:lnTo>
                  <a:pt x="598643" y="571499"/>
                </a:lnTo>
                <a:lnTo>
                  <a:pt x="599550" y="584199"/>
                </a:lnTo>
                <a:lnTo>
                  <a:pt x="599862" y="584199"/>
                </a:lnTo>
                <a:lnTo>
                  <a:pt x="599946" y="609599"/>
                </a:lnTo>
                <a:lnTo>
                  <a:pt x="600070" y="673099"/>
                </a:lnTo>
                <a:lnTo>
                  <a:pt x="599944" y="787399"/>
                </a:lnTo>
                <a:lnTo>
                  <a:pt x="599355" y="825499"/>
                </a:lnTo>
                <a:lnTo>
                  <a:pt x="594060" y="850899"/>
                </a:lnTo>
                <a:lnTo>
                  <a:pt x="588013" y="850899"/>
                </a:lnTo>
                <a:lnTo>
                  <a:pt x="571447" y="863599"/>
                </a:lnTo>
                <a:lnTo>
                  <a:pt x="622383" y="863599"/>
                </a:lnTo>
                <a:lnTo>
                  <a:pt x="622504" y="609599"/>
                </a:lnTo>
                <a:lnTo>
                  <a:pt x="622531" y="596899"/>
                </a:lnTo>
                <a:lnTo>
                  <a:pt x="622747" y="596899"/>
                </a:lnTo>
                <a:lnTo>
                  <a:pt x="623455" y="584199"/>
                </a:lnTo>
                <a:lnTo>
                  <a:pt x="624835" y="571499"/>
                </a:lnTo>
                <a:close/>
              </a:path>
              <a:path w="1390650" h="1384300">
                <a:moveTo>
                  <a:pt x="962844" y="546099"/>
                </a:moveTo>
                <a:lnTo>
                  <a:pt x="825258" y="546099"/>
                </a:lnTo>
                <a:lnTo>
                  <a:pt x="848032" y="558799"/>
                </a:lnTo>
                <a:lnTo>
                  <a:pt x="869114" y="571499"/>
                </a:lnTo>
                <a:lnTo>
                  <a:pt x="882989" y="584199"/>
                </a:lnTo>
                <a:lnTo>
                  <a:pt x="894502" y="596899"/>
                </a:lnTo>
                <a:lnTo>
                  <a:pt x="903833" y="622299"/>
                </a:lnTo>
                <a:lnTo>
                  <a:pt x="911164" y="634999"/>
                </a:lnTo>
                <a:lnTo>
                  <a:pt x="920092" y="673099"/>
                </a:lnTo>
                <a:lnTo>
                  <a:pt x="923558" y="698499"/>
                </a:lnTo>
                <a:lnTo>
                  <a:pt x="920964" y="736599"/>
                </a:lnTo>
                <a:lnTo>
                  <a:pt x="911710" y="774699"/>
                </a:lnTo>
                <a:lnTo>
                  <a:pt x="876023" y="825499"/>
                </a:lnTo>
                <a:lnTo>
                  <a:pt x="817438" y="863599"/>
                </a:lnTo>
                <a:lnTo>
                  <a:pt x="967868" y="863599"/>
                </a:lnTo>
                <a:lnTo>
                  <a:pt x="951448" y="850899"/>
                </a:lnTo>
                <a:lnTo>
                  <a:pt x="942851" y="825499"/>
                </a:lnTo>
                <a:lnTo>
                  <a:pt x="942482" y="825499"/>
                </a:lnTo>
                <a:lnTo>
                  <a:pt x="942635" y="812799"/>
                </a:lnTo>
                <a:lnTo>
                  <a:pt x="942758" y="622299"/>
                </a:lnTo>
                <a:lnTo>
                  <a:pt x="942813" y="584199"/>
                </a:lnTo>
                <a:lnTo>
                  <a:pt x="943549" y="584199"/>
                </a:lnTo>
                <a:lnTo>
                  <a:pt x="945721" y="571499"/>
                </a:lnTo>
                <a:lnTo>
                  <a:pt x="952382" y="558799"/>
                </a:lnTo>
                <a:lnTo>
                  <a:pt x="962844" y="546099"/>
                </a:lnTo>
                <a:close/>
              </a:path>
              <a:path w="1390650" h="1384300">
                <a:moveTo>
                  <a:pt x="1374532" y="546099"/>
                </a:moveTo>
                <a:lnTo>
                  <a:pt x="1004962" y="546099"/>
                </a:lnTo>
                <a:lnTo>
                  <a:pt x="1016346" y="558799"/>
                </a:lnTo>
                <a:lnTo>
                  <a:pt x="1023948" y="571499"/>
                </a:lnTo>
                <a:lnTo>
                  <a:pt x="1026836" y="584199"/>
                </a:lnTo>
                <a:lnTo>
                  <a:pt x="1026969" y="596899"/>
                </a:lnTo>
                <a:lnTo>
                  <a:pt x="1027001" y="698499"/>
                </a:lnTo>
                <a:lnTo>
                  <a:pt x="1027166" y="698499"/>
                </a:lnTo>
                <a:lnTo>
                  <a:pt x="1027229" y="812799"/>
                </a:lnTo>
                <a:lnTo>
                  <a:pt x="1026253" y="825499"/>
                </a:lnTo>
                <a:lnTo>
                  <a:pt x="1023078" y="838199"/>
                </a:lnTo>
                <a:lnTo>
                  <a:pt x="1017505" y="850899"/>
                </a:lnTo>
                <a:lnTo>
                  <a:pt x="1009335" y="850899"/>
                </a:lnTo>
                <a:lnTo>
                  <a:pt x="988401" y="863599"/>
                </a:lnTo>
                <a:lnTo>
                  <a:pt x="1370407" y="863599"/>
                </a:lnTo>
                <a:lnTo>
                  <a:pt x="1377832" y="825499"/>
                </a:lnTo>
                <a:lnTo>
                  <a:pt x="1384904" y="787399"/>
                </a:lnTo>
                <a:lnTo>
                  <a:pt x="1389146" y="736599"/>
                </a:lnTo>
                <a:lnTo>
                  <a:pt x="1390561" y="698499"/>
                </a:lnTo>
                <a:lnTo>
                  <a:pt x="1389146" y="647699"/>
                </a:lnTo>
                <a:lnTo>
                  <a:pt x="1384904" y="609599"/>
                </a:lnTo>
                <a:lnTo>
                  <a:pt x="1377832" y="558799"/>
                </a:lnTo>
                <a:lnTo>
                  <a:pt x="1374532" y="546099"/>
                </a:lnTo>
                <a:close/>
              </a:path>
              <a:path w="1390650" h="1384300">
                <a:moveTo>
                  <a:pt x="715210" y="838199"/>
                </a:moveTo>
                <a:lnTo>
                  <a:pt x="709069" y="838199"/>
                </a:lnTo>
                <a:lnTo>
                  <a:pt x="708752" y="850899"/>
                </a:lnTo>
                <a:lnTo>
                  <a:pt x="720874" y="850899"/>
                </a:lnTo>
                <a:lnTo>
                  <a:pt x="715210" y="838199"/>
                </a:lnTo>
                <a:close/>
              </a:path>
              <a:path w="1390650" h="1384300">
                <a:moveTo>
                  <a:pt x="538508" y="546099"/>
                </a:moveTo>
                <a:lnTo>
                  <a:pt x="485038" y="546099"/>
                </a:lnTo>
                <a:lnTo>
                  <a:pt x="505640" y="558799"/>
                </a:lnTo>
                <a:lnTo>
                  <a:pt x="509603" y="571499"/>
                </a:lnTo>
                <a:lnTo>
                  <a:pt x="521120" y="571499"/>
                </a:lnTo>
                <a:lnTo>
                  <a:pt x="525716" y="558799"/>
                </a:lnTo>
                <a:lnTo>
                  <a:pt x="531479" y="558799"/>
                </a:lnTo>
                <a:lnTo>
                  <a:pt x="538508" y="546099"/>
                </a:lnTo>
                <a:close/>
              </a:path>
              <a:path w="1390650" h="1384300">
                <a:moveTo>
                  <a:pt x="639873" y="546099"/>
                </a:moveTo>
                <a:lnTo>
                  <a:pt x="584716" y="546099"/>
                </a:lnTo>
                <a:lnTo>
                  <a:pt x="594756" y="558799"/>
                </a:lnTo>
                <a:lnTo>
                  <a:pt x="597069" y="571499"/>
                </a:lnTo>
                <a:lnTo>
                  <a:pt x="627065" y="571499"/>
                </a:lnTo>
                <a:lnTo>
                  <a:pt x="632374" y="558799"/>
                </a:lnTo>
                <a:lnTo>
                  <a:pt x="639873" y="546099"/>
                </a:lnTo>
                <a:close/>
              </a:path>
              <a:path w="1390650" h="1384300">
                <a:moveTo>
                  <a:pt x="742254" y="546099"/>
                </a:moveTo>
                <a:lnTo>
                  <a:pt x="684390" y="546099"/>
                </a:lnTo>
                <a:lnTo>
                  <a:pt x="693974" y="558799"/>
                </a:lnTo>
                <a:lnTo>
                  <a:pt x="702021" y="558799"/>
                </a:lnTo>
                <a:lnTo>
                  <a:pt x="704065" y="571499"/>
                </a:lnTo>
                <a:lnTo>
                  <a:pt x="714632" y="571499"/>
                </a:lnTo>
                <a:lnTo>
                  <a:pt x="727817" y="558799"/>
                </a:lnTo>
                <a:lnTo>
                  <a:pt x="742254" y="546099"/>
                </a:lnTo>
                <a:close/>
              </a:path>
              <a:path w="1390650" h="1384300">
                <a:moveTo>
                  <a:pt x="1333519" y="419099"/>
                </a:moveTo>
                <a:lnTo>
                  <a:pt x="1002184" y="419099"/>
                </a:lnTo>
                <a:lnTo>
                  <a:pt x="1017984" y="431799"/>
                </a:lnTo>
                <a:lnTo>
                  <a:pt x="1028471" y="444499"/>
                </a:lnTo>
                <a:lnTo>
                  <a:pt x="1031967" y="469899"/>
                </a:lnTo>
                <a:lnTo>
                  <a:pt x="1028471" y="482599"/>
                </a:lnTo>
                <a:lnTo>
                  <a:pt x="1017984" y="495299"/>
                </a:lnTo>
                <a:lnTo>
                  <a:pt x="1002184" y="507999"/>
                </a:lnTo>
                <a:lnTo>
                  <a:pt x="1364750" y="507999"/>
                </a:lnTo>
                <a:lnTo>
                  <a:pt x="1355204" y="469899"/>
                </a:lnTo>
                <a:lnTo>
                  <a:pt x="1339647" y="431799"/>
                </a:lnTo>
                <a:lnTo>
                  <a:pt x="1333519" y="41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7454303" y="2115258"/>
            <a:ext cx="97631" cy="126683"/>
          </a:xfrm>
          <a:custGeom>
            <a:avLst/>
            <a:gdLst/>
            <a:ahLst/>
            <a:cxnLst/>
            <a:rect l="l" t="t" r="r" b="b"/>
            <a:pathLst>
              <a:path w="130175" h="168910">
                <a:moveTo>
                  <a:pt x="74292" y="0"/>
                </a:moveTo>
                <a:lnTo>
                  <a:pt x="34976" y="7107"/>
                </a:lnTo>
                <a:lnTo>
                  <a:pt x="7633" y="40025"/>
                </a:lnTo>
                <a:lnTo>
                  <a:pt x="0" y="84840"/>
                </a:lnTo>
                <a:lnTo>
                  <a:pt x="1410" y="99995"/>
                </a:lnTo>
                <a:lnTo>
                  <a:pt x="14779" y="139478"/>
                </a:lnTo>
                <a:lnTo>
                  <a:pt x="65119" y="168819"/>
                </a:lnTo>
                <a:lnTo>
                  <a:pt x="86941" y="164415"/>
                </a:lnTo>
                <a:lnTo>
                  <a:pt x="117053" y="136614"/>
                </a:lnTo>
                <a:lnTo>
                  <a:pt x="129553" y="86431"/>
                </a:lnTo>
                <a:lnTo>
                  <a:pt x="128921" y="68543"/>
                </a:lnTo>
                <a:lnTo>
                  <a:pt x="111531" y="23096"/>
                </a:lnTo>
                <a:lnTo>
                  <a:pt x="74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7212072" y="2115012"/>
            <a:ext cx="98108" cy="127159"/>
          </a:xfrm>
          <a:custGeom>
            <a:avLst/>
            <a:gdLst/>
            <a:ahLst/>
            <a:cxnLst/>
            <a:rect l="l" t="t" r="r" b="b"/>
            <a:pathLst>
              <a:path w="130809" h="169544">
                <a:moveTo>
                  <a:pt x="68256" y="0"/>
                </a:moveTo>
                <a:lnTo>
                  <a:pt x="21958" y="19627"/>
                </a:lnTo>
                <a:lnTo>
                  <a:pt x="1262" y="62529"/>
                </a:lnTo>
                <a:lnTo>
                  <a:pt x="0" y="74733"/>
                </a:lnTo>
                <a:lnTo>
                  <a:pt x="1682" y="103590"/>
                </a:lnTo>
                <a:lnTo>
                  <a:pt x="15110" y="141259"/>
                </a:lnTo>
                <a:lnTo>
                  <a:pt x="47143" y="166438"/>
                </a:lnTo>
                <a:lnTo>
                  <a:pt x="69942" y="169221"/>
                </a:lnTo>
                <a:lnTo>
                  <a:pt x="91859" y="163212"/>
                </a:lnTo>
                <a:lnTo>
                  <a:pt x="109486" y="148761"/>
                </a:lnTo>
                <a:lnTo>
                  <a:pt x="125191" y="119345"/>
                </a:lnTo>
                <a:lnTo>
                  <a:pt x="130813" y="86845"/>
                </a:lnTo>
                <a:lnTo>
                  <a:pt x="126467" y="54160"/>
                </a:lnTo>
                <a:lnTo>
                  <a:pt x="112268" y="24187"/>
                </a:lnTo>
                <a:lnTo>
                  <a:pt x="92645" y="6654"/>
                </a:lnTo>
                <a:lnTo>
                  <a:pt x="68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309372" y="866775"/>
            <a:ext cx="5217794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1" dirty="0">
                <a:solidFill>
                  <a:srgbClr val="5B5B5C"/>
                </a:solidFill>
                <a:latin typeface="Lucida Sans Unicode"/>
                <a:cs typeface="Lucida Sans Unicode"/>
              </a:rPr>
              <a:t>Anatomy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30" dirty="0">
                <a:solidFill>
                  <a:srgbClr val="5B5B5C"/>
                </a:solidFill>
                <a:latin typeface="Lucida Sans Unicode"/>
                <a:cs typeface="Lucida Sans Unicode"/>
              </a:rPr>
              <a:t>of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30" dirty="0">
                <a:solidFill>
                  <a:srgbClr val="5B5B5C"/>
                </a:solidFill>
                <a:latin typeface="Lucida Sans Unicode"/>
                <a:cs typeface="Lucida Sans Unicode"/>
              </a:rPr>
              <a:t>an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5B5B5C"/>
                </a:solidFill>
                <a:latin typeface="Lucida Sans Unicode"/>
                <a:cs typeface="Lucida Sans Unicode"/>
              </a:rPr>
              <a:t>management</a:t>
            </a:r>
            <a:r>
              <a:rPr sz="2100" spc="-21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26" dirty="0">
                <a:solidFill>
                  <a:srgbClr val="5B5B5C"/>
                </a:solidFill>
                <a:latin typeface="Lucida Sans Unicode"/>
                <a:cs typeface="Lucida Sans Unicode"/>
              </a:rPr>
              <a:t>solution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945833">
              <a:lnSpc>
                <a:spcPct val="105600"/>
              </a:lnSpc>
              <a:spcBef>
                <a:spcPts val="818"/>
              </a:spcBef>
            </a:pP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SOPHISTICATED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API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MANAGEMENT </a:t>
            </a:r>
            <a:r>
              <a:rPr sz="1125" b="1" spc="-64" dirty="0">
                <a:solidFill>
                  <a:schemeClr val="accent1"/>
                </a:solidFill>
                <a:latin typeface="Arial"/>
                <a:cs typeface="Arial"/>
              </a:rPr>
              <a:t>FEATURES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TURBO-CHARGE  A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DIGITAL</a:t>
            </a:r>
            <a:r>
              <a:rPr sz="1125" b="1" spc="-9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BUSINESS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9371" y="2042247"/>
            <a:ext cx="4996815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75" dirty="0">
                <a:solidFill>
                  <a:schemeClr val="tx2"/>
                </a:solidFill>
                <a:latin typeface="Tahoma"/>
                <a:cs typeface="Tahoma"/>
              </a:rPr>
              <a:t>Backend </a:t>
            </a:r>
            <a:r>
              <a:rPr sz="1275" spc="71" dirty="0">
                <a:solidFill>
                  <a:schemeClr val="tx2"/>
                </a:solidFill>
                <a:latin typeface="Tahoma"/>
                <a:cs typeface="Tahoma"/>
              </a:rPr>
              <a:t>as </a:t>
            </a:r>
            <a:r>
              <a:rPr sz="1275" spc="53" dirty="0">
                <a:solidFill>
                  <a:schemeClr val="tx2"/>
                </a:solidFill>
                <a:latin typeface="Tahoma"/>
                <a:cs typeface="Tahoma"/>
              </a:rPr>
              <a:t>a </a:t>
            </a:r>
            <a:r>
              <a:rPr sz="1275" spc="56" dirty="0">
                <a:solidFill>
                  <a:schemeClr val="tx2"/>
                </a:solidFill>
                <a:latin typeface="Tahoma"/>
                <a:cs typeface="Tahoma"/>
              </a:rPr>
              <a:t>Service </a:t>
            </a:r>
            <a:r>
              <a:rPr sz="1275" dirty="0">
                <a:solidFill>
                  <a:schemeClr val="tx2"/>
                </a:solidFill>
                <a:latin typeface="Tahoma"/>
                <a:cs typeface="Tahoma"/>
              </a:rPr>
              <a:t>(BaaS)</a:t>
            </a:r>
            <a:r>
              <a:rPr sz="1275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capabilities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enable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modern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 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features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including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social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graphs,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user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management,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data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storage, 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push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notifications,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performance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monitoring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371" y="2870922"/>
            <a:ext cx="5000625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8" dirty="0">
                <a:solidFill>
                  <a:schemeClr val="tx2"/>
                </a:solidFill>
                <a:latin typeface="Tahoma"/>
                <a:cs typeface="Tahoma"/>
              </a:rPr>
              <a:t>An </a:t>
            </a:r>
            <a:r>
              <a:rPr sz="1275" spc="56" dirty="0">
                <a:solidFill>
                  <a:schemeClr val="tx2"/>
                </a:solidFill>
                <a:latin typeface="Tahoma"/>
                <a:cs typeface="Tahoma"/>
              </a:rPr>
              <a:t>analytics </a:t>
            </a:r>
            <a:r>
              <a:rPr sz="1275" spc="60" dirty="0">
                <a:solidFill>
                  <a:schemeClr val="tx2"/>
                </a:solidFill>
                <a:latin typeface="Tahoma"/>
                <a:cs typeface="Tahoma"/>
              </a:rPr>
              <a:t>engine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provides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insights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business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owners, 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operational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administrators,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developers,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enabling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them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all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aspects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programs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9371" y="3699598"/>
            <a:ext cx="5297805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API</a:t>
            </a:r>
            <a:r>
              <a:rPr sz="1275" spc="-53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chemeClr val="tx2"/>
                </a:solidFill>
                <a:latin typeface="Tahoma"/>
                <a:cs typeface="Tahoma"/>
              </a:rPr>
              <a:t>monetization</a:t>
            </a:r>
            <a:r>
              <a:rPr sz="1275" spc="-23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enable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packaging,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pricing,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publishing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so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partners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can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purchase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access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share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revenue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32585" y="3530823"/>
            <a:ext cx="2001679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31"/>
            <a:r>
              <a:rPr sz="1950" spc="-8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1950" spc="-19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68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950">
              <a:latin typeface="Tahoma"/>
              <a:cs typeface="Tahoma"/>
            </a:endParaRPr>
          </a:p>
          <a:p>
            <a:pPr marL="162401" indent="-162878">
              <a:lnSpc>
                <a:spcPts val="1050"/>
              </a:lnSpc>
              <a:spcBef>
                <a:spcPts val="832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Create, manage, </a:t>
            </a:r>
            <a:r>
              <a:rPr sz="900" b="1" spc="-11" dirty="0">
                <a:solidFill>
                  <a:srgbClr val="FFFFFF"/>
                </a:solidFill>
                <a:latin typeface="Arial"/>
                <a:cs typeface="Arial"/>
              </a:rPr>
              <a:t>secure, analyze,</a:t>
            </a:r>
            <a:r>
              <a:rPr sz="900" b="1" spc="-1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900" b="1" spc="-11" dirty="0">
                <a:solidFill>
                  <a:srgbClr val="FFFFFF"/>
                </a:solidFill>
                <a:latin typeface="Arial"/>
                <a:cs typeface="Arial"/>
              </a:rPr>
              <a:t>scale </a:t>
            </a:r>
            <a:r>
              <a:rPr sz="900" b="1" spc="-34" dirty="0">
                <a:solidFill>
                  <a:srgbClr val="FFFFFF"/>
                </a:solidFill>
                <a:latin typeface="Arial"/>
                <a:cs typeface="Arial"/>
              </a:rPr>
              <a:t>APIs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900" b="1" spc="-1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3" dirty="0">
                <a:solidFill>
                  <a:srgbClr val="FFFFFF"/>
                </a:solidFill>
                <a:latin typeface="Arial"/>
                <a:cs typeface="Arial"/>
              </a:rPr>
              <a:t>business.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2563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1610" y="514350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6612398" y="1489034"/>
            <a:ext cx="1681953" cy="184471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7945259" y="2950998"/>
            <a:ext cx="30861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z="563" spc="23" dirty="0">
                <a:solidFill>
                  <a:srgbClr val="FFFFFF"/>
                </a:solidFill>
                <a:latin typeface="Tahoma"/>
                <a:cs typeface="Tahoma"/>
              </a:rPr>
              <a:t>Monetiz</a:t>
            </a:r>
            <a:r>
              <a:rPr sz="563" spc="3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63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3870" y="1223058"/>
            <a:ext cx="58816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4"/>
              </a:lnSpc>
            </a:pPr>
            <a:r>
              <a:rPr sz="1200" spc="26" dirty="0">
                <a:solidFill>
                  <a:schemeClr val="bg1"/>
                </a:solidFill>
                <a:latin typeface="Tahoma"/>
                <a:cs typeface="Tahoma"/>
              </a:rPr>
              <a:t>BUILD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algn="ctr">
              <a:lnSpc>
                <a:spcPts val="600"/>
              </a:lnSpc>
            </a:pPr>
            <a:r>
              <a:rPr sz="563" spc="19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r>
              <a:rPr sz="563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563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19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endParaRPr sz="563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799" y="1223058"/>
            <a:ext cx="54816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4"/>
              </a:lnSpc>
            </a:pPr>
            <a:r>
              <a:rPr sz="1200" spc="56" dirty="0">
                <a:solidFill>
                  <a:schemeClr val="bg1"/>
                </a:solidFill>
                <a:latin typeface="Tahoma"/>
                <a:cs typeface="Tahoma"/>
              </a:rPr>
              <a:t>RUN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algn="ctr">
              <a:lnSpc>
                <a:spcPts val="600"/>
              </a:lnSpc>
            </a:pPr>
            <a:r>
              <a:rPr sz="563" spc="19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563" spc="-14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563" spc="19" dirty="0">
                <a:solidFill>
                  <a:srgbClr val="FFFFFF"/>
                </a:solidFill>
                <a:latin typeface="Tahoma"/>
                <a:cs typeface="Tahoma"/>
              </a:rPr>
              <a:t>Deploy</a:t>
            </a:r>
            <a:endParaRPr sz="563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4379" y="3289136"/>
            <a:ext cx="928211" cy="475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63" spc="15" dirty="0">
                <a:solidFill>
                  <a:srgbClr val="FFFFFF"/>
                </a:solidFill>
                <a:latin typeface="Tahoma"/>
                <a:cs typeface="Tahoma"/>
              </a:rPr>
              <a:t>Analyze</a:t>
            </a:r>
            <a:endParaRPr sz="563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525" dirty="0">
              <a:latin typeface="Times New Roman"/>
              <a:cs typeface="Times New Roman"/>
            </a:endParaRPr>
          </a:p>
          <a:p>
            <a:pPr algn="ctr">
              <a:lnSpc>
                <a:spcPts val="1384"/>
              </a:lnSpc>
              <a:spcBef>
                <a:spcPts val="428"/>
              </a:spcBef>
            </a:pPr>
            <a:r>
              <a:rPr sz="1200" spc="60" dirty="0">
                <a:solidFill>
                  <a:schemeClr val="bg1"/>
                </a:solidFill>
                <a:latin typeface="Tahoma"/>
                <a:cs typeface="Tahoma"/>
              </a:rPr>
              <a:t>USE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algn="ctr">
              <a:lnSpc>
                <a:spcPts val="600"/>
              </a:lnSpc>
            </a:pPr>
            <a:r>
              <a:rPr sz="563" spc="11" dirty="0">
                <a:solidFill>
                  <a:srgbClr val="FFFFFF"/>
                </a:solidFill>
                <a:latin typeface="Tahoma"/>
                <a:cs typeface="Tahoma"/>
              </a:rPr>
              <a:t>Publish,</a:t>
            </a:r>
            <a:r>
              <a:rPr sz="563" spc="-5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15" dirty="0">
                <a:solidFill>
                  <a:srgbClr val="FFFFFF"/>
                </a:solidFill>
                <a:latin typeface="Tahoma"/>
                <a:cs typeface="Tahoma"/>
              </a:rPr>
              <a:t>Analyze</a:t>
            </a:r>
            <a:r>
              <a:rPr sz="563" spc="-5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563" spc="-5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3" spc="23" dirty="0">
                <a:solidFill>
                  <a:srgbClr val="FFFFFF"/>
                </a:solidFill>
                <a:latin typeface="Tahoma"/>
                <a:cs typeface="Tahoma"/>
              </a:rPr>
              <a:t>Monetize</a:t>
            </a:r>
            <a:endParaRPr sz="563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8899" y="2950836"/>
            <a:ext cx="24241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z="563" spc="15" dirty="0">
                <a:solidFill>
                  <a:srgbClr val="FFFFFF"/>
                </a:solidFill>
                <a:latin typeface="Tahoma"/>
                <a:cs typeface="Tahoma"/>
              </a:rPr>
              <a:t>Publish</a:t>
            </a:r>
            <a:endParaRPr sz="563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371" y="750190"/>
            <a:ext cx="3717608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405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5" dirty="0">
                <a:solidFill>
                  <a:srgbClr val="5B5B5C"/>
                </a:solidFill>
                <a:latin typeface="Lucida Sans Unicode"/>
                <a:cs typeface="Lucida Sans Unicode"/>
              </a:rPr>
              <a:t>lifecycle </a:t>
            </a:r>
            <a:r>
              <a:rPr sz="2100" dirty="0">
                <a:solidFill>
                  <a:srgbClr val="5B5B5C"/>
                </a:solidFill>
                <a:latin typeface="Lucida Sans Unicode"/>
                <a:cs typeface="Lucida Sans Unicode"/>
              </a:rPr>
              <a:t>management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71" dirty="0">
                <a:solidFill>
                  <a:schemeClr val="tx2"/>
                </a:solidFill>
                <a:latin typeface="Arial"/>
                <a:cs typeface="Arial"/>
              </a:rPr>
              <a:t>CREATE, </a:t>
            </a:r>
            <a:r>
              <a:rPr sz="1125" b="1" spc="-45" dirty="0">
                <a:solidFill>
                  <a:schemeClr val="tx2"/>
                </a:solidFill>
                <a:latin typeface="Arial"/>
                <a:cs typeface="Arial"/>
              </a:rPr>
              <a:t>MANAGE, </a:t>
            </a:r>
            <a:r>
              <a:rPr sz="1125" b="1" spc="-64" dirty="0">
                <a:solidFill>
                  <a:schemeClr val="tx2"/>
                </a:solidFill>
                <a:latin typeface="Arial"/>
                <a:cs typeface="Arial"/>
              </a:rPr>
              <a:t>SECURE, ANALYZE, </a:t>
            </a: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AND </a:t>
            </a:r>
            <a:r>
              <a:rPr sz="1125" b="1" spc="-68" dirty="0">
                <a:solidFill>
                  <a:schemeClr val="tx2"/>
                </a:solidFill>
                <a:latin typeface="Arial"/>
                <a:cs typeface="Arial"/>
              </a:rPr>
              <a:t>SCALE</a:t>
            </a:r>
            <a:r>
              <a:rPr sz="1125" b="1" spc="23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125" b="1" spc="-53" dirty="0">
                <a:solidFill>
                  <a:schemeClr val="tx2"/>
                </a:solidFill>
                <a:latin typeface="Arial"/>
                <a:cs typeface="Arial"/>
              </a:rPr>
              <a:t>APIS</a:t>
            </a:r>
            <a:endParaRPr sz="1125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371" y="1787550"/>
            <a:ext cx="4832985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chemeClr val="tx2"/>
                </a:solidFill>
                <a:latin typeface="Tahoma"/>
                <a:cs typeface="Tahoma"/>
              </a:rPr>
              <a:t>providers</a:t>
            </a:r>
            <a:r>
              <a:rPr sz="1275" spc="-26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processes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designing,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developing, 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publishing,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deploying,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versioning,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monitoring </a:t>
            </a:r>
            <a:r>
              <a:rPr sz="1275" spc="15" dirty="0">
                <a:solidFill>
                  <a:srgbClr val="5A5A5B"/>
                </a:solidFill>
                <a:latin typeface="Tahoma"/>
                <a:cs typeface="Tahoma"/>
              </a:rPr>
              <a:t>availability,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measuring</a:t>
            </a:r>
            <a:r>
              <a:rPr sz="1275" spc="-9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performance.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371" y="2616224"/>
            <a:ext cx="4788218" cy="88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API </a:t>
            </a:r>
            <a:r>
              <a:rPr sz="1275" spc="71" dirty="0">
                <a:solidFill>
                  <a:schemeClr val="tx2"/>
                </a:solidFill>
                <a:latin typeface="Tahoma"/>
                <a:cs typeface="Tahoma"/>
              </a:rPr>
              <a:t>consumers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(developers)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discover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new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APIs,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understand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versioning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updates,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register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access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APIs,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test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register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built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against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communicate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collaborate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with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other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provider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8307" y="2117160"/>
            <a:ext cx="129540" cy="82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z="563" spc="15" dirty="0">
                <a:solidFill>
                  <a:schemeClr val="bg1"/>
                </a:solidFill>
                <a:latin typeface="Tahoma"/>
                <a:cs typeface="Tahoma"/>
              </a:rPr>
              <a:t>Dev</a:t>
            </a:r>
            <a:endParaRPr sz="563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612423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2" y="866775"/>
            <a:ext cx="5304949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15" dirty="0">
                <a:solidFill>
                  <a:srgbClr val="5B5B5C"/>
                </a:solidFill>
                <a:latin typeface="Lucida Sans Unicode"/>
                <a:cs typeface="Lucida Sans Unicode"/>
              </a:rPr>
              <a:t>Design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5B5B5C"/>
                </a:solidFill>
                <a:latin typeface="Lucida Sans Unicode"/>
                <a:cs typeface="Lucida Sans Unicode"/>
              </a:rPr>
              <a:t>and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34" dirty="0">
                <a:solidFill>
                  <a:srgbClr val="5B5B5C"/>
                </a:solidFill>
                <a:latin typeface="Lucida Sans Unicode"/>
                <a:cs typeface="Lucida Sans Unicode"/>
              </a:rPr>
              <a:t>build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49" dirty="0">
                <a:solidFill>
                  <a:srgbClr val="5B5B5C"/>
                </a:solidFill>
                <a:latin typeface="Lucida Sans Unicode"/>
                <a:cs typeface="Lucida Sans Unicode"/>
              </a:rPr>
              <a:t>APIs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53" dirty="0">
                <a:solidFill>
                  <a:srgbClr val="5B5B5C"/>
                </a:solidFill>
                <a:latin typeface="Lucida Sans Unicode"/>
                <a:cs typeface="Lucida Sans Unicode"/>
              </a:rPr>
              <a:t>that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5B5B5C"/>
                </a:solidFill>
                <a:latin typeface="Lucida Sans Unicode"/>
                <a:cs typeface="Lucida Sans Unicode"/>
              </a:rPr>
              <a:t>developers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9" dirty="0">
                <a:solidFill>
                  <a:srgbClr val="5B5B5C"/>
                </a:solidFill>
                <a:latin typeface="Lucida Sans Unicode"/>
                <a:cs typeface="Lucida Sans Unicode"/>
              </a:rPr>
              <a:t>love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927735">
              <a:lnSpc>
                <a:spcPct val="105600"/>
              </a:lnSpc>
              <a:spcBef>
                <a:spcPts val="818"/>
              </a:spcBef>
            </a:pP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sz="1125" b="1" spc="-60" dirty="0">
                <a:solidFill>
                  <a:schemeClr val="tx2"/>
                </a:solidFill>
                <a:latin typeface="Arial"/>
                <a:cs typeface="Arial"/>
              </a:rPr>
              <a:t>DEVELOPER </a:t>
            </a:r>
            <a:r>
              <a:rPr sz="1125" b="1" spc="-38" dirty="0">
                <a:solidFill>
                  <a:schemeClr val="tx2"/>
                </a:solidFill>
                <a:latin typeface="Arial"/>
                <a:cs typeface="Arial"/>
              </a:rPr>
              <a:t>IS </a:t>
            </a: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sz="1125" b="1" spc="-49" dirty="0">
                <a:solidFill>
                  <a:schemeClr val="tx2"/>
                </a:solidFill>
                <a:latin typeface="Arial"/>
                <a:cs typeface="Arial"/>
              </a:rPr>
              <a:t>LYNCHPIN </a:t>
            </a:r>
            <a:r>
              <a:rPr sz="1125" b="1" spc="-34" dirty="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sz="1125" b="1" spc="-49" dirty="0">
                <a:solidFill>
                  <a:schemeClr val="tx2"/>
                </a:solidFill>
                <a:latin typeface="Arial"/>
                <a:cs typeface="Arial"/>
              </a:rPr>
              <a:t>DIGITAL </a:t>
            </a:r>
            <a:r>
              <a:rPr sz="1125" b="1" spc="-68" dirty="0">
                <a:solidFill>
                  <a:schemeClr val="tx2"/>
                </a:solidFill>
                <a:latin typeface="Arial"/>
                <a:cs typeface="Arial"/>
              </a:rPr>
              <a:t>VALUE </a:t>
            </a:r>
            <a:r>
              <a:rPr sz="1125" b="1" spc="-38" dirty="0">
                <a:solidFill>
                  <a:schemeClr val="tx2"/>
                </a:solidFill>
                <a:latin typeface="Arial"/>
                <a:cs typeface="Arial"/>
              </a:rPr>
              <a:t>CHAIN  </a:t>
            </a: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AND THE </a:t>
            </a:r>
            <a:r>
              <a:rPr sz="1125" b="1" spc="-41" dirty="0">
                <a:solidFill>
                  <a:schemeClr val="tx2"/>
                </a:solidFill>
                <a:latin typeface="Arial"/>
                <a:cs typeface="Arial"/>
              </a:rPr>
              <a:t>API</a:t>
            </a:r>
            <a:r>
              <a:rPr sz="1125" b="1" spc="-116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125" b="1" spc="-71" dirty="0">
                <a:solidFill>
                  <a:schemeClr val="tx2"/>
                </a:solidFill>
                <a:latin typeface="Arial"/>
                <a:cs typeface="Arial"/>
              </a:rPr>
              <a:t>STRATEGY</a:t>
            </a:r>
            <a:endParaRPr sz="1125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8887" y="3616071"/>
            <a:ext cx="1503607" cy="745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635922" y="2440324"/>
            <a:ext cx="920115" cy="1825466"/>
          </a:xfrm>
          <a:custGeom>
            <a:avLst/>
            <a:gdLst/>
            <a:ahLst/>
            <a:cxnLst/>
            <a:rect l="l" t="t" r="r" b="b"/>
            <a:pathLst>
              <a:path w="1226820" h="2433954">
                <a:moveTo>
                  <a:pt x="0" y="0"/>
                </a:moveTo>
                <a:lnTo>
                  <a:pt x="0" y="2150960"/>
                </a:lnTo>
                <a:lnTo>
                  <a:pt x="1226426" y="2433789"/>
                </a:lnTo>
                <a:lnTo>
                  <a:pt x="1224927" y="28074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565991" y="2646702"/>
            <a:ext cx="0" cy="1619250"/>
          </a:xfrm>
          <a:custGeom>
            <a:avLst/>
            <a:gdLst/>
            <a:ahLst/>
            <a:cxnLst/>
            <a:rect l="l" t="t" r="r" b="b"/>
            <a:pathLst>
              <a:path h="2159000">
                <a:moveTo>
                  <a:pt x="0" y="0"/>
                </a:moveTo>
                <a:lnTo>
                  <a:pt x="0" y="2158619"/>
                </a:lnTo>
              </a:path>
            </a:pathLst>
          </a:custGeom>
          <a:ln w="24231">
            <a:solidFill>
              <a:srgbClr val="7984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639408" y="2435762"/>
            <a:ext cx="934403" cy="213836"/>
          </a:xfrm>
          <a:custGeom>
            <a:avLst/>
            <a:gdLst/>
            <a:ahLst/>
            <a:cxnLst/>
            <a:rect l="l" t="t" r="r" b="b"/>
            <a:pathLst>
              <a:path w="1245870" h="285114">
                <a:moveTo>
                  <a:pt x="21513" y="0"/>
                </a:moveTo>
                <a:lnTo>
                  <a:pt x="0" y="4673"/>
                </a:lnTo>
                <a:lnTo>
                  <a:pt x="1221803" y="284683"/>
                </a:lnTo>
                <a:lnTo>
                  <a:pt x="1222362" y="284429"/>
                </a:lnTo>
                <a:lnTo>
                  <a:pt x="1245831" y="279273"/>
                </a:lnTo>
                <a:lnTo>
                  <a:pt x="21513" y="0"/>
                </a:lnTo>
                <a:close/>
              </a:path>
            </a:pathLst>
          </a:custGeom>
          <a:solidFill>
            <a:srgbClr val="7984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799504" y="3067440"/>
            <a:ext cx="551498" cy="484823"/>
          </a:xfrm>
          <a:custGeom>
            <a:avLst/>
            <a:gdLst/>
            <a:ahLst/>
            <a:cxnLst/>
            <a:rect l="l" t="t" r="r" b="b"/>
            <a:pathLst>
              <a:path w="735329" h="646429">
                <a:moveTo>
                  <a:pt x="0" y="0"/>
                </a:moveTo>
                <a:lnTo>
                  <a:pt x="0" y="444055"/>
                </a:lnTo>
                <a:lnTo>
                  <a:pt x="3674" y="458741"/>
                </a:lnTo>
                <a:lnTo>
                  <a:pt x="13088" y="474059"/>
                </a:lnTo>
                <a:lnTo>
                  <a:pt x="25830" y="486814"/>
                </a:lnTo>
                <a:lnTo>
                  <a:pt x="39484" y="493814"/>
                </a:lnTo>
                <a:lnTo>
                  <a:pt x="700785" y="646049"/>
                </a:lnTo>
                <a:lnTo>
                  <a:pt x="713642" y="645153"/>
                </a:lnTo>
                <a:lnTo>
                  <a:pt x="724628" y="637863"/>
                </a:lnTo>
                <a:lnTo>
                  <a:pt x="732288" y="626478"/>
                </a:lnTo>
                <a:lnTo>
                  <a:pt x="735164" y="613295"/>
                </a:lnTo>
                <a:lnTo>
                  <a:pt x="735164" y="522122"/>
                </a:lnTo>
                <a:lnTo>
                  <a:pt x="403948" y="522122"/>
                </a:lnTo>
                <a:lnTo>
                  <a:pt x="394690" y="519036"/>
                </a:lnTo>
                <a:lnTo>
                  <a:pt x="329742" y="504088"/>
                </a:lnTo>
                <a:lnTo>
                  <a:pt x="323151" y="503529"/>
                </a:lnTo>
                <a:lnTo>
                  <a:pt x="323151" y="450405"/>
                </a:lnTo>
                <a:lnTo>
                  <a:pt x="252742" y="450405"/>
                </a:lnTo>
                <a:lnTo>
                  <a:pt x="247319" y="449199"/>
                </a:lnTo>
                <a:lnTo>
                  <a:pt x="201815" y="393052"/>
                </a:lnTo>
                <a:lnTo>
                  <a:pt x="201955" y="387311"/>
                </a:lnTo>
                <a:lnTo>
                  <a:pt x="205587" y="384517"/>
                </a:lnTo>
                <a:lnTo>
                  <a:pt x="240537" y="361924"/>
                </a:lnTo>
                <a:lnTo>
                  <a:pt x="234955" y="350918"/>
                </a:lnTo>
                <a:lnTo>
                  <a:pt x="230206" y="340518"/>
                </a:lnTo>
                <a:lnTo>
                  <a:pt x="226343" y="329852"/>
                </a:lnTo>
                <a:lnTo>
                  <a:pt x="223418" y="318046"/>
                </a:lnTo>
                <a:lnTo>
                  <a:pt x="168465" y="305384"/>
                </a:lnTo>
                <a:lnTo>
                  <a:pt x="169659" y="292239"/>
                </a:lnTo>
                <a:lnTo>
                  <a:pt x="169659" y="232951"/>
                </a:lnTo>
                <a:lnTo>
                  <a:pt x="168465" y="232676"/>
                </a:lnTo>
                <a:lnTo>
                  <a:pt x="169659" y="227304"/>
                </a:lnTo>
                <a:lnTo>
                  <a:pt x="233353" y="227304"/>
                </a:lnTo>
                <a:lnTo>
                  <a:pt x="237150" y="219984"/>
                </a:lnTo>
                <a:lnTo>
                  <a:pt x="241312" y="213512"/>
                </a:lnTo>
                <a:lnTo>
                  <a:pt x="206667" y="168046"/>
                </a:lnTo>
                <a:lnTo>
                  <a:pt x="203034" y="163563"/>
                </a:lnTo>
                <a:lnTo>
                  <a:pt x="203085" y="156578"/>
                </a:lnTo>
                <a:lnTo>
                  <a:pt x="206730" y="153771"/>
                </a:lnTo>
                <a:lnTo>
                  <a:pt x="245325" y="123647"/>
                </a:lnTo>
                <a:lnTo>
                  <a:pt x="248970" y="120840"/>
                </a:lnTo>
                <a:lnTo>
                  <a:pt x="323151" y="120840"/>
                </a:lnTo>
                <a:lnTo>
                  <a:pt x="323151" y="101346"/>
                </a:lnTo>
                <a:lnTo>
                  <a:pt x="329742" y="100152"/>
                </a:lnTo>
                <a:lnTo>
                  <a:pt x="435052" y="100152"/>
                </a:lnTo>
                <a:lnTo>
                  <a:pt x="0" y="0"/>
                </a:lnTo>
                <a:close/>
              </a:path>
              <a:path w="735329" h="646429">
                <a:moveTo>
                  <a:pt x="443534" y="456793"/>
                </a:moveTo>
                <a:lnTo>
                  <a:pt x="433031" y="459663"/>
                </a:lnTo>
                <a:lnTo>
                  <a:pt x="421922" y="461618"/>
                </a:lnTo>
                <a:lnTo>
                  <a:pt x="403948" y="464108"/>
                </a:lnTo>
                <a:lnTo>
                  <a:pt x="403948" y="522122"/>
                </a:lnTo>
                <a:lnTo>
                  <a:pt x="735164" y="522122"/>
                </a:lnTo>
                <a:lnTo>
                  <a:pt x="735164" y="505459"/>
                </a:lnTo>
                <a:lnTo>
                  <a:pt x="485711" y="505459"/>
                </a:lnTo>
                <a:lnTo>
                  <a:pt x="479983" y="503859"/>
                </a:lnTo>
                <a:lnTo>
                  <a:pt x="476338" y="499376"/>
                </a:lnTo>
                <a:lnTo>
                  <a:pt x="443534" y="456793"/>
                </a:lnTo>
                <a:close/>
              </a:path>
              <a:path w="735329" h="646429">
                <a:moveTo>
                  <a:pt x="506996" y="399478"/>
                </a:moveTo>
                <a:lnTo>
                  <a:pt x="504166" y="404874"/>
                </a:lnTo>
                <a:lnTo>
                  <a:pt x="500861" y="410276"/>
                </a:lnTo>
                <a:lnTo>
                  <a:pt x="497115" y="415884"/>
                </a:lnTo>
                <a:lnTo>
                  <a:pt x="492963" y="421894"/>
                </a:lnTo>
                <a:lnTo>
                  <a:pt x="527750" y="461618"/>
                </a:lnTo>
                <a:lnTo>
                  <a:pt x="531291" y="465988"/>
                </a:lnTo>
                <a:lnTo>
                  <a:pt x="531355" y="470789"/>
                </a:lnTo>
                <a:lnTo>
                  <a:pt x="527723" y="473583"/>
                </a:lnTo>
                <a:lnTo>
                  <a:pt x="489343" y="502666"/>
                </a:lnTo>
                <a:lnTo>
                  <a:pt x="485711" y="505459"/>
                </a:lnTo>
                <a:lnTo>
                  <a:pt x="735164" y="505459"/>
                </a:lnTo>
                <a:lnTo>
                  <a:pt x="735164" y="414134"/>
                </a:lnTo>
                <a:lnTo>
                  <a:pt x="570649" y="414134"/>
                </a:lnTo>
                <a:lnTo>
                  <a:pt x="506996" y="399478"/>
                </a:lnTo>
                <a:close/>
              </a:path>
              <a:path w="735329" h="646429">
                <a:moveTo>
                  <a:pt x="290893" y="420852"/>
                </a:moveTo>
                <a:lnTo>
                  <a:pt x="252742" y="450405"/>
                </a:lnTo>
                <a:lnTo>
                  <a:pt x="323151" y="450405"/>
                </a:lnTo>
                <a:lnTo>
                  <a:pt x="323151" y="443001"/>
                </a:lnTo>
                <a:lnTo>
                  <a:pt x="307898" y="433150"/>
                </a:lnTo>
                <a:lnTo>
                  <a:pt x="299191" y="427197"/>
                </a:lnTo>
                <a:lnTo>
                  <a:pt x="290893" y="420852"/>
                </a:lnTo>
                <a:close/>
              </a:path>
              <a:path w="735329" h="646429">
                <a:moveTo>
                  <a:pt x="735164" y="174739"/>
                </a:moveTo>
                <a:lnTo>
                  <a:pt x="481228" y="174739"/>
                </a:lnTo>
                <a:lnTo>
                  <a:pt x="486778" y="176060"/>
                </a:lnTo>
                <a:lnTo>
                  <a:pt x="490423" y="180530"/>
                </a:lnTo>
                <a:lnTo>
                  <a:pt x="532333" y="232410"/>
                </a:lnTo>
                <a:lnTo>
                  <a:pt x="532244" y="238518"/>
                </a:lnTo>
                <a:lnTo>
                  <a:pt x="528599" y="241312"/>
                </a:lnTo>
                <a:lnTo>
                  <a:pt x="493661" y="269417"/>
                </a:lnTo>
                <a:lnTo>
                  <a:pt x="499251" y="282542"/>
                </a:lnTo>
                <a:lnTo>
                  <a:pt x="504004" y="296983"/>
                </a:lnTo>
                <a:lnTo>
                  <a:pt x="507868" y="310176"/>
                </a:lnTo>
                <a:lnTo>
                  <a:pt x="510793" y="319557"/>
                </a:lnTo>
                <a:lnTo>
                  <a:pt x="570649" y="333336"/>
                </a:lnTo>
                <a:lnTo>
                  <a:pt x="581672" y="336804"/>
                </a:lnTo>
                <a:lnTo>
                  <a:pt x="581672" y="401751"/>
                </a:lnTo>
                <a:lnTo>
                  <a:pt x="570649" y="414134"/>
                </a:lnTo>
                <a:lnTo>
                  <a:pt x="735164" y="414134"/>
                </a:lnTo>
                <a:lnTo>
                  <a:pt x="735164" y="174739"/>
                </a:lnTo>
                <a:close/>
              </a:path>
              <a:path w="735329" h="646429">
                <a:moveTo>
                  <a:pt x="233353" y="227304"/>
                </a:moveTo>
                <a:lnTo>
                  <a:pt x="169659" y="227304"/>
                </a:lnTo>
                <a:lnTo>
                  <a:pt x="169659" y="232951"/>
                </a:lnTo>
                <a:lnTo>
                  <a:pt x="227215" y="246202"/>
                </a:lnTo>
                <a:lnTo>
                  <a:pt x="230055" y="235786"/>
                </a:lnTo>
                <a:lnTo>
                  <a:pt x="233353" y="227304"/>
                </a:lnTo>
                <a:close/>
              </a:path>
              <a:path w="735329" h="646429">
                <a:moveTo>
                  <a:pt x="169659" y="227304"/>
                </a:moveTo>
                <a:lnTo>
                  <a:pt x="168465" y="232676"/>
                </a:lnTo>
                <a:lnTo>
                  <a:pt x="169659" y="232951"/>
                </a:lnTo>
                <a:lnTo>
                  <a:pt x="169659" y="227304"/>
                </a:lnTo>
                <a:close/>
              </a:path>
              <a:path w="735329" h="646429">
                <a:moveTo>
                  <a:pt x="435052" y="100152"/>
                </a:moveTo>
                <a:lnTo>
                  <a:pt x="329742" y="100152"/>
                </a:lnTo>
                <a:lnTo>
                  <a:pt x="394690" y="115100"/>
                </a:lnTo>
                <a:lnTo>
                  <a:pt x="403948" y="119938"/>
                </a:lnTo>
                <a:lnTo>
                  <a:pt x="403948" y="177952"/>
                </a:lnTo>
                <a:lnTo>
                  <a:pt x="411855" y="182804"/>
                </a:lnTo>
                <a:lnTo>
                  <a:pt x="422365" y="189150"/>
                </a:lnTo>
                <a:lnTo>
                  <a:pt x="433840" y="196558"/>
                </a:lnTo>
                <a:lnTo>
                  <a:pt x="444639" y="204597"/>
                </a:lnTo>
                <a:lnTo>
                  <a:pt x="477596" y="177533"/>
                </a:lnTo>
                <a:lnTo>
                  <a:pt x="481228" y="174739"/>
                </a:lnTo>
                <a:lnTo>
                  <a:pt x="735164" y="174739"/>
                </a:lnTo>
                <a:lnTo>
                  <a:pt x="735164" y="169240"/>
                </a:lnTo>
                <a:lnTo>
                  <a:pt x="435052" y="100152"/>
                </a:lnTo>
                <a:close/>
              </a:path>
              <a:path w="735329" h="646429">
                <a:moveTo>
                  <a:pt x="323151" y="120840"/>
                </a:moveTo>
                <a:lnTo>
                  <a:pt x="248970" y="120840"/>
                </a:lnTo>
                <a:lnTo>
                  <a:pt x="255142" y="122008"/>
                </a:lnTo>
                <a:lnTo>
                  <a:pt x="258787" y="126492"/>
                </a:lnTo>
                <a:lnTo>
                  <a:pt x="292011" y="168897"/>
                </a:lnTo>
                <a:lnTo>
                  <a:pt x="300000" y="166501"/>
                </a:lnTo>
                <a:lnTo>
                  <a:pt x="308338" y="164609"/>
                </a:lnTo>
                <a:lnTo>
                  <a:pt x="323151" y="161874"/>
                </a:lnTo>
                <a:lnTo>
                  <a:pt x="323151" y="12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021294" y="3246300"/>
            <a:ext cx="110966" cy="112395"/>
          </a:xfrm>
          <a:custGeom>
            <a:avLst/>
            <a:gdLst/>
            <a:ahLst/>
            <a:cxnLst/>
            <a:rect l="l" t="t" r="r" b="b"/>
            <a:pathLst>
              <a:path w="147954" h="149860">
                <a:moveTo>
                  <a:pt x="45096" y="0"/>
                </a:moveTo>
                <a:lnTo>
                  <a:pt x="21626" y="10418"/>
                </a:lnTo>
                <a:lnTo>
                  <a:pt x="5802" y="30242"/>
                </a:lnTo>
                <a:lnTo>
                  <a:pt x="0" y="57646"/>
                </a:lnTo>
                <a:lnTo>
                  <a:pt x="5802" y="87715"/>
                </a:lnTo>
                <a:lnTo>
                  <a:pt x="21626" y="114823"/>
                </a:lnTo>
                <a:lnTo>
                  <a:pt x="45096" y="136047"/>
                </a:lnTo>
                <a:lnTo>
                  <a:pt x="73837" y="148464"/>
                </a:lnTo>
                <a:lnTo>
                  <a:pt x="102576" y="149276"/>
                </a:lnTo>
                <a:lnTo>
                  <a:pt x="126042" y="138855"/>
                </a:lnTo>
                <a:lnTo>
                  <a:pt x="141862" y="119030"/>
                </a:lnTo>
                <a:lnTo>
                  <a:pt x="147662" y="91631"/>
                </a:lnTo>
                <a:lnTo>
                  <a:pt x="141862" y="61557"/>
                </a:lnTo>
                <a:lnTo>
                  <a:pt x="126042" y="34449"/>
                </a:lnTo>
                <a:lnTo>
                  <a:pt x="102576" y="13229"/>
                </a:lnTo>
                <a:lnTo>
                  <a:pt x="73837" y="813"/>
                </a:lnTo>
                <a:lnTo>
                  <a:pt x="45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799504" y="2974491"/>
            <a:ext cx="551498" cy="195739"/>
          </a:xfrm>
          <a:custGeom>
            <a:avLst/>
            <a:gdLst/>
            <a:ahLst/>
            <a:cxnLst/>
            <a:rect l="l" t="t" r="r" b="b"/>
            <a:pathLst>
              <a:path w="735329" h="260985">
                <a:moveTo>
                  <a:pt x="20707" y="0"/>
                </a:moveTo>
                <a:lnTo>
                  <a:pt x="10053" y="106"/>
                </a:lnTo>
                <a:lnTo>
                  <a:pt x="2725" y="4306"/>
                </a:lnTo>
                <a:lnTo>
                  <a:pt x="0" y="14217"/>
                </a:lnTo>
                <a:lnTo>
                  <a:pt x="0" y="91624"/>
                </a:lnTo>
                <a:lnTo>
                  <a:pt x="735164" y="260864"/>
                </a:lnTo>
                <a:lnTo>
                  <a:pt x="735164" y="246996"/>
                </a:lnTo>
                <a:lnTo>
                  <a:pt x="700786" y="212553"/>
                </a:lnTo>
                <a:lnTo>
                  <a:pt x="266598" y="112604"/>
                </a:lnTo>
                <a:lnTo>
                  <a:pt x="266598" y="75596"/>
                </a:lnTo>
                <a:lnTo>
                  <a:pt x="237667" y="49384"/>
                </a:lnTo>
                <a:lnTo>
                  <a:pt x="33413" y="2368"/>
                </a:lnTo>
                <a:lnTo>
                  <a:pt x="20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671716" y="2662437"/>
            <a:ext cx="352302" cy="1501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 rot="720000">
            <a:off x="3811391" y="2540791"/>
            <a:ext cx="59917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1406" b="1" spc="17" baseline="2222" dirty="0">
                <a:solidFill>
                  <a:schemeClr val="tx2"/>
                </a:solidFill>
                <a:latin typeface="Arial"/>
                <a:cs typeface="Arial"/>
              </a:rPr>
              <a:t>API</a:t>
            </a:r>
            <a:r>
              <a:rPr sz="1406" b="1" spc="-134" baseline="2222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938" b="1" spc="23" dirty="0">
                <a:solidFill>
                  <a:schemeClr val="tx2"/>
                </a:solidFill>
                <a:latin typeface="Arial"/>
                <a:cs typeface="Arial"/>
              </a:rPr>
              <a:t>TEAM</a:t>
            </a:r>
            <a:endParaRPr sz="938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720000">
            <a:off x="4786869" y="2655910"/>
            <a:ext cx="60570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1406" b="1" spc="23" baseline="2222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6" b="1" spc="-23" baseline="222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38" b="1" spc="11" dirty="0">
                <a:solidFill>
                  <a:srgbClr val="FFFFFF"/>
                </a:solidFill>
                <a:latin typeface="Tahoma"/>
                <a:cs typeface="Tahoma"/>
              </a:rPr>
              <a:t>CKEND</a:t>
            </a:r>
            <a:endParaRPr sz="938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29804" y="3232756"/>
            <a:ext cx="243364" cy="130016"/>
          </a:xfrm>
          <a:custGeom>
            <a:avLst/>
            <a:gdLst/>
            <a:ahLst/>
            <a:cxnLst/>
            <a:rect l="l" t="t" r="r" b="b"/>
            <a:pathLst>
              <a:path w="324484" h="173354">
                <a:moveTo>
                  <a:pt x="0" y="64619"/>
                </a:moveTo>
                <a:lnTo>
                  <a:pt x="0" y="108459"/>
                </a:lnTo>
                <a:lnTo>
                  <a:pt x="249402" y="108497"/>
                </a:lnTo>
                <a:lnTo>
                  <a:pt x="222084" y="135713"/>
                </a:lnTo>
                <a:lnTo>
                  <a:pt x="217262" y="142957"/>
                </a:lnTo>
                <a:lnTo>
                  <a:pt x="215639" y="151203"/>
                </a:lnTo>
                <a:lnTo>
                  <a:pt x="217227" y="159450"/>
                </a:lnTo>
                <a:lnTo>
                  <a:pt x="222034" y="166701"/>
                </a:lnTo>
                <a:lnTo>
                  <a:pt x="226314" y="170981"/>
                </a:lnTo>
                <a:lnTo>
                  <a:pt x="231889" y="173140"/>
                </a:lnTo>
                <a:lnTo>
                  <a:pt x="243116" y="173140"/>
                </a:lnTo>
                <a:lnTo>
                  <a:pt x="319836" y="99975"/>
                </a:lnTo>
                <a:lnTo>
                  <a:pt x="324142" y="81014"/>
                </a:lnTo>
                <a:lnTo>
                  <a:pt x="321995" y="75401"/>
                </a:lnTo>
                <a:lnTo>
                  <a:pt x="311282" y="64657"/>
                </a:lnTo>
                <a:lnTo>
                  <a:pt x="0" y="64619"/>
                </a:lnTo>
                <a:close/>
              </a:path>
              <a:path w="324484" h="173354">
                <a:moveTo>
                  <a:pt x="237602" y="0"/>
                </a:moveTo>
                <a:lnTo>
                  <a:pt x="229333" y="1610"/>
                </a:lnTo>
                <a:lnTo>
                  <a:pt x="222080" y="6427"/>
                </a:lnTo>
                <a:lnTo>
                  <a:pt x="217280" y="13659"/>
                </a:lnTo>
                <a:lnTo>
                  <a:pt x="215671" y="21909"/>
                </a:lnTo>
                <a:lnTo>
                  <a:pt x="217271" y="30158"/>
                </a:lnTo>
                <a:lnTo>
                  <a:pt x="222084" y="37415"/>
                </a:lnTo>
                <a:lnTo>
                  <a:pt x="249428" y="64657"/>
                </a:lnTo>
                <a:lnTo>
                  <a:pt x="311282" y="64657"/>
                </a:lnTo>
                <a:lnTo>
                  <a:pt x="253060" y="6402"/>
                </a:lnTo>
                <a:lnTo>
                  <a:pt x="245848" y="1610"/>
                </a:lnTo>
                <a:lnTo>
                  <a:pt x="237602" y="0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560302" y="3700901"/>
            <a:ext cx="1503597" cy="74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096292" y="3518169"/>
            <a:ext cx="1503607" cy="745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603849" y="3578923"/>
            <a:ext cx="1503597" cy="745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511962" y="2646702"/>
            <a:ext cx="0" cy="1619250"/>
          </a:xfrm>
          <a:custGeom>
            <a:avLst/>
            <a:gdLst/>
            <a:ahLst/>
            <a:cxnLst/>
            <a:rect l="l" t="t" r="r" b="b"/>
            <a:pathLst>
              <a:path h="2159000">
                <a:moveTo>
                  <a:pt x="0" y="0"/>
                </a:moveTo>
                <a:lnTo>
                  <a:pt x="0" y="2158619"/>
                </a:lnTo>
              </a:path>
            </a:pathLst>
          </a:custGeom>
          <a:ln w="24231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581904" y="2440324"/>
            <a:ext cx="920115" cy="1825466"/>
          </a:xfrm>
          <a:custGeom>
            <a:avLst/>
            <a:gdLst/>
            <a:ahLst/>
            <a:cxnLst/>
            <a:rect l="l" t="t" r="r" b="b"/>
            <a:pathLst>
              <a:path w="1226820" h="2433954">
                <a:moveTo>
                  <a:pt x="0" y="0"/>
                </a:moveTo>
                <a:lnTo>
                  <a:pt x="0" y="2150960"/>
                </a:lnTo>
                <a:lnTo>
                  <a:pt x="1226451" y="2433789"/>
                </a:lnTo>
                <a:lnTo>
                  <a:pt x="1224940" y="28074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585389" y="2435762"/>
            <a:ext cx="934403" cy="213836"/>
          </a:xfrm>
          <a:custGeom>
            <a:avLst/>
            <a:gdLst/>
            <a:ahLst/>
            <a:cxnLst/>
            <a:rect l="l" t="t" r="r" b="b"/>
            <a:pathLst>
              <a:path w="1245870" h="285114">
                <a:moveTo>
                  <a:pt x="21513" y="0"/>
                </a:moveTo>
                <a:lnTo>
                  <a:pt x="0" y="4673"/>
                </a:lnTo>
                <a:lnTo>
                  <a:pt x="1221803" y="284683"/>
                </a:lnTo>
                <a:lnTo>
                  <a:pt x="1222362" y="284429"/>
                </a:lnTo>
                <a:lnTo>
                  <a:pt x="1245831" y="279273"/>
                </a:lnTo>
                <a:lnTo>
                  <a:pt x="21513" y="0"/>
                </a:lnTo>
                <a:close/>
              </a:path>
            </a:pathLst>
          </a:custGeom>
          <a:solidFill>
            <a:srgbClr val="CF442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716282" y="2976942"/>
            <a:ext cx="603885" cy="641508"/>
          </a:xfrm>
          <a:custGeom>
            <a:avLst/>
            <a:gdLst/>
            <a:ahLst/>
            <a:cxnLst/>
            <a:rect l="l" t="t" r="r" b="b"/>
            <a:pathLst>
              <a:path w="805179" h="855345">
                <a:moveTo>
                  <a:pt x="26784" y="451664"/>
                </a:moveTo>
                <a:lnTo>
                  <a:pt x="15278" y="453012"/>
                </a:lnTo>
                <a:lnTo>
                  <a:pt x="6500" y="458792"/>
                </a:lnTo>
                <a:lnTo>
                  <a:pt x="1168" y="468091"/>
                </a:lnTo>
                <a:lnTo>
                  <a:pt x="0" y="479998"/>
                </a:lnTo>
                <a:lnTo>
                  <a:pt x="3060" y="510554"/>
                </a:lnTo>
                <a:lnTo>
                  <a:pt x="36728" y="545822"/>
                </a:lnTo>
                <a:lnTo>
                  <a:pt x="284657" y="575743"/>
                </a:lnTo>
                <a:lnTo>
                  <a:pt x="298277" y="578098"/>
                </a:lnTo>
                <a:lnTo>
                  <a:pt x="312683" y="582355"/>
                </a:lnTo>
                <a:lnTo>
                  <a:pt x="326084" y="587814"/>
                </a:lnTo>
                <a:lnTo>
                  <a:pt x="336689" y="593777"/>
                </a:lnTo>
                <a:lnTo>
                  <a:pt x="344880" y="599350"/>
                </a:lnTo>
                <a:lnTo>
                  <a:pt x="351707" y="603821"/>
                </a:lnTo>
                <a:lnTo>
                  <a:pt x="356381" y="606795"/>
                </a:lnTo>
                <a:lnTo>
                  <a:pt x="358114" y="607874"/>
                </a:lnTo>
                <a:lnTo>
                  <a:pt x="358889" y="608052"/>
                </a:lnTo>
                <a:lnTo>
                  <a:pt x="365772" y="613449"/>
                </a:lnTo>
                <a:lnTo>
                  <a:pt x="373418" y="618262"/>
                </a:lnTo>
                <a:lnTo>
                  <a:pt x="377856" y="624121"/>
                </a:lnTo>
                <a:lnTo>
                  <a:pt x="379639" y="632606"/>
                </a:lnTo>
                <a:lnTo>
                  <a:pt x="378695" y="642621"/>
                </a:lnTo>
                <a:lnTo>
                  <a:pt x="374954" y="653073"/>
                </a:lnTo>
                <a:lnTo>
                  <a:pt x="309918" y="785979"/>
                </a:lnTo>
                <a:lnTo>
                  <a:pt x="307247" y="797195"/>
                </a:lnTo>
                <a:lnTo>
                  <a:pt x="353529" y="848780"/>
                </a:lnTo>
                <a:lnTo>
                  <a:pt x="376962" y="854813"/>
                </a:lnTo>
                <a:lnTo>
                  <a:pt x="386993" y="850948"/>
                </a:lnTo>
                <a:lnTo>
                  <a:pt x="394081" y="842748"/>
                </a:lnTo>
                <a:lnTo>
                  <a:pt x="495096" y="637681"/>
                </a:lnTo>
                <a:lnTo>
                  <a:pt x="501920" y="626562"/>
                </a:lnTo>
                <a:lnTo>
                  <a:pt x="532587" y="599555"/>
                </a:lnTo>
                <a:lnTo>
                  <a:pt x="557590" y="590260"/>
                </a:lnTo>
                <a:lnTo>
                  <a:pt x="675402" y="590260"/>
                </a:lnTo>
                <a:lnTo>
                  <a:pt x="622365" y="505430"/>
                </a:lnTo>
                <a:lnTo>
                  <a:pt x="432653" y="505430"/>
                </a:lnTo>
                <a:lnTo>
                  <a:pt x="402501" y="504699"/>
                </a:lnTo>
                <a:lnTo>
                  <a:pt x="372227" y="491600"/>
                </a:lnTo>
                <a:lnTo>
                  <a:pt x="349666" y="471173"/>
                </a:lnTo>
                <a:lnTo>
                  <a:pt x="199226" y="471173"/>
                </a:lnTo>
                <a:lnTo>
                  <a:pt x="187477" y="470815"/>
                </a:lnTo>
                <a:lnTo>
                  <a:pt x="26784" y="451664"/>
                </a:lnTo>
                <a:close/>
              </a:path>
              <a:path w="805179" h="855345">
                <a:moveTo>
                  <a:pt x="675402" y="590260"/>
                </a:moveTo>
                <a:lnTo>
                  <a:pt x="557590" y="590260"/>
                </a:lnTo>
                <a:lnTo>
                  <a:pt x="569606" y="592612"/>
                </a:lnTo>
                <a:lnTo>
                  <a:pt x="580904" y="599255"/>
                </a:lnTo>
                <a:lnTo>
                  <a:pt x="589978" y="609626"/>
                </a:lnTo>
                <a:lnTo>
                  <a:pt x="684860" y="761506"/>
                </a:lnTo>
                <a:lnTo>
                  <a:pt x="693814" y="771843"/>
                </a:lnTo>
                <a:lnTo>
                  <a:pt x="704851" y="778422"/>
                </a:lnTo>
                <a:lnTo>
                  <a:pt x="716605" y="780715"/>
                </a:lnTo>
                <a:lnTo>
                  <a:pt x="727710" y="778194"/>
                </a:lnTo>
                <a:lnTo>
                  <a:pt x="752195" y="765417"/>
                </a:lnTo>
                <a:lnTo>
                  <a:pt x="760484" y="758355"/>
                </a:lnTo>
                <a:lnTo>
                  <a:pt x="764540" y="748239"/>
                </a:lnTo>
                <a:lnTo>
                  <a:pt x="764147" y="736387"/>
                </a:lnTo>
                <a:lnTo>
                  <a:pt x="759091" y="724117"/>
                </a:lnTo>
                <a:lnTo>
                  <a:pt x="675402" y="590260"/>
                </a:lnTo>
                <a:close/>
              </a:path>
              <a:path w="805179" h="855345">
                <a:moveTo>
                  <a:pt x="802288" y="348498"/>
                </a:moveTo>
                <a:lnTo>
                  <a:pt x="372227" y="348498"/>
                </a:lnTo>
                <a:lnTo>
                  <a:pt x="402501" y="349264"/>
                </a:lnTo>
                <a:lnTo>
                  <a:pt x="432653" y="362325"/>
                </a:lnTo>
                <a:lnTo>
                  <a:pt x="457209" y="384659"/>
                </a:lnTo>
                <a:lnTo>
                  <a:pt x="473731" y="413050"/>
                </a:lnTo>
                <a:lnTo>
                  <a:pt x="479780" y="444285"/>
                </a:lnTo>
                <a:lnTo>
                  <a:pt x="473731" y="473193"/>
                </a:lnTo>
                <a:lnTo>
                  <a:pt x="457209" y="494252"/>
                </a:lnTo>
                <a:lnTo>
                  <a:pt x="432653" y="505430"/>
                </a:lnTo>
                <a:lnTo>
                  <a:pt x="622365" y="505430"/>
                </a:lnTo>
                <a:lnTo>
                  <a:pt x="598681" y="461537"/>
                </a:lnTo>
                <a:lnTo>
                  <a:pt x="589788" y="417769"/>
                </a:lnTo>
                <a:lnTo>
                  <a:pt x="589216" y="409601"/>
                </a:lnTo>
                <a:lnTo>
                  <a:pt x="588441" y="402528"/>
                </a:lnTo>
                <a:lnTo>
                  <a:pt x="587679" y="394692"/>
                </a:lnTo>
                <a:lnTo>
                  <a:pt x="589088" y="388930"/>
                </a:lnTo>
                <a:lnTo>
                  <a:pt x="594947" y="384971"/>
                </a:lnTo>
                <a:lnTo>
                  <a:pt x="604249" y="383092"/>
                </a:lnTo>
                <a:lnTo>
                  <a:pt x="804258" y="383092"/>
                </a:lnTo>
                <a:lnTo>
                  <a:pt x="805000" y="376254"/>
                </a:lnTo>
                <a:lnTo>
                  <a:pt x="802288" y="348498"/>
                </a:lnTo>
                <a:close/>
              </a:path>
              <a:path w="805179" h="855345">
                <a:moveTo>
                  <a:pt x="89164" y="71236"/>
                </a:moveTo>
                <a:lnTo>
                  <a:pt x="78054" y="73648"/>
                </a:lnTo>
                <a:lnTo>
                  <a:pt x="52793" y="86247"/>
                </a:lnTo>
                <a:lnTo>
                  <a:pt x="44512" y="93315"/>
                </a:lnTo>
                <a:lnTo>
                  <a:pt x="40460" y="103431"/>
                </a:lnTo>
                <a:lnTo>
                  <a:pt x="40854" y="115284"/>
                </a:lnTo>
                <a:lnTo>
                  <a:pt x="45910" y="127560"/>
                </a:lnTo>
                <a:lnTo>
                  <a:pt x="191300" y="362967"/>
                </a:lnTo>
                <a:lnTo>
                  <a:pt x="198517" y="376277"/>
                </a:lnTo>
                <a:lnTo>
                  <a:pt x="211963" y="416688"/>
                </a:lnTo>
                <a:lnTo>
                  <a:pt x="214261" y="442494"/>
                </a:lnTo>
                <a:lnTo>
                  <a:pt x="215023" y="450330"/>
                </a:lnTo>
                <a:lnTo>
                  <a:pt x="216560" y="459093"/>
                </a:lnTo>
                <a:lnTo>
                  <a:pt x="214698" y="464879"/>
                </a:lnTo>
                <a:lnTo>
                  <a:pt x="208610" y="469050"/>
                </a:lnTo>
                <a:lnTo>
                  <a:pt x="199226" y="471173"/>
                </a:lnTo>
                <a:lnTo>
                  <a:pt x="349666" y="471173"/>
                </a:lnTo>
                <a:lnTo>
                  <a:pt x="347405" y="469126"/>
                </a:lnTo>
                <a:lnTo>
                  <a:pt x="330617" y="440452"/>
                </a:lnTo>
                <a:lnTo>
                  <a:pt x="324446" y="408751"/>
                </a:lnTo>
                <a:lnTo>
                  <a:pt x="330617" y="380305"/>
                </a:lnTo>
                <a:lnTo>
                  <a:pt x="347405" y="359533"/>
                </a:lnTo>
                <a:lnTo>
                  <a:pt x="372227" y="348498"/>
                </a:lnTo>
                <a:lnTo>
                  <a:pt x="802288" y="348498"/>
                </a:lnTo>
                <a:lnTo>
                  <a:pt x="801941" y="344946"/>
                </a:lnTo>
                <a:lnTo>
                  <a:pt x="779988" y="313653"/>
                </a:lnTo>
                <a:lnTo>
                  <a:pt x="519582" y="278804"/>
                </a:lnTo>
                <a:lnTo>
                  <a:pt x="506212" y="276205"/>
                </a:lnTo>
                <a:lnTo>
                  <a:pt x="492413" y="272211"/>
                </a:lnTo>
                <a:lnTo>
                  <a:pt x="479763" y="267330"/>
                </a:lnTo>
                <a:lnTo>
                  <a:pt x="469836" y="262066"/>
                </a:lnTo>
                <a:lnTo>
                  <a:pt x="469062" y="261535"/>
                </a:lnTo>
                <a:lnTo>
                  <a:pt x="246001" y="261535"/>
                </a:lnTo>
                <a:lnTo>
                  <a:pt x="234248" y="259467"/>
                </a:lnTo>
                <a:lnTo>
                  <a:pt x="223214" y="252967"/>
                </a:lnTo>
                <a:lnTo>
                  <a:pt x="214261" y="242635"/>
                </a:lnTo>
                <a:lnTo>
                  <a:pt x="120904" y="90349"/>
                </a:lnTo>
                <a:lnTo>
                  <a:pt x="111951" y="80331"/>
                </a:lnTo>
                <a:lnTo>
                  <a:pt x="100917" y="73712"/>
                </a:lnTo>
                <a:lnTo>
                  <a:pt x="89164" y="71236"/>
                </a:lnTo>
                <a:close/>
              </a:path>
              <a:path w="805179" h="855345">
                <a:moveTo>
                  <a:pt x="804258" y="383092"/>
                </a:moveTo>
                <a:lnTo>
                  <a:pt x="604249" y="383092"/>
                </a:lnTo>
                <a:lnTo>
                  <a:pt x="615988" y="383566"/>
                </a:lnTo>
                <a:lnTo>
                  <a:pt x="777455" y="403658"/>
                </a:lnTo>
                <a:lnTo>
                  <a:pt x="789073" y="402778"/>
                </a:lnTo>
                <a:lnTo>
                  <a:pt x="798110" y="397287"/>
                </a:lnTo>
                <a:lnTo>
                  <a:pt x="803707" y="388136"/>
                </a:lnTo>
                <a:lnTo>
                  <a:pt x="804258" y="383092"/>
                </a:lnTo>
                <a:close/>
              </a:path>
              <a:path w="805179" h="855345">
                <a:moveTo>
                  <a:pt x="428801" y="0"/>
                </a:moveTo>
                <a:lnTo>
                  <a:pt x="418771" y="3638"/>
                </a:lnTo>
                <a:lnTo>
                  <a:pt x="411683" y="11393"/>
                </a:lnTo>
                <a:lnTo>
                  <a:pt x="311442" y="212815"/>
                </a:lnTo>
                <a:lnTo>
                  <a:pt x="304616" y="223488"/>
                </a:lnTo>
                <a:lnTo>
                  <a:pt x="273951" y="250178"/>
                </a:lnTo>
                <a:lnTo>
                  <a:pt x="246001" y="261535"/>
                </a:lnTo>
                <a:lnTo>
                  <a:pt x="469062" y="261535"/>
                </a:lnTo>
                <a:lnTo>
                  <a:pt x="454534" y="251580"/>
                </a:lnTo>
                <a:lnTo>
                  <a:pt x="448099" y="247083"/>
                </a:lnTo>
                <a:lnTo>
                  <a:pt x="443814" y="243866"/>
                </a:lnTo>
                <a:lnTo>
                  <a:pt x="423164" y="230709"/>
                </a:lnTo>
                <a:lnTo>
                  <a:pt x="421859" y="227126"/>
                </a:lnTo>
                <a:lnTo>
                  <a:pt x="422490" y="220322"/>
                </a:lnTo>
                <a:lnTo>
                  <a:pt x="424989" y="211216"/>
                </a:lnTo>
                <a:lnTo>
                  <a:pt x="429285" y="200725"/>
                </a:lnTo>
                <a:lnTo>
                  <a:pt x="495858" y="68175"/>
                </a:lnTo>
                <a:lnTo>
                  <a:pt x="498523" y="56951"/>
                </a:lnTo>
                <a:lnTo>
                  <a:pt x="452234" y="6122"/>
                </a:lnTo>
                <a:lnTo>
                  <a:pt x="440410" y="740"/>
                </a:lnTo>
                <a:lnTo>
                  <a:pt x="428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2975696" y="3253936"/>
            <a:ext cx="85248" cy="86678"/>
          </a:xfrm>
          <a:custGeom>
            <a:avLst/>
            <a:gdLst/>
            <a:ahLst/>
            <a:cxnLst/>
            <a:rect l="l" t="t" r="r" b="b"/>
            <a:pathLst>
              <a:path w="113664" h="115570">
                <a:moveTo>
                  <a:pt x="34536" y="0"/>
                </a:moveTo>
                <a:lnTo>
                  <a:pt x="16544" y="8000"/>
                </a:lnTo>
                <a:lnTo>
                  <a:pt x="4435" y="23232"/>
                </a:lnTo>
                <a:lnTo>
                  <a:pt x="0" y="44314"/>
                </a:lnTo>
                <a:lnTo>
                  <a:pt x="4435" y="67547"/>
                </a:lnTo>
                <a:lnTo>
                  <a:pt x="16544" y="88589"/>
                </a:lnTo>
                <a:lnTo>
                  <a:pt x="34536" y="105093"/>
                </a:lnTo>
                <a:lnTo>
                  <a:pt x="56616" y="114710"/>
                </a:lnTo>
                <a:lnTo>
                  <a:pt x="78698" y="115203"/>
                </a:lnTo>
                <a:lnTo>
                  <a:pt x="96694" y="106936"/>
                </a:lnTo>
                <a:lnTo>
                  <a:pt x="108808" y="91438"/>
                </a:lnTo>
                <a:lnTo>
                  <a:pt x="113245" y="70235"/>
                </a:lnTo>
                <a:lnTo>
                  <a:pt x="108808" y="47121"/>
                </a:lnTo>
                <a:lnTo>
                  <a:pt x="96694" y="26342"/>
                </a:lnTo>
                <a:lnTo>
                  <a:pt x="78698" y="10104"/>
                </a:lnTo>
                <a:lnTo>
                  <a:pt x="56616" y="613"/>
                </a:lnTo>
                <a:lnTo>
                  <a:pt x="34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1732302" y="3646370"/>
            <a:ext cx="1503597" cy="74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1147105" y="3616071"/>
            <a:ext cx="1503597" cy="745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 rot="720000">
            <a:off x="2920837" y="2655915"/>
            <a:ext cx="238089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938" b="1" spc="11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938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625900"/>
            <a:ext cx="1327966" cy="7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3744364" y="3353019"/>
            <a:ext cx="166211" cy="219075"/>
          </a:xfrm>
          <a:custGeom>
            <a:avLst/>
            <a:gdLst/>
            <a:ahLst/>
            <a:cxnLst/>
            <a:rect l="l" t="t" r="r" b="b"/>
            <a:pathLst>
              <a:path w="221614" h="292100">
                <a:moveTo>
                  <a:pt x="48971" y="247154"/>
                </a:moveTo>
                <a:lnTo>
                  <a:pt x="54178" y="259778"/>
                </a:lnTo>
                <a:lnTo>
                  <a:pt x="56502" y="265468"/>
                </a:lnTo>
                <a:lnTo>
                  <a:pt x="163933" y="289255"/>
                </a:lnTo>
                <a:lnTo>
                  <a:pt x="175780" y="291693"/>
                </a:lnTo>
                <a:lnTo>
                  <a:pt x="184010" y="282524"/>
                </a:lnTo>
                <a:lnTo>
                  <a:pt x="188825" y="252958"/>
                </a:lnTo>
                <a:lnTo>
                  <a:pt x="55740" y="252958"/>
                </a:lnTo>
                <a:lnTo>
                  <a:pt x="53263" y="251129"/>
                </a:lnTo>
                <a:lnTo>
                  <a:pt x="51130" y="249300"/>
                </a:lnTo>
                <a:lnTo>
                  <a:pt x="48971" y="247154"/>
                </a:lnTo>
                <a:close/>
              </a:path>
              <a:path w="221614" h="292100">
                <a:moveTo>
                  <a:pt x="42087" y="166560"/>
                </a:moveTo>
                <a:lnTo>
                  <a:pt x="41872" y="170789"/>
                </a:lnTo>
                <a:lnTo>
                  <a:pt x="41924" y="171234"/>
                </a:lnTo>
                <a:lnTo>
                  <a:pt x="44738" y="179487"/>
                </a:lnTo>
                <a:lnTo>
                  <a:pt x="47644" y="186972"/>
                </a:lnTo>
                <a:lnTo>
                  <a:pt x="50549" y="193585"/>
                </a:lnTo>
                <a:lnTo>
                  <a:pt x="53428" y="199415"/>
                </a:lnTo>
                <a:lnTo>
                  <a:pt x="55905" y="204215"/>
                </a:lnTo>
                <a:lnTo>
                  <a:pt x="57708" y="211683"/>
                </a:lnTo>
                <a:lnTo>
                  <a:pt x="57708" y="225094"/>
                </a:lnTo>
                <a:lnTo>
                  <a:pt x="59080" y="233057"/>
                </a:lnTo>
                <a:lnTo>
                  <a:pt x="59905" y="235877"/>
                </a:lnTo>
                <a:lnTo>
                  <a:pt x="60248" y="238696"/>
                </a:lnTo>
                <a:lnTo>
                  <a:pt x="60934" y="241858"/>
                </a:lnTo>
                <a:lnTo>
                  <a:pt x="61582" y="244652"/>
                </a:lnTo>
                <a:lnTo>
                  <a:pt x="61925" y="246824"/>
                </a:lnTo>
                <a:lnTo>
                  <a:pt x="60426" y="249808"/>
                </a:lnTo>
                <a:lnTo>
                  <a:pt x="57861" y="252450"/>
                </a:lnTo>
                <a:lnTo>
                  <a:pt x="55740" y="252958"/>
                </a:lnTo>
                <a:lnTo>
                  <a:pt x="188825" y="252958"/>
                </a:lnTo>
                <a:lnTo>
                  <a:pt x="202136" y="171234"/>
                </a:lnTo>
                <a:lnTo>
                  <a:pt x="48094" y="171234"/>
                </a:lnTo>
                <a:lnTo>
                  <a:pt x="47472" y="171107"/>
                </a:lnTo>
                <a:lnTo>
                  <a:pt x="42087" y="166560"/>
                </a:lnTo>
                <a:close/>
              </a:path>
              <a:path w="221614" h="292100">
                <a:moveTo>
                  <a:pt x="0" y="0"/>
                </a:moveTo>
                <a:lnTo>
                  <a:pt x="4546" y="22212"/>
                </a:lnTo>
                <a:lnTo>
                  <a:pt x="11214" y="64642"/>
                </a:lnTo>
                <a:lnTo>
                  <a:pt x="12712" y="69722"/>
                </a:lnTo>
                <a:lnTo>
                  <a:pt x="14808" y="74434"/>
                </a:lnTo>
                <a:lnTo>
                  <a:pt x="16814" y="80340"/>
                </a:lnTo>
                <a:lnTo>
                  <a:pt x="16382" y="81140"/>
                </a:lnTo>
                <a:lnTo>
                  <a:pt x="33716" y="84500"/>
                </a:lnTo>
                <a:lnTo>
                  <a:pt x="48474" y="93683"/>
                </a:lnTo>
                <a:lnTo>
                  <a:pt x="58753" y="107345"/>
                </a:lnTo>
                <a:lnTo>
                  <a:pt x="62610" y="124142"/>
                </a:lnTo>
                <a:lnTo>
                  <a:pt x="61123" y="133609"/>
                </a:lnTo>
                <a:lnTo>
                  <a:pt x="57188" y="142535"/>
                </a:lnTo>
                <a:lnTo>
                  <a:pt x="51595" y="150542"/>
                </a:lnTo>
                <a:lnTo>
                  <a:pt x="45135" y="157251"/>
                </a:lnTo>
                <a:lnTo>
                  <a:pt x="46151" y="159715"/>
                </a:lnTo>
                <a:lnTo>
                  <a:pt x="48729" y="161112"/>
                </a:lnTo>
                <a:lnTo>
                  <a:pt x="49860" y="163829"/>
                </a:lnTo>
                <a:lnTo>
                  <a:pt x="49631" y="164058"/>
                </a:lnTo>
                <a:lnTo>
                  <a:pt x="49529" y="170789"/>
                </a:lnTo>
                <a:lnTo>
                  <a:pt x="48958" y="171068"/>
                </a:lnTo>
                <a:lnTo>
                  <a:pt x="48094" y="171234"/>
                </a:lnTo>
                <a:lnTo>
                  <a:pt x="202136" y="171234"/>
                </a:lnTo>
                <a:lnTo>
                  <a:pt x="221614" y="51638"/>
                </a:lnTo>
                <a:lnTo>
                  <a:pt x="215493" y="4229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3623301" y="3335435"/>
            <a:ext cx="77629" cy="198120"/>
          </a:xfrm>
          <a:custGeom>
            <a:avLst/>
            <a:gdLst/>
            <a:ahLst/>
            <a:cxnLst/>
            <a:rect l="l" t="t" r="r" b="b"/>
            <a:pathLst>
              <a:path w="103504" h="264160">
                <a:moveTo>
                  <a:pt x="39382" y="0"/>
                </a:moveTo>
                <a:lnTo>
                  <a:pt x="32308" y="10579"/>
                </a:lnTo>
                <a:lnTo>
                  <a:pt x="0" y="232422"/>
                </a:lnTo>
                <a:lnTo>
                  <a:pt x="4711" y="241846"/>
                </a:lnTo>
                <a:lnTo>
                  <a:pt x="103492" y="264083"/>
                </a:lnTo>
                <a:lnTo>
                  <a:pt x="101104" y="260946"/>
                </a:lnTo>
                <a:lnTo>
                  <a:pt x="100088" y="257924"/>
                </a:lnTo>
                <a:lnTo>
                  <a:pt x="85073" y="182296"/>
                </a:lnTo>
                <a:lnTo>
                  <a:pt x="77890" y="131861"/>
                </a:lnTo>
                <a:lnTo>
                  <a:pt x="71377" y="72870"/>
                </a:lnTo>
                <a:lnTo>
                  <a:pt x="65874" y="5219"/>
                </a:lnTo>
                <a:lnTo>
                  <a:pt x="3938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3757031" y="3413567"/>
            <a:ext cx="37148" cy="57626"/>
          </a:xfrm>
          <a:custGeom>
            <a:avLst/>
            <a:gdLst/>
            <a:ahLst/>
            <a:cxnLst/>
            <a:rect l="l" t="t" r="r" b="b"/>
            <a:pathLst>
              <a:path w="49529" h="76835">
                <a:moveTo>
                  <a:pt x="4822" y="0"/>
                </a:moveTo>
                <a:lnTo>
                  <a:pt x="0" y="409"/>
                </a:lnTo>
                <a:lnTo>
                  <a:pt x="28244" y="76533"/>
                </a:lnTo>
                <a:lnTo>
                  <a:pt x="42627" y="64365"/>
                </a:lnTo>
                <a:lnTo>
                  <a:pt x="48960" y="55386"/>
                </a:lnTo>
                <a:lnTo>
                  <a:pt x="48627" y="45167"/>
                </a:lnTo>
                <a:lnTo>
                  <a:pt x="43014" y="29276"/>
                </a:lnTo>
                <a:lnTo>
                  <a:pt x="30598" y="10005"/>
                </a:lnTo>
                <a:lnTo>
                  <a:pt x="16444" y="1722"/>
                </a:lnTo>
                <a:lnTo>
                  <a:pt x="4822" y="0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3960199" y="2870030"/>
            <a:ext cx="593417" cy="1483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774422" y="2964037"/>
            <a:ext cx="73819" cy="155734"/>
          </a:xfrm>
          <a:custGeom>
            <a:avLst/>
            <a:gdLst/>
            <a:ahLst/>
            <a:cxnLst/>
            <a:rect l="l" t="t" r="r" b="b"/>
            <a:pathLst>
              <a:path w="98425" h="207645">
                <a:moveTo>
                  <a:pt x="90893" y="0"/>
                </a:moveTo>
                <a:lnTo>
                  <a:pt x="16001" y="21247"/>
                </a:lnTo>
                <a:lnTo>
                  <a:pt x="0" y="41910"/>
                </a:lnTo>
                <a:lnTo>
                  <a:pt x="0" y="193725"/>
                </a:lnTo>
                <a:lnTo>
                  <a:pt x="1837" y="199928"/>
                </a:lnTo>
                <a:lnTo>
                  <a:pt x="6540" y="204801"/>
                </a:lnTo>
                <a:lnTo>
                  <a:pt x="12890" y="207543"/>
                </a:lnTo>
                <a:lnTo>
                  <a:pt x="19672" y="207352"/>
                </a:lnTo>
                <a:lnTo>
                  <a:pt x="73101" y="184632"/>
                </a:lnTo>
                <a:lnTo>
                  <a:pt x="98094" y="13893"/>
                </a:lnTo>
                <a:lnTo>
                  <a:pt x="98094" y="5092"/>
                </a:lnTo>
                <a:lnTo>
                  <a:pt x="90893" y="0"/>
                </a:lnTo>
                <a:close/>
              </a:path>
            </a:pathLst>
          </a:custGeom>
          <a:solidFill>
            <a:srgbClr val="DF4C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78912" y="2965399"/>
            <a:ext cx="69056" cy="155734"/>
          </a:xfrm>
          <a:custGeom>
            <a:avLst/>
            <a:gdLst/>
            <a:ahLst/>
            <a:cxnLst/>
            <a:rect l="l" t="t" r="r" b="b"/>
            <a:pathLst>
              <a:path w="92075" h="207645">
                <a:moveTo>
                  <a:pt x="84797" y="0"/>
                </a:moveTo>
                <a:lnTo>
                  <a:pt x="16001" y="21247"/>
                </a:lnTo>
                <a:lnTo>
                  <a:pt x="0" y="41910"/>
                </a:lnTo>
                <a:lnTo>
                  <a:pt x="0" y="202526"/>
                </a:lnTo>
                <a:lnTo>
                  <a:pt x="7200" y="207619"/>
                </a:lnTo>
                <a:lnTo>
                  <a:pt x="16001" y="205054"/>
                </a:lnTo>
                <a:lnTo>
                  <a:pt x="73101" y="184632"/>
                </a:lnTo>
                <a:lnTo>
                  <a:pt x="91998" y="13893"/>
                </a:lnTo>
                <a:lnTo>
                  <a:pt x="91998" y="5092"/>
                </a:lnTo>
                <a:lnTo>
                  <a:pt x="84797" y="0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60084" y="3089263"/>
            <a:ext cx="106204" cy="70961"/>
          </a:xfrm>
          <a:custGeom>
            <a:avLst/>
            <a:gdLst/>
            <a:ahLst/>
            <a:cxnLst/>
            <a:rect l="l" t="t" r="r" b="b"/>
            <a:pathLst>
              <a:path w="141605" h="94614">
                <a:moveTo>
                  <a:pt x="138688" y="27025"/>
                </a:moveTo>
                <a:lnTo>
                  <a:pt x="86677" y="27025"/>
                </a:lnTo>
                <a:lnTo>
                  <a:pt x="87414" y="28079"/>
                </a:lnTo>
                <a:lnTo>
                  <a:pt x="88722" y="29298"/>
                </a:lnTo>
                <a:lnTo>
                  <a:pt x="90424" y="30772"/>
                </a:lnTo>
                <a:lnTo>
                  <a:pt x="82283" y="36385"/>
                </a:lnTo>
                <a:lnTo>
                  <a:pt x="82130" y="40779"/>
                </a:lnTo>
                <a:lnTo>
                  <a:pt x="89852" y="43954"/>
                </a:lnTo>
                <a:lnTo>
                  <a:pt x="86271" y="45008"/>
                </a:lnTo>
                <a:lnTo>
                  <a:pt x="84328" y="46151"/>
                </a:lnTo>
                <a:lnTo>
                  <a:pt x="84108" y="46888"/>
                </a:lnTo>
                <a:lnTo>
                  <a:pt x="84010" y="48768"/>
                </a:lnTo>
                <a:lnTo>
                  <a:pt x="88077" y="53092"/>
                </a:lnTo>
                <a:lnTo>
                  <a:pt x="93340" y="57554"/>
                </a:lnTo>
                <a:lnTo>
                  <a:pt x="99796" y="62157"/>
                </a:lnTo>
                <a:lnTo>
                  <a:pt x="107442" y="66903"/>
                </a:lnTo>
                <a:lnTo>
                  <a:pt x="114312" y="71608"/>
                </a:lnTo>
                <a:lnTo>
                  <a:pt x="121116" y="77777"/>
                </a:lnTo>
                <a:lnTo>
                  <a:pt x="127904" y="85471"/>
                </a:lnTo>
                <a:lnTo>
                  <a:pt x="134543" y="94500"/>
                </a:lnTo>
                <a:lnTo>
                  <a:pt x="135280" y="92798"/>
                </a:lnTo>
                <a:lnTo>
                  <a:pt x="135610" y="90830"/>
                </a:lnTo>
                <a:lnTo>
                  <a:pt x="135675" y="87668"/>
                </a:lnTo>
                <a:lnTo>
                  <a:pt x="135900" y="83997"/>
                </a:lnTo>
                <a:lnTo>
                  <a:pt x="135931" y="82130"/>
                </a:lnTo>
                <a:lnTo>
                  <a:pt x="133731" y="77165"/>
                </a:lnTo>
                <a:lnTo>
                  <a:pt x="128765" y="73164"/>
                </a:lnTo>
                <a:lnTo>
                  <a:pt x="123806" y="66504"/>
                </a:lnTo>
                <a:lnTo>
                  <a:pt x="118071" y="59688"/>
                </a:lnTo>
                <a:lnTo>
                  <a:pt x="111556" y="52717"/>
                </a:lnTo>
                <a:lnTo>
                  <a:pt x="104254" y="45593"/>
                </a:lnTo>
                <a:lnTo>
                  <a:pt x="135763" y="45593"/>
                </a:lnTo>
                <a:lnTo>
                  <a:pt x="135039" y="40779"/>
                </a:lnTo>
                <a:lnTo>
                  <a:pt x="140322" y="39725"/>
                </a:lnTo>
                <a:lnTo>
                  <a:pt x="141224" y="34264"/>
                </a:lnTo>
                <a:lnTo>
                  <a:pt x="138688" y="27025"/>
                </a:lnTo>
                <a:close/>
              </a:path>
              <a:path w="141605" h="94614">
                <a:moveTo>
                  <a:pt x="18554" y="41503"/>
                </a:moveTo>
                <a:lnTo>
                  <a:pt x="16522" y="46151"/>
                </a:lnTo>
                <a:lnTo>
                  <a:pt x="15786" y="47536"/>
                </a:lnTo>
                <a:lnTo>
                  <a:pt x="15392" y="48183"/>
                </a:lnTo>
                <a:lnTo>
                  <a:pt x="14325" y="50393"/>
                </a:lnTo>
                <a:lnTo>
                  <a:pt x="12941" y="53467"/>
                </a:lnTo>
                <a:lnTo>
                  <a:pt x="11150" y="57302"/>
                </a:lnTo>
                <a:lnTo>
                  <a:pt x="8293" y="62915"/>
                </a:lnTo>
                <a:lnTo>
                  <a:pt x="4889" y="70573"/>
                </a:lnTo>
                <a:lnTo>
                  <a:pt x="1054" y="80175"/>
                </a:lnTo>
                <a:lnTo>
                  <a:pt x="736" y="81229"/>
                </a:lnTo>
                <a:lnTo>
                  <a:pt x="406" y="82130"/>
                </a:lnTo>
                <a:lnTo>
                  <a:pt x="0" y="82854"/>
                </a:lnTo>
                <a:lnTo>
                  <a:pt x="1549" y="90106"/>
                </a:lnTo>
                <a:lnTo>
                  <a:pt x="2603" y="93929"/>
                </a:lnTo>
                <a:lnTo>
                  <a:pt x="10172" y="81724"/>
                </a:lnTo>
                <a:lnTo>
                  <a:pt x="70366" y="81724"/>
                </a:lnTo>
                <a:lnTo>
                  <a:pt x="71297" y="81153"/>
                </a:lnTo>
                <a:lnTo>
                  <a:pt x="74637" y="79273"/>
                </a:lnTo>
                <a:lnTo>
                  <a:pt x="76022" y="78549"/>
                </a:lnTo>
                <a:lnTo>
                  <a:pt x="75704" y="72123"/>
                </a:lnTo>
                <a:lnTo>
                  <a:pt x="75365" y="70078"/>
                </a:lnTo>
                <a:lnTo>
                  <a:pt x="19126" y="70078"/>
                </a:lnTo>
                <a:lnTo>
                  <a:pt x="23081" y="65686"/>
                </a:lnTo>
                <a:lnTo>
                  <a:pt x="28468" y="61039"/>
                </a:lnTo>
                <a:lnTo>
                  <a:pt x="35287" y="56130"/>
                </a:lnTo>
                <a:lnTo>
                  <a:pt x="43535" y="50952"/>
                </a:lnTo>
                <a:lnTo>
                  <a:pt x="46657" y="49212"/>
                </a:lnTo>
                <a:lnTo>
                  <a:pt x="25336" y="49212"/>
                </a:lnTo>
                <a:lnTo>
                  <a:pt x="18554" y="41503"/>
                </a:lnTo>
                <a:close/>
              </a:path>
              <a:path w="141605" h="94614">
                <a:moveTo>
                  <a:pt x="70366" y="81724"/>
                </a:moveTo>
                <a:lnTo>
                  <a:pt x="10172" y="81724"/>
                </a:lnTo>
                <a:lnTo>
                  <a:pt x="10172" y="82296"/>
                </a:lnTo>
                <a:lnTo>
                  <a:pt x="9766" y="83350"/>
                </a:lnTo>
                <a:lnTo>
                  <a:pt x="9699" y="83997"/>
                </a:lnTo>
                <a:lnTo>
                  <a:pt x="9613" y="86525"/>
                </a:lnTo>
                <a:lnTo>
                  <a:pt x="20751" y="87668"/>
                </a:lnTo>
                <a:lnTo>
                  <a:pt x="26454" y="87668"/>
                </a:lnTo>
                <a:lnTo>
                  <a:pt x="33693" y="85877"/>
                </a:lnTo>
                <a:lnTo>
                  <a:pt x="42557" y="82296"/>
                </a:lnTo>
                <a:lnTo>
                  <a:pt x="69435" y="82296"/>
                </a:lnTo>
                <a:lnTo>
                  <a:pt x="70366" y="81724"/>
                </a:lnTo>
                <a:close/>
              </a:path>
              <a:path w="141605" h="94614">
                <a:moveTo>
                  <a:pt x="69435" y="82296"/>
                </a:moveTo>
                <a:lnTo>
                  <a:pt x="42557" y="82296"/>
                </a:lnTo>
                <a:lnTo>
                  <a:pt x="59499" y="85471"/>
                </a:lnTo>
                <a:lnTo>
                  <a:pt x="62674" y="85471"/>
                </a:lnTo>
                <a:lnTo>
                  <a:pt x="66662" y="83997"/>
                </a:lnTo>
                <a:lnTo>
                  <a:pt x="69435" y="82296"/>
                </a:lnTo>
                <a:close/>
              </a:path>
              <a:path w="141605" h="94614">
                <a:moveTo>
                  <a:pt x="58521" y="56896"/>
                </a:moveTo>
                <a:lnTo>
                  <a:pt x="19126" y="70078"/>
                </a:lnTo>
                <a:lnTo>
                  <a:pt x="75365" y="70078"/>
                </a:lnTo>
                <a:lnTo>
                  <a:pt x="74472" y="64706"/>
                </a:lnTo>
                <a:lnTo>
                  <a:pt x="72987" y="58928"/>
                </a:lnTo>
                <a:lnTo>
                  <a:pt x="67564" y="58928"/>
                </a:lnTo>
                <a:lnTo>
                  <a:pt x="64389" y="57061"/>
                </a:lnTo>
                <a:lnTo>
                  <a:pt x="58521" y="56896"/>
                </a:lnTo>
                <a:close/>
              </a:path>
              <a:path w="141605" h="94614">
                <a:moveTo>
                  <a:pt x="135763" y="45593"/>
                </a:moveTo>
                <a:lnTo>
                  <a:pt x="104254" y="45593"/>
                </a:lnTo>
                <a:lnTo>
                  <a:pt x="109880" y="46316"/>
                </a:lnTo>
                <a:lnTo>
                  <a:pt x="115163" y="48768"/>
                </a:lnTo>
                <a:lnTo>
                  <a:pt x="120218" y="52984"/>
                </a:lnTo>
                <a:lnTo>
                  <a:pt x="123723" y="56578"/>
                </a:lnTo>
                <a:lnTo>
                  <a:pt x="128233" y="61842"/>
                </a:lnTo>
                <a:lnTo>
                  <a:pt x="133400" y="68376"/>
                </a:lnTo>
                <a:lnTo>
                  <a:pt x="135523" y="63307"/>
                </a:lnTo>
                <a:lnTo>
                  <a:pt x="136426" y="57554"/>
                </a:lnTo>
                <a:lnTo>
                  <a:pt x="136308" y="49212"/>
                </a:lnTo>
                <a:lnTo>
                  <a:pt x="135763" y="45593"/>
                </a:lnTo>
                <a:close/>
              </a:path>
              <a:path w="141605" h="94614">
                <a:moveTo>
                  <a:pt x="72275" y="56159"/>
                </a:moveTo>
                <a:lnTo>
                  <a:pt x="67564" y="58928"/>
                </a:lnTo>
                <a:lnTo>
                  <a:pt x="72987" y="58928"/>
                </a:lnTo>
                <a:lnTo>
                  <a:pt x="72275" y="56159"/>
                </a:lnTo>
                <a:close/>
              </a:path>
              <a:path w="141605" h="94614">
                <a:moveTo>
                  <a:pt x="84356" y="22839"/>
                </a:moveTo>
                <a:lnTo>
                  <a:pt x="29984" y="47421"/>
                </a:lnTo>
                <a:lnTo>
                  <a:pt x="25336" y="49212"/>
                </a:lnTo>
                <a:lnTo>
                  <a:pt x="46657" y="49212"/>
                </a:lnTo>
                <a:lnTo>
                  <a:pt x="52374" y="46025"/>
                </a:lnTo>
                <a:lnTo>
                  <a:pt x="60205" y="42349"/>
                </a:lnTo>
                <a:lnTo>
                  <a:pt x="67029" y="39924"/>
                </a:lnTo>
                <a:lnTo>
                  <a:pt x="72847" y="38747"/>
                </a:lnTo>
                <a:lnTo>
                  <a:pt x="73583" y="37604"/>
                </a:lnTo>
                <a:lnTo>
                  <a:pt x="86677" y="27025"/>
                </a:lnTo>
                <a:lnTo>
                  <a:pt x="138688" y="27025"/>
                </a:lnTo>
                <a:lnTo>
                  <a:pt x="138457" y="26365"/>
                </a:lnTo>
                <a:lnTo>
                  <a:pt x="85877" y="26365"/>
                </a:lnTo>
                <a:lnTo>
                  <a:pt x="84356" y="22839"/>
                </a:lnTo>
                <a:close/>
              </a:path>
              <a:path w="141605" h="94614">
                <a:moveTo>
                  <a:pt x="84480" y="22783"/>
                </a:moveTo>
                <a:lnTo>
                  <a:pt x="85877" y="26365"/>
                </a:lnTo>
                <a:lnTo>
                  <a:pt x="84480" y="22783"/>
                </a:lnTo>
                <a:close/>
              </a:path>
              <a:path w="141605" h="94614">
                <a:moveTo>
                  <a:pt x="112001" y="0"/>
                </a:moveTo>
                <a:lnTo>
                  <a:pt x="105244" y="406"/>
                </a:lnTo>
                <a:lnTo>
                  <a:pt x="98564" y="406"/>
                </a:lnTo>
                <a:lnTo>
                  <a:pt x="94665" y="571"/>
                </a:lnTo>
                <a:lnTo>
                  <a:pt x="93599" y="901"/>
                </a:lnTo>
                <a:lnTo>
                  <a:pt x="92544" y="901"/>
                </a:lnTo>
                <a:lnTo>
                  <a:pt x="91325" y="3416"/>
                </a:lnTo>
                <a:lnTo>
                  <a:pt x="89852" y="8382"/>
                </a:lnTo>
                <a:lnTo>
                  <a:pt x="89115" y="10172"/>
                </a:lnTo>
                <a:lnTo>
                  <a:pt x="89700" y="12128"/>
                </a:lnTo>
                <a:lnTo>
                  <a:pt x="91490" y="14249"/>
                </a:lnTo>
                <a:lnTo>
                  <a:pt x="88633" y="16776"/>
                </a:lnTo>
                <a:lnTo>
                  <a:pt x="86360" y="19621"/>
                </a:lnTo>
                <a:lnTo>
                  <a:pt x="84480" y="22783"/>
                </a:lnTo>
                <a:lnTo>
                  <a:pt x="85877" y="26365"/>
                </a:lnTo>
                <a:lnTo>
                  <a:pt x="138457" y="26365"/>
                </a:lnTo>
                <a:lnTo>
                  <a:pt x="118275" y="1473"/>
                </a:lnTo>
                <a:lnTo>
                  <a:pt x="112001" y="0"/>
                </a:lnTo>
                <a:close/>
              </a:path>
              <a:path w="141605" h="94614">
                <a:moveTo>
                  <a:pt x="84162" y="22390"/>
                </a:moveTo>
                <a:lnTo>
                  <a:pt x="84356" y="22839"/>
                </a:lnTo>
                <a:lnTo>
                  <a:pt x="84162" y="22390"/>
                </a:lnTo>
                <a:close/>
              </a:path>
            </a:pathLst>
          </a:custGeom>
          <a:solidFill>
            <a:srgbClr val="F8E2B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3774110" y="3365802"/>
            <a:ext cx="127159" cy="197644"/>
          </a:xfrm>
          <a:custGeom>
            <a:avLst/>
            <a:gdLst/>
            <a:ahLst/>
            <a:cxnLst/>
            <a:rect l="l" t="t" r="r" b="b"/>
            <a:pathLst>
              <a:path w="169545" h="263525">
                <a:moveTo>
                  <a:pt x="0" y="0"/>
                </a:moveTo>
                <a:lnTo>
                  <a:pt x="116436" y="26644"/>
                </a:lnTo>
                <a:lnTo>
                  <a:pt x="157446" y="40190"/>
                </a:lnTo>
                <a:lnTo>
                  <a:pt x="159072" y="45297"/>
                </a:lnTo>
                <a:lnTo>
                  <a:pt x="158457" y="53771"/>
                </a:lnTo>
                <a:lnTo>
                  <a:pt x="152944" y="92461"/>
                </a:lnTo>
                <a:lnTo>
                  <a:pt x="128524" y="263016"/>
                </a:lnTo>
                <a:lnTo>
                  <a:pt x="162374" y="82557"/>
                </a:lnTo>
                <a:lnTo>
                  <a:pt x="167134" y="57393"/>
                </a:lnTo>
                <a:lnTo>
                  <a:pt x="168821" y="48831"/>
                </a:lnTo>
                <a:lnTo>
                  <a:pt x="169069" y="42167"/>
                </a:lnTo>
                <a:lnTo>
                  <a:pt x="166712" y="36314"/>
                </a:lnTo>
                <a:lnTo>
                  <a:pt x="161298" y="31620"/>
                </a:lnTo>
                <a:lnTo>
                  <a:pt x="152374" y="28435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3879217" y="3385384"/>
            <a:ext cx="27623" cy="178118"/>
          </a:xfrm>
          <a:custGeom>
            <a:avLst/>
            <a:gdLst/>
            <a:ahLst/>
            <a:cxnLst/>
            <a:rect l="l" t="t" r="r" b="b"/>
            <a:pathLst>
              <a:path w="36829" h="237489">
                <a:moveTo>
                  <a:pt x="20002" y="0"/>
                </a:moveTo>
                <a:lnTo>
                  <a:pt x="21018" y="203"/>
                </a:lnTo>
                <a:lnTo>
                  <a:pt x="31419" y="2654"/>
                </a:lnTo>
                <a:lnTo>
                  <a:pt x="35496" y="10401"/>
                </a:lnTo>
                <a:lnTo>
                  <a:pt x="0" y="236893"/>
                </a:lnTo>
                <a:lnTo>
                  <a:pt x="1244" y="235991"/>
                </a:lnTo>
                <a:lnTo>
                  <a:pt x="36461" y="10045"/>
                </a:lnTo>
                <a:lnTo>
                  <a:pt x="32296" y="2095"/>
                </a:lnTo>
                <a:lnTo>
                  <a:pt x="2000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1018670" y="2440324"/>
            <a:ext cx="920115" cy="1825466"/>
          </a:xfrm>
          <a:custGeom>
            <a:avLst/>
            <a:gdLst/>
            <a:ahLst/>
            <a:cxnLst/>
            <a:rect l="l" t="t" r="r" b="b"/>
            <a:pathLst>
              <a:path w="1226820" h="2433954">
                <a:moveTo>
                  <a:pt x="0" y="0"/>
                </a:moveTo>
                <a:lnTo>
                  <a:pt x="0" y="2150960"/>
                </a:lnTo>
                <a:lnTo>
                  <a:pt x="1226451" y="2433789"/>
                </a:lnTo>
                <a:lnTo>
                  <a:pt x="1224927" y="280746"/>
                </a:lnTo>
                <a:lnTo>
                  <a:pt x="0" y="0"/>
                </a:lnTo>
                <a:close/>
              </a:path>
            </a:pathLst>
          </a:custGeom>
          <a:solidFill>
            <a:srgbClr val="87AC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1022156" y="2435762"/>
            <a:ext cx="934403" cy="213836"/>
          </a:xfrm>
          <a:custGeom>
            <a:avLst/>
            <a:gdLst/>
            <a:ahLst/>
            <a:cxnLst/>
            <a:rect l="l" t="t" r="r" b="b"/>
            <a:pathLst>
              <a:path w="1245870" h="285114">
                <a:moveTo>
                  <a:pt x="21513" y="0"/>
                </a:moveTo>
                <a:lnTo>
                  <a:pt x="0" y="4673"/>
                </a:lnTo>
                <a:lnTo>
                  <a:pt x="1221803" y="284683"/>
                </a:lnTo>
                <a:lnTo>
                  <a:pt x="1222362" y="284429"/>
                </a:lnTo>
                <a:lnTo>
                  <a:pt x="1245831" y="279273"/>
                </a:lnTo>
                <a:lnTo>
                  <a:pt x="21513" y="0"/>
                </a:lnTo>
                <a:close/>
              </a:path>
            </a:pathLst>
          </a:custGeom>
          <a:solidFill>
            <a:srgbClr val="6D909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1948729" y="2646702"/>
            <a:ext cx="0" cy="1619250"/>
          </a:xfrm>
          <a:custGeom>
            <a:avLst/>
            <a:gdLst/>
            <a:ahLst/>
            <a:cxnLst/>
            <a:rect l="l" t="t" r="r" b="b"/>
            <a:pathLst>
              <a:path h="2159000">
                <a:moveTo>
                  <a:pt x="0" y="0"/>
                </a:moveTo>
                <a:lnTo>
                  <a:pt x="0" y="2158619"/>
                </a:lnTo>
              </a:path>
            </a:pathLst>
          </a:custGeom>
          <a:ln w="24231">
            <a:solidFill>
              <a:srgbClr val="6D909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1188329" y="2973727"/>
            <a:ext cx="569595" cy="664369"/>
          </a:xfrm>
          <a:custGeom>
            <a:avLst/>
            <a:gdLst/>
            <a:ahLst/>
            <a:cxnLst/>
            <a:rect l="l" t="t" r="r" b="b"/>
            <a:pathLst>
              <a:path w="759460" h="885825">
                <a:moveTo>
                  <a:pt x="70996" y="0"/>
                </a:moveTo>
                <a:lnTo>
                  <a:pt x="34047" y="16260"/>
                </a:lnTo>
                <a:lnTo>
                  <a:pt x="9135" y="47375"/>
                </a:lnTo>
                <a:lnTo>
                  <a:pt x="0" y="90482"/>
                </a:lnTo>
                <a:lnTo>
                  <a:pt x="0" y="617380"/>
                </a:lnTo>
                <a:lnTo>
                  <a:pt x="9135" y="664774"/>
                </a:lnTo>
                <a:lnTo>
                  <a:pt x="34047" y="707563"/>
                </a:lnTo>
                <a:lnTo>
                  <a:pt x="70996" y="741131"/>
                </a:lnTo>
                <a:lnTo>
                  <a:pt x="116243" y="760864"/>
                </a:lnTo>
                <a:lnTo>
                  <a:pt x="643140" y="884270"/>
                </a:lnTo>
                <a:lnTo>
                  <a:pt x="688389" y="885731"/>
                </a:lnTo>
                <a:lnTo>
                  <a:pt x="725343" y="869470"/>
                </a:lnTo>
                <a:lnTo>
                  <a:pt x="750259" y="838352"/>
                </a:lnTo>
                <a:lnTo>
                  <a:pt x="759396" y="795243"/>
                </a:lnTo>
                <a:lnTo>
                  <a:pt x="759396" y="734612"/>
                </a:lnTo>
                <a:lnTo>
                  <a:pt x="607620" y="734612"/>
                </a:lnTo>
                <a:lnTo>
                  <a:pt x="586746" y="734261"/>
                </a:lnTo>
                <a:lnTo>
                  <a:pt x="565871" y="725666"/>
                </a:lnTo>
                <a:lnTo>
                  <a:pt x="547395" y="709163"/>
                </a:lnTo>
                <a:lnTo>
                  <a:pt x="503623" y="653219"/>
                </a:lnTo>
                <a:lnTo>
                  <a:pt x="114046" y="653219"/>
                </a:lnTo>
                <a:lnTo>
                  <a:pt x="200926" y="513100"/>
                </a:lnTo>
                <a:lnTo>
                  <a:pt x="232279" y="513100"/>
                </a:lnTo>
                <a:lnTo>
                  <a:pt x="216306" y="502800"/>
                </a:lnTo>
                <a:lnTo>
                  <a:pt x="322364" y="421571"/>
                </a:lnTo>
                <a:lnTo>
                  <a:pt x="261404" y="343657"/>
                </a:lnTo>
                <a:lnTo>
                  <a:pt x="229086" y="343401"/>
                </a:lnTo>
                <a:lnTo>
                  <a:pt x="196167" y="333730"/>
                </a:lnTo>
                <a:lnTo>
                  <a:pt x="137007" y="288056"/>
                </a:lnTo>
                <a:lnTo>
                  <a:pt x="114990" y="252193"/>
                </a:lnTo>
                <a:lnTo>
                  <a:pt x="104165" y="214815"/>
                </a:lnTo>
                <a:lnTo>
                  <a:pt x="259754" y="214815"/>
                </a:lnTo>
                <a:lnTo>
                  <a:pt x="261103" y="210790"/>
                </a:lnTo>
                <a:lnTo>
                  <a:pt x="259875" y="197278"/>
                </a:lnTo>
                <a:lnTo>
                  <a:pt x="253800" y="184045"/>
                </a:lnTo>
                <a:lnTo>
                  <a:pt x="243332" y="172740"/>
                </a:lnTo>
                <a:lnTo>
                  <a:pt x="162534" y="109507"/>
                </a:lnTo>
                <a:lnTo>
                  <a:pt x="197838" y="104911"/>
                </a:lnTo>
                <a:lnTo>
                  <a:pt x="557960" y="104911"/>
                </a:lnTo>
                <a:lnTo>
                  <a:pt x="116243" y="1455"/>
                </a:lnTo>
                <a:lnTo>
                  <a:pt x="70996" y="0"/>
                </a:lnTo>
                <a:close/>
              </a:path>
              <a:path w="759460" h="885825">
                <a:moveTo>
                  <a:pt x="750659" y="223031"/>
                </a:moveTo>
                <a:lnTo>
                  <a:pt x="587003" y="223031"/>
                </a:lnTo>
                <a:lnTo>
                  <a:pt x="600887" y="223597"/>
                </a:lnTo>
                <a:lnTo>
                  <a:pt x="614771" y="229536"/>
                </a:lnTo>
                <a:lnTo>
                  <a:pt x="626948" y="240444"/>
                </a:lnTo>
                <a:lnTo>
                  <a:pt x="647877" y="266276"/>
                </a:lnTo>
                <a:lnTo>
                  <a:pt x="655935" y="280340"/>
                </a:lnTo>
                <a:lnTo>
                  <a:pt x="658622" y="294855"/>
                </a:lnTo>
                <a:lnTo>
                  <a:pt x="655935" y="308111"/>
                </a:lnTo>
                <a:lnTo>
                  <a:pt x="647877" y="318396"/>
                </a:lnTo>
                <a:lnTo>
                  <a:pt x="467029" y="456890"/>
                </a:lnTo>
                <a:lnTo>
                  <a:pt x="627913" y="648711"/>
                </a:lnTo>
                <a:lnTo>
                  <a:pt x="639990" y="669925"/>
                </a:lnTo>
                <a:lnTo>
                  <a:pt x="643488" y="691410"/>
                </a:lnTo>
                <a:lnTo>
                  <a:pt x="638745" y="710963"/>
                </a:lnTo>
                <a:lnTo>
                  <a:pt x="626097" y="726384"/>
                </a:lnTo>
                <a:lnTo>
                  <a:pt x="607620" y="734612"/>
                </a:lnTo>
                <a:lnTo>
                  <a:pt x="759396" y="734612"/>
                </a:lnTo>
                <a:lnTo>
                  <a:pt x="759396" y="268346"/>
                </a:lnTo>
                <a:lnTo>
                  <a:pt x="750659" y="223031"/>
                </a:lnTo>
                <a:close/>
              </a:path>
              <a:path w="759460" h="885825">
                <a:moveTo>
                  <a:pt x="232279" y="513100"/>
                </a:moveTo>
                <a:lnTo>
                  <a:pt x="200926" y="513100"/>
                </a:lnTo>
                <a:lnTo>
                  <a:pt x="231711" y="534436"/>
                </a:lnTo>
                <a:lnTo>
                  <a:pt x="259092" y="568244"/>
                </a:lnTo>
                <a:lnTo>
                  <a:pt x="274662" y="603829"/>
                </a:lnTo>
                <a:lnTo>
                  <a:pt x="114046" y="653219"/>
                </a:lnTo>
                <a:lnTo>
                  <a:pt x="503623" y="653219"/>
                </a:lnTo>
                <a:lnTo>
                  <a:pt x="456473" y="592958"/>
                </a:lnTo>
                <a:lnTo>
                  <a:pt x="289356" y="592958"/>
                </a:lnTo>
                <a:lnTo>
                  <a:pt x="276123" y="557677"/>
                </a:lnTo>
                <a:lnTo>
                  <a:pt x="248488" y="523552"/>
                </a:lnTo>
                <a:lnTo>
                  <a:pt x="232279" y="513100"/>
                </a:lnTo>
                <a:close/>
              </a:path>
              <a:path w="759460" h="885825">
                <a:moveTo>
                  <a:pt x="393852" y="512922"/>
                </a:moveTo>
                <a:lnTo>
                  <a:pt x="289356" y="592958"/>
                </a:lnTo>
                <a:lnTo>
                  <a:pt x="456473" y="592958"/>
                </a:lnTo>
                <a:lnTo>
                  <a:pt x="393852" y="512922"/>
                </a:lnTo>
                <a:close/>
              </a:path>
              <a:path w="759460" h="885825">
                <a:moveTo>
                  <a:pt x="557960" y="104911"/>
                </a:moveTo>
                <a:lnTo>
                  <a:pt x="197838" y="104911"/>
                </a:lnTo>
                <a:lnTo>
                  <a:pt x="234923" y="112496"/>
                </a:lnTo>
                <a:lnTo>
                  <a:pt x="270757" y="131576"/>
                </a:lnTo>
                <a:lnTo>
                  <a:pt x="302310" y="161463"/>
                </a:lnTo>
                <a:lnTo>
                  <a:pt x="322878" y="194037"/>
                </a:lnTo>
                <a:lnTo>
                  <a:pt x="334132" y="228074"/>
                </a:lnTo>
                <a:lnTo>
                  <a:pt x="336091" y="261454"/>
                </a:lnTo>
                <a:lnTo>
                  <a:pt x="328777" y="292057"/>
                </a:lnTo>
                <a:lnTo>
                  <a:pt x="392417" y="367926"/>
                </a:lnTo>
                <a:lnTo>
                  <a:pt x="574827" y="228239"/>
                </a:lnTo>
                <a:lnTo>
                  <a:pt x="587003" y="223031"/>
                </a:lnTo>
                <a:lnTo>
                  <a:pt x="750659" y="223031"/>
                </a:lnTo>
                <a:lnTo>
                  <a:pt x="750259" y="220954"/>
                </a:lnTo>
                <a:lnTo>
                  <a:pt x="725343" y="178168"/>
                </a:lnTo>
                <a:lnTo>
                  <a:pt x="688389" y="144600"/>
                </a:lnTo>
                <a:lnTo>
                  <a:pt x="643140" y="124861"/>
                </a:lnTo>
                <a:lnTo>
                  <a:pt x="557960" y="104911"/>
                </a:lnTo>
                <a:close/>
              </a:path>
              <a:path w="759460" h="885825">
                <a:moveTo>
                  <a:pt x="259754" y="214815"/>
                </a:moveTo>
                <a:lnTo>
                  <a:pt x="104165" y="214815"/>
                </a:lnTo>
                <a:lnTo>
                  <a:pt x="179679" y="273908"/>
                </a:lnTo>
                <a:lnTo>
                  <a:pt x="192774" y="281046"/>
                </a:lnTo>
                <a:lnTo>
                  <a:pt x="205997" y="282916"/>
                </a:lnTo>
                <a:lnTo>
                  <a:pt x="217805" y="279609"/>
                </a:lnTo>
                <a:lnTo>
                  <a:pt x="226656" y="271216"/>
                </a:lnTo>
                <a:lnTo>
                  <a:pt x="257035" y="222931"/>
                </a:lnTo>
                <a:lnTo>
                  <a:pt x="259754" y="214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1605241" y="3457858"/>
            <a:ext cx="39529" cy="40481"/>
          </a:xfrm>
          <a:custGeom>
            <a:avLst/>
            <a:gdLst/>
            <a:ahLst/>
            <a:cxnLst/>
            <a:rect l="l" t="t" r="r" b="b"/>
            <a:pathLst>
              <a:path w="52705" h="53975">
                <a:moveTo>
                  <a:pt x="16416" y="0"/>
                </a:moveTo>
                <a:lnTo>
                  <a:pt x="7705" y="3737"/>
                </a:lnTo>
                <a:lnTo>
                  <a:pt x="1926" y="11091"/>
                </a:lnTo>
                <a:lnTo>
                  <a:pt x="0" y="20544"/>
                </a:lnTo>
                <a:lnTo>
                  <a:pt x="1926" y="30899"/>
                </a:lnTo>
                <a:lnTo>
                  <a:pt x="7705" y="40961"/>
                </a:lnTo>
                <a:lnTo>
                  <a:pt x="16416" y="48776"/>
                </a:lnTo>
                <a:lnTo>
                  <a:pt x="26322" y="53023"/>
                </a:lnTo>
                <a:lnTo>
                  <a:pt x="36225" y="53416"/>
                </a:lnTo>
                <a:lnTo>
                  <a:pt x="44929" y="49673"/>
                </a:lnTo>
                <a:lnTo>
                  <a:pt x="50708" y="42319"/>
                </a:lnTo>
                <a:lnTo>
                  <a:pt x="52635" y="32866"/>
                </a:lnTo>
                <a:lnTo>
                  <a:pt x="50708" y="22511"/>
                </a:lnTo>
                <a:lnTo>
                  <a:pt x="44929" y="12449"/>
                </a:lnTo>
                <a:lnTo>
                  <a:pt x="36225" y="4635"/>
                </a:lnTo>
                <a:lnTo>
                  <a:pt x="26322" y="392"/>
                </a:lnTo>
                <a:lnTo>
                  <a:pt x="164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 rot="720000">
            <a:off x="352859" y="2540793"/>
            <a:ext cx="349889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938" b="1" spc="4" dirty="0">
                <a:solidFill>
                  <a:schemeClr val="tx2"/>
                </a:solidFill>
                <a:latin typeface="Tahoma"/>
                <a:cs typeface="Tahoma"/>
              </a:rPr>
              <a:t>USER</a:t>
            </a:r>
            <a:endParaRPr sz="938" dirty="0">
              <a:solidFill>
                <a:schemeClr val="tx2"/>
              </a:solidFill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 rot="720000">
            <a:off x="1327828" y="2655910"/>
            <a:ext cx="27497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938" b="1" spc="1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938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3695" y="2732827"/>
            <a:ext cx="533795" cy="1546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2003653" y="2746324"/>
            <a:ext cx="538502" cy="1574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 rot="720000">
            <a:off x="1981182" y="2540794"/>
            <a:ext cx="739183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3"/>
              </a:lnSpc>
            </a:pPr>
            <a:r>
              <a:rPr sz="1406" b="1" spc="23" baseline="2222" dirty="0">
                <a:solidFill>
                  <a:schemeClr val="tx2"/>
                </a:solidFill>
                <a:latin typeface="Tahoma"/>
                <a:cs typeface="Tahoma"/>
              </a:rPr>
              <a:t>DEVE</a:t>
            </a:r>
            <a:r>
              <a:rPr sz="1406" b="1" spc="-11" baseline="2222" dirty="0">
                <a:solidFill>
                  <a:schemeClr val="tx2"/>
                </a:solidFill>
                <a:latin typeface="Tahoma"/>
                <a:cs typeface="Tahoma"/>
              </a:rPr>
              <a:t>L</a:t>
            </a:r>
            <a:r>
              <a:rPr sz="938" b="1" dirty="0">
                <a:solidFill>
                  <a:schemeClr val="tx2"/>
                </a:solidFill>
                <a:latin typeface="Tahoma"/>
                <a:cs typeface="Tahoma"/>
              </a:rPr>
              <a:t>OPER</a:t>
            </a:r>
            <a:endParaRPr sz="938" dirty="0">
              <a:solidFill>
                <a:schemeClr val="tx2"/>
              </a:solidFill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1643" y="3266447"/>
            <a:ext cx="3928110" cy="57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75" b="1" spc="-8" dirty="0">
                <a:solidFill>
                  <a:srgbClr val="FF4C00"/>
                </a:solidFill>
                <a:latin typeface="Tahoma"/>
                <a:cs typeface="Tahoma"/>
              </a:rPr>
              <a:t>1010100101001001001 1010100101001001001000010101010100101001010101000101</a:t>
            </a:r>
            <a:r>
              <a:rPr sz="375" b="1" spc="-41" dirty="0">
                <a:solidFill>
                  <a:srgbClr val="FF4C00"/>
                </a:solidFill>
                <a:latin typeface="Tahoma"/>
                <a:cs typeface="Tahoma"/>
              </a:rPr>
              <a:t> </a:t>
            </a:r>
            <a:r>
              <a:rPr sz="375" b="1" spc="-8" dirty="0">
                <a:solidFill>
                  <a:srgbClr val="FF4C00"/>
                </a:solidFill>
                <a:latin typeface="Tahoma"/>
                <a:cs typeface="Tahoma"/>
              </a:rPr>
              <a:t>1010100101001001001000010101010100101001010101000101001010101</a:t>
            </a:r>
            <a:endParaRPr sz="375" dirty="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31610" y="630935"/>
            <a:ext cx="2805113" cy="357812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334" rIns="0" bIns="0" rtlCol="0">
            <a:spAutoFit/>
          </a:bodyPr>
          <a:lstStyle/>
          <a:p>
            <a:pPr>
              <a:spcBef>
                <a:spcPts val="26"/>
              </a:spcBef>
            </a:pPr>
            <a:endParaRPr sz="1575" dirty="0">
              <a:latin typeface="Times New Roman"/>
              <a:cs typeface="Times New Roman"/>
            </a:endParaRPr>
          </a:p>
          <a:p>
            <a:pPr marL="251936" marR="243840" indent="-476" algn="ctr">
              <a:lnSpc>
                <a:spcPct val="115799"/>
              </a:lnSpc>
            </a:pPr>
            <a:r>
              <a:rPr sz="1350" spc="-8" dirty="0">
                <a:solidFill>
                  <a:srgbClr val="FFFFFF"/>
                </a:solidFill>
                <a:latin typeface="Tahoma"/>
                <a:cs typeface="Tahoma"/>
              </a:rPr>
              <a:t>API </a:t>
            </a: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management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enables  </a:t>
            </a:r>
            <a:r>
              <a:rPr sz="1350" spc="-8" dirty="0">
                <a:solidFill>
                  <a:srgbClr val="FFFFFF"/>
                </a:solidFill>
                <a:latin typeface="Tahoma"/>
                <a:cs typeface="Tahoma"/>
              </a:rPr>
              <a:t>API </a:t>
            </a:r>
            <a:r>
              <a:rPr sz="1350" spc="23" dirty="0">
                <a:solidFill>
                  <a:srgbClr val="FFFFFF"/>
                </a:solidFill>
                <a:latin typeface="Tahoma"/>
                <a:cs typeface="Tahoma"/>
              </a:rPr>
              <a:t>developers,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who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expose  assets</a:t>
            </a:r>
            <a:r>
              <a:rPr sz="13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23" dirty="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sz="13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64" dirty="0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r>
              <a:rPr sz="1350" spc="-64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unlock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the  </a:t>
            </a:r>
            <a:r>
              <a:rPr sz="1350" spc="19" dirty="0">
                <a:solidFill>
                  <a:srgbClr val="FFFFFF"/>
                </a:solidFill>
                <a:latin typeface="Tahoma"/>
                <a:cs typeface="Tahoma"/>
              </a:rPr>
              <a:t>value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350" spc="38" dirty="0">
                <a:solidFill>
                  <a:srgbClr val="FFFFFF"/>
                </a:solidFill>
                <a:latin typeface="Tahoma"/>
                <a:cs typeface="Tahoma"/>
              </a:rPr>
              <a:t>business </a:t>
            </a: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assets </a:t>
            </a:r>
            <a:r>
              <a:rPr sz="1350" spc="49" dirty="0">
                <a:solidFill>
                  <a:srgbClr val="FFFFFF"/>
                </a:solidFill>
                <a:latin typeface="Tahoma"/>
                <a:cs typeface="Tahoma"/>
              </a:rPr>
              <a:t>by 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creating </a:t>
            </a:r>
            <a:r>
              <a:rPr sz="1350" spc="8" dirty="0">
                <a:solidFill>
                  <a:srgbClr val="FFFFFF"/>
                </a:solidFill>
                <a:latin typeface="Tahoma"/>
                <a:cs typeface="Tahoma"/>
              </a:rPr>
              <a:t>APIs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1350" spc="23" dirty="0">
                <a:solidFill>
                  <a:srgbClr val="FFFFFF"/>
                </a:solidFill>
                <a:latin typeface="Tahoma"/>
                <a:cs typeface="Tahoma"/>
              </a:rPr>
              <a:t>existing  </a:t>
            </a:r>
            <a:r>
              <a:rPr sz="1350" spc="41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50" spc="-29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services.</a:t>
            </a:r>
            <a:endParaRPr sz="1350" dirty="0">
              <a:latin typeface="Tahoma"/>
              <a:cs typeface="Tahoma"/>
            </a:endParaRPr>
          </a:p>
          <a:p>
            <a:pPr>
              <a:spcBef>
                <a:spcPts val="11"/>
              </a:spcBef>
            </a:pPr>
            <a:endParaRPr sz="1163" dirty="0">
              <a:latin typeface="Times New Roman"/>
              <a:cs typeface="Times New Roman"/>
            </a:endParaRPr>
          </a:p>
          <a:p>
            <a:pPr marL="324803" marR="313849" indent="159068">
              <a:lnSpc>
                <a:spcPct val="115700"/>
              </a:lnSpc>
            </a:pPr>
            <a:r>
              <a:rPr sz="1350" spc="-6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1350" spc="38" dirty="0">
                <a:solidFill>
                  <a:srgbClr val="FFFFFF"/>
                </a:solidFill>
                <a:latin typeface="Tahoma"/>
                <a:cs typeface="Tahoma"/>
              </a:rPr>
              <a:t>enables </a:t>
            </a:r>
            <a:r>
              <a:rPr sz="1350" spc="-8" dirty="0">
                <a:solidFill>
                  <a:srgbClr val="FFFFFF"/>
                </a:solidFill>
                <a:latin typeface="Tahoma"/>
                <a:cs typeface="Tahoma"/>
              </a:rPr>
              <a:t>API </a:t>
            </a:r>
            <a:r>
              <a:rPr sz="1350" spc="30" dirty="0">
                <a:solidFill>
                  <a:srgbClr val="FFFFFF"/>
                </a:solidFill>
                <a:latin typeface="Tahoma"/>
                <a:cs typeface="Tahoma"/>
              </a:rPr>
              <a:t>providers  </a:t>
            </a:r>
            <a:r>
              <a:rPr sz="1350" spc="4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53" dirty="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1" dirty="0">
                <a:solidFill>
                  <a:srgbClr val="FFFFFF"/>
                </a:solidFill>
                <a:latin typeface="Tahoma"/>
                <a:cs typeface="Tahoma"/>
              </a:rPr>
              <a:t>perspective</a:t>
            </a:r>
            <a:endParaRPr sz="1350" dirty="0">
              <a:latin typeface="Tahoma"/>
              <a:cs typeface="Tahoma"/>
            </a:endParaRPr>
          </a:p>
          <a:p>
            <a:pPr marL="599599" marR="588645" indent="-2858" algn="ctr">
              <a:lnSpc>
                <a:spcPct val="115700"/>
              </a:lnSpc>
            </a:pP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350" spc="64" dirty="0">
                <a:solidFill>
                  <a:srgbClr val="FFFFFF"/>
                </a:solidFill>
                <a:latin typeface="Tahoma"/>
                <a:cs typeface="Tahoma"/>
              </a:rPr>
              <a:t>app </a:t>
            </a:r>
            <a:r>
              <a:rPr sz="1350" spc="38" dirty="0">
                <a:solidFill>
                  <a:srgbClr val="FFFFFF"/>
                </a:solidFill>
                <a:latin typeface="Tahoma"/>
                <a:cs typeface="Tahoma"/>
              </a:rPr>
              <a:t>developers  </a:t>
            </a:r>
            <a:r>
              <a:rPr sz="1350" spc="-1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350" b="1" spc="-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50" b="1" spc="-49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350" b="1" spc="-1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34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r>
              <a:rPr sz="1350" spc="-34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350" dirty="0">
              <a:latin typeface="Tahoma"/>
              <a:cs typeface="Tahoma"/>
            </a:endParaRPr>
          </a:p>
          <a:p>
            <a:pPr marL="422434" marR="413861" indent="-476" algn="ctr">
              <a:lnSpc>
                <a:spcPts val="1875"/>
              </a:lnSpc>
              <a:spcBef>
                <a:spcPts val="105"/>
              </a:spcBef>
            </a:pP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50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26" dirty="0">
                <a:solidFill>
                  <a:srgbClr val="FFFFFF"/>
                </a:solidFill>
                <a:latin typeface="Tahoma"/>
                <a:cs typeface="Tahoma"/>
              </a:rPr>
              <a:t>build  </a:t>
            </a:r>
            <a:r>
              <a:rPr sz="1350" spc="8" dirty="0">
                <a:solidFill>
                  <a:srgbClr val="FFFFFF"/>
                </a:solidFill>
                <a:latin typeface="Tahoma"/>
                <a:cs typeface="Tahoma"/>
              </a:rPr>
              <a:t>APIs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34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26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38" dirty="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50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FFFFFF"/>
                </a:solidFill>
                <a:latin typeface="Tahoma"/>
                <a:cs typeface="Tahoma"/>
              </a:rPr>
              <a:t>use,  </a:t>
            </a:r>
            <a:r>
              <a:rPr sz="1350" spc="19" dirty="0">
                <a:solidFill>
                  <a:srgbClr val="FFFFFF"/>
                </a:solidFill>
                <a:latin typeface="Tahoma"/>
                <a:cs typeface="Tahoma"/>
              </a:rPr>
              <a:t>following </a:t>
            </a:r>
            <a:r>
              <a:rPr sz="1350" spc="56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1350" spc="-2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23" dirty="0">
                <a:solidFill>
                  <a:srgbClr val="FFFFFF"/>
                </a:solidFill>
                <a:latin typeface="Tahoma"/>
                <a:cs typeface="Tahoma"/>
              </a:rPr>
              <a:t>practices.</a:t>
            </a:r>
            <a:endParaRPr sz="13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166258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2" y="866775"/>
            <a:ext cx="5149691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4" dirty="0">
                <a:solidFill>
                  <a:srgbClr val="5B5B5C"/>
                </a:solidFill>
                <a:latin typeface="Lucida Sans Unicode"/>
                <a:cs typeface="Lucida Sans Unicode"/>
              </a:rPr>
              <a:t>Publish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49" dirty="0">
                <a:solidFill>
                  <a:srgbClr val="5B5B5C"/>
                </a:solidFill>
                <a:latin typeface="Lucida Sans Unicode"/>
                <a:cs typeface="Lucida Sans Unicode"/>
              </a:rPr>
              <a:t>APIs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26" dirty="0">
                <a:solidFill>
                  <a:srgbClr val="5B5B5C"/>
                </a:solidFill>
                <a:latin typeface="Lucida Sans Unicode"/>
                <a:cs typeface="Lucida Sans Unicode"/>
              </a:rPr>
              <a:t>with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26" dirty="0">
                <a:solidFill>
                  <a:srgbClr val="5B5B5C"/>
                </a:solidFill>
                <a:latin typeface="Lucida Sans Unicode"/>
                <a:cs typeface="Lucida Sans Unicode"/>
              </a:rPr>
              <a:t>the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38" dirty="0">
                <a:solidFill>
                  <a:srgbClr val="5B5B5C"/>
                </a:solidFill>
                <a:latin typeface="Lucida Sans Unicode"/>
                <a:cs typeface="Lucida Sans Unicode"/>
              </a:rPr>
              <a:t>developer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64" dirty="0">
                <a:solidFill>
                  <a:srgbClr val="5B5B5C"/>
                </a:solidFill>
                <a:latin typeface="Lucida Sans Unicode"/>
                <a:cs typeface="Lucida Sans Unicode"/>
              </a:rPr>
              <a:t>in</a:t>
            </a:r>
            <a:r>
              <a:rPr sz="2100" spc="-206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34" dirty="0">
                <a:solidFill>
                  <a:srgbClr val="5B5B5C"/>
                </a:solidFill>
                <a:latin typeface="Lucida Sans Unicode"/>
                <a:cs typeface="Lucida Sans Unicode"/>
              </a:rPr>
              <a:t>mind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49" dirty="0">
                <a:solidFill>
                  <a:schemeClr val="tx2"/>
                </a:solidFill>
                <a:latin typeface="Arial"/>
                <a:cs typeface="Arial"/>
              </a:rPr>
              <a:t>APIS </a:t>
            </a:r>
            <a:r>
              <a:rPr sz="1125" b="1" spc="-71" dirty="0">
                <a:solidFill>
                  <a:schemeClr val="tx2"/>
                </a:solidFill>
                <a:latin typeface="Arial"/>
                <a:cs typeface="Arial"/>
              </a:rPr>
              <a:t>ARE ONLY </a:t>
            </a:r>
            <a:r>
              <a:rPr sz="1125" b="1" spc="-68" dirty="0">
                <a:solidFill>
                  <a:schemeClr val="tx2"/>
                </a:solidFill>
                <a:latin typeface="Arial"/>
                <a:cs typeface="Arial"/>
              </a:rPr>
              <a:t>AS </a:t>
            </a:r>
            <a:r>
              <a:rPr sz="1125" b="1" spc="-60" dirty="0">
                <a:solidFill>
                  <a:schemeClr val="tx2"/>
                </a:solidFill>
                <a:latin typeface="Arial"/>
                <a:cs typeface="Arial"/>
              </a:rPr>
              <a:t>SUCCESSFUL </a:t>
            </a:r>
            <a:r>
              <a:rPr sz="1125" b="1" spc="-68" dirty="0">
                <a:solidFill>
                  <a:schemeClr val="tx2"/>
                </a:solidFill>
                <a:latin typeface="Arial"/>
                <a:cs typeface="Arial"/>
              </a:rPr>
              <a:t>AS </a:t>
            </a:r>
            <a:r>
              <a:rPr sz="1125" b="1" spc="-30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sz="1125" b="1" spc="-60" dirty="0">
                <a:solidFill>
                  <a:schemeClr val="tx2"/>
                </a:solidFill>
                <a:latin typeface="Arial"/>
                <a:cs typeface="Arial"/>
              </a:rPr>
              <a:t>DEVELOPERS </a:t>
            </a:r>
            <a:r>
              <a:rPr sz="1125" b="1" spc="-19" dirty="0">
                <a:solidFill>
                  <a:schemeClr val="tx2"/>
                </a:solidFill>
                <a:latin typeface="Arial"/>
                <a:cs typeface="Arial"/>
              </a:rPr>
              <a:t>WHO </a:t>
            </a:r>
            <a:r>
              <a:rPr sz="1125" b="1" spc="-41" dirty="0">
                <a:solidFill>
                  <a:schemeClr val="tx2"/>
                </a:solidFill>
                <a:latin typeface="Arial"/>
                <a:cs typeface="Arial"/>
              </a:rPr>
              <a:t>BUILD </a:t>
            </a:r>
            <a:r>
              <a:rPr sz="1125" b="1" spc="-23" dirty="0">
                <a:solidFill>
                  <a:schemeClr val="tx2"/>
                </a:solidFill>
                <a:latin typeface="Arial"/>
                <a:cs typeface="Arial"/>
              </a:rPr>
              <a:t>ON</a:t>
            </a:r>
            <a:r>
              <a:rPr sz="1125" b="1" spc="56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125" b="1" spc="-15" dirty="0">
                <a:solidFill>
                  <a:schemeClr val="tx2"/>
                </a:solidFill>
                <a:latin typeface="Arial"/>
                <a:cs typeface="Arial"/>
              </a:rPr>
              <a:t>THEM</a:t>
            </a:r>
            <a:endParaRPr sz="1125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2" y="1861272"/>
            <a:ext cx="5474969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Developer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productivity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critical.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chemeClr val="tx2"/>
                </a:solidFill>
                <a:latin typeface="Tahoma"/>
                <a:cs typeface="Tahoma"/>
              </a:rPr>
              <a:t>developer</a:t>
            </a:r>
            <a:r>
              <a:rPr sz="1275" spc="-53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chemeClr val="tx2"/>
                </a:solidFill>
                <a:latin typeface="Tahoma"/>
                <a:cs typeface="Tahoma"/>
              </a:rPr>
              <a:t>portal</a:t>
            </a:r>
            <a:r>
              <a:rPr sz="1275" spc="-23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enables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companies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provide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everything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internal,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partner,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third-party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need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9" dirty="0">
                <a:solidFill>
                  <a:srgbClr val="5A5A5B"/>
                </a:solidFill>
                <a:latin typeface="Tahoma"/>
                <a:cs typeface="Tahoma"/>
              </a:rPr>
              <a:t>be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effective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productive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building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on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APIs.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2689948"/>
            <a:ext cx="5439251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best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developer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portals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provide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complete,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self-service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experience,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by</a:t>
            </a:r>
            <a:r>
              <a:rPr sz="1275" spc="-7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enabling</a:t>
            </a:r>
            <a:r>
              <a:rPr sz="1275" spc="-7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</a:t>
            </a:r>
            <a:r>
              <a:rPr sz="1275" spc="-7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1" dirty="0">
                <a:solidFill>
                  <a:srgbClr val="5A5A5B"/>
                </a:solidFill>
                <a:latin typeface="Tahoma"/>
                <a:cs typeface="Tahoma"/>
              </a:rPr>
              <a:t>to: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2" y="3319462"/>
            <a:ext cx="72866" cy="106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-244" dirty="0">
                <a:solidFill>
                  <a:srgbClr val="ED5630"/>
                </a:solidFill>
                <a:latin typeface="Lucida Sans Unicode"/>
                <a:cs typeface="Lucida Sans Unicode"/>
              </a:rPr>
              <a:t>•</a:t>
            </a:r>
            <a:endParaRPr sz="1050">
              <a:latin typeface="Lucida Sans Unicode"/>
              <a:cs typeface="Lucida Sans Unicode"/>
            </a:endParaRPr>
          </a:p>
          <a:p>
            <a:pPr marL="9525">
              <a:spcBef>
                <a:spcPts val="465"/>
              </a:spcBef>
            </a:pPr>
            <a:r>
              <a:rPr sz="1050" spc="-244" dirty="0">
                <a:solidFill>
                  <a:srgbClr val="ED5630"/>
                </a:solidFill>
                <a:latin typeface="Lucida Sans Unicode"/>
                <a:cs typeface="Lucida Sans Unicode"/>
              </a:rPr>
              <a:t>•</a:t>
            </a:r>
            <a:endParaRPr sz="1050">
              <a:latin typeface="Lucida Sans Unicode"/>
              <a:cs typeface="Lucida Sans Unicode"/>
            </a:endParaRPr>
          </a:p>
          <a:p>
            <a:pPr marL="9525">
              <a:spcBef>
                <a:spcPts val="465"/>
              </a:spcBef>
            </a:pPr>
            <a:r>
              <a:rPr sz="1050" spc="-244" dirty="0">
                <a:solidFill>
                  <a:srgbClr val="ED5630"/>
                </a:solidFill>
                <a:latin typeface="Lucida Sans Unicode"/>
                <a:cs typeface="Lucida Sans Unicode"/>
              </a:rPr>
              <a:t>•</a:t>
            </a:r>
            <a:endParaRPr sz="1050">
              <a:latin typeface="Lucida Sans Unicode"/>
              <a:cs typeface="Lucida Sans Unicode"/>
            </a:endParaRPr>
          </a:p>
          <a:p>
            <a:pPr marL="9525">
              <a:spcBef>
                <a:spcPts val="465"/>
              </a:spcBef>
            </a:pPr>
            <a:r>
              <a:rPr sz="1050" spc="-244" dirty="0">
                <a:solidFill>
                  <a:srgbClr val="ED5630"/>
                </a:solidFill>
                <a:latin typeface="Lucida Sans Unicode"/>
                <a:cs typeface="Lucida Sans Unicode"/>
              </a:rPr>
              <a:t>•</a:t>
            </a:r>
            <a:endParaRPr sz="1050">
              <a:latin typeface="Lucida Sans Unicode"/>
              <a:cs typeface="Lucida Sans Unicode"/>
            </a:endParaRPr>
          </a:p>
          <a:p>
            <a:pPr marL="9525">
              <a:spcBef>
                <a:spcPts val="465"/>
              </a:spcBef>
            </a:pPr>
            <a:r>
              <a:rPr sz="1050" spc="-244" dirty="0">
                <a:solidFill>
                  <a:srgbClr val="ED5630"/>
                </a:solidFill>
                <a:latin typeface="Lucida Sans Unicode"/>
                <a:cs typeface="Lucida Sans Unicode"/>
              </a:rPr>
              <a:t>•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21" y="3281362"/>
            <a:ext cx="4992053" cy="1083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register</a:t>
            </a:r>
            <a:r>
              <a:rPr sz="1275" spc="-131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</a:t>
            </a:r>
            <a:endParaRPr sz="1275">
              <a:latin typeface="Tahoma"/>
              <a:cs typeface="Tahoma"/>
            </a:endParaRPr>
          </a:p>
          <a:p>
            <a:pPr marL="9525" marR="1370648">
              <a:lnSpc>
                <a:spcPct val="112700"/>
              </a:lnSpc>
            </a:pP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select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service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levels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they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need  </a:t>
            </a:r>
            <a:r>
              <a:rPr sz="1275" spc="71" dirty="0">
                <a:solidFill>
                  <a:srgbClr val="5A5A5B"/>
                </a:solidFill>
                <a:latin typeface="Tahoma"/>
                <a:cs typeface="Tahoma"/>
              </a:rPr>
              <a:t>get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secure</a:t>
            </a:r>
            <a:r>
              <a:rPr sz="1275" spc="-24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access</a:t>
            </a:r>
            <a:endParaRPr sz="1275"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monitor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their</a:t>
            </a:r>
            <a:r>
              <a:rPr sz="1275" spc="-27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usage</a:t>
            </a:r>
            <a:endParaRPr sz="1275"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monetize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participate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in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revenue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sharing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with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provider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31610" y="720089"/>
            <a:ext cx="2804922" cy="3847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6552161" y="1347883"/>
            <a:ext cx="1760220" cy="2587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334" algn="ctr">
              <a:lnSpc>
                <a:spcPts val="2325"/>
              </a:lnSpc>
            </a:pPr>
            <a:r>
              <a:rPr sz="2250" spc="38" dirty="0">
                <a:solidFill>
                  <a:srgbClr val="FFFFFF"/>
                </a:solidFill>
                <a:latin typeface="Tahoma"/>
                <a:cs typeface="Tahoma"/>
              </a:rPr>
              <a:t>There </a:t>
            </a:r>
            <a:r>
              <a:rPr sz="2250" spc="45" dirty="0">
                <a:solidFill>
                  <a:srgbClr val="FFFFFF"/>
                </a:solidFill>
                <a:latin typeface="Tahoma"/>
                <a:cs typeface="Tahoma"/>
              </a:rPr>
              <a:t>are  </a:t>
            </a:r>
            <a:r>
              <a:rPr sz="2250" spc="49" dirty="0">
                <a:solidFill>
                  <a:srgbClr val="FFFFFF"/>
                </a:solidFill>
                <a:latin typeface="Tahoma"/>
                <a:cs typeface="Tahoma"/>
              </a:rPr>
              <a:t>over </a:t>
            </a:r>
            <a:r>
              <a:rPr sz="2250" spc="15" dirty="0">
                <a:solidFill>
                  <a:srgbClr val="FFFFFF"/>
                </a:solidFill>
                <a:latin typeface="Tahoma"/>
                <a:cs typeface="Tahoma"/>
              </a:rPr>
              <a:t>18.2M  </a:t>
            </a:r>
            <a:r>
              <a:rPr sz="2250" spc="64" dirty="0">
                <a:solidFill>
                  <a:srgbClr val="FFFFFF"/>
                </a:solidFill>
                <a:latin typeface="Tahoma"/>
                <a:cs typeface="Tahoma"/>
              </a:rPr>
              <a:t>developers  </a:t>
            </a:r>
            <a:r>
              <a:rPr sz="2250" spc="45" dirty="0">
                <a:solidFill>
                  <a:srgbClr val="FFFFFF"/>
                </a:solidFill>
                <a:latin typeface="Tahoma"/>
                <a:cs typeface="Tahoma"/>
              </a:rPr>
              <a:t>worldwide  </a:t>
            </a:r>
            <a:r>
              <a:rPr sz="2250" spc="79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50" spc="-19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49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250" spc="-19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-165" dirty="0">
                <a:solidFill>
                  <a:srgbClr val="FFFFFF"/>
                </a:solidFill>
                <a:latin typeface="Tahoma"/>
                <a:cs typeface="Tahoma"/>
              </a:rPr>
              <a:t>50% </a:t>
            </a:r>
            <a:r>
              <a:rPr sz="2250" spc="-9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56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them </a:t>
            </a:r>
            <a:r>
              <a:rPr sz="2250" spc="45" dirty="0">
                <a:solidFill>
                  <a:srgbClr val="FFFFFF"/>
                </a:solidFill>
                <a:latin typeface="Tahoma"/>
                <a:cs typeface="Tahoma"/>
              </a:rPr>
              <a:t>are  </a:t>
            </a:r>
            <a:r>
              <a:rPr sz="2250" spc="60" dirty="0">
                <a:solidFill>
                  <a:srgbClr val="FFFFFF"/>
                </a:solidFill>
                <a:latin typeface="Tahoma"/>
                <a:cs typeface="Tahoma"/>
              </a:rPr>
              <a:t>developing  </a:t>
            </a:r>
            <a:r>
              <a:rPr sz="2250" spc="-34" dirty="0">
                <a:solidFill>
                  <a:srgbClr val="FFFFFF"/>
                </a:solidFill>
                <a:latin typeface="Tahoma"/>
                <a:cs typeface="Tahoma"/>
              </a:rPr>
              <a:t>APIs.</a:t>
            </a:r>
            <a:endParaRPr sz="2250">
              <a:latin typeface="Tahoma"/>
              <a:cs typeface="Tahoma"/>
            </a:endParaRPr>
          </a:p>
          <a:p>
            <a:pPr marL="1905" algn="ctr">
              <a:spcBef>
                <a:spcPts val="701"/>
              </a:spcBef>
            </a:pPr>
            <a:r>
              <a:rPr sz="900" b="1" spc="-26" dirty="0">
                <a:solidFill>
                  <a:srgbClr val="FFFFFF"/>
                </a:solidFill>
                <a:latin typeface="Arial"/>
                <a:cs typeface="Arial"/>
              </a:rPr>
              <a:t>Evans </a:t>
            </a:r>
            <a:r>
              <a:rPr sz="900" b="1" spc="1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900" b="1" spc="-1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11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0595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759053" y="2105244"/>
            <a:ext cx="932516" cy="699992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380059" y="608628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4" h="933450">
                <a:moveTo>
                  <a:pt x="1243355" y="933323"/>
                </a:moveTo>
                <a:lnTo>
                  <a:pt x="0" y="933323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759053" y="608628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5" h="933450">
                <a:moveTo>
                  <a:pt x="0" y="933323"/>
                </a:moveTo>
                <a:lnTo>
                  <a:pt x="1243355" y="933323"/>
                </a:lnTo>
                <a:lnTo>
                  <a:pt x="1243355" y="0"/>
                </a:lnTo>
                <a:lnTo>
                  <a:pt x="0" y="0"/>
                </a:lnTo>
                <a:lnTo>
                  <a:pt x="0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759053" y="1356931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5" h="933450">
                <a:moveTo>
                  <a:pt x="1243355" y="933323"/>
                </a:moveTo>
                <a:lnTo>
                  <a:pt x="0" y="933323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759053" y="2853547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5" h="933450">
                <a:moveTo>
                  <a:pt x="1243355" y="933323"/>
                </a:moveTo>
                <a:lnTo>
                  <a:pt x="0" y="933323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759053" y="3601859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5" h="933450">
                <a:moveTo>
                  <a:pt x="0" y="933322"/>
                </a:moveTo>
                <a:lnTo>
                  <a:pt x="1243355" y="933322"/>
                </a:lnTo>
                <a:lnTo>
                  <a:pt x="1243355" y="0"/>
                </a:lnTo>
                <a:lnTo>
                  <a:pt x="0" y="0"/>
                </a:lnTo>
                <a:lnTo>
                  <a:pt x="0" y="933322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380059" y="1356931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4" h="933450">
                <a:moveTo>
                  <a:pt x="1243355" y="933323"/>
                </a:moveTo>
                <a:lnTo>
                  <a:pt x="0" y="933323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380059" y="2105244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4" h="933450">
                <a:moveTo>
                  <a:pt x="1243355" y="933322"/>
                </a:moveTo>
                <a:lnTo>
                  <a:pt x="0" y="933322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2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380059" y="2853547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4" h="933450">
                <a:moveTo>
                  <a:pt x="1243355" y="933323"/>
                </a:moveTo>
                <a:lnTo>
                  <a:pt x="0" y="933323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3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380059" y="3601859"/>
            <a:ext cx="932974" cy="700088"/>
          </a:xfrm>
          <a:custGeom>
            <a:avLst/>
            <a:gdLst/>
            <a:ahLst/>
            <a:cxnLst/>
            <a:rect l="l" t="t" r="r" b="b"/>
            <a:pathLst>
              <a:path w="1243964" h="933450">
                <a:moveTo>
                  <a:pt x="1243355" y="933322"/>
                </a:moveTo>
                <a:lnTo>
                  <a:pt x="0" y="933322"/>
                </a:lnTo>
                <a:lnTo>
                  <a:pt x="0" y="0"/>
                </a:lnTo>
                <a:lnTo>
                  <a:pt x="1243355" y="0"/>
                </a:lnTo>
                <a:lnTo>
                  <a:pt x="1243355" y="933322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2380059" y="608629"/>
            <a:ext cx="932974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Times New Roman"/>
              <a:cs typeface="Times New Roman"/>
            </a:endParaRPr>
          </a:p>
          <a:p>
            <a:pPr marL="169069" marR="168116" indent="22384">
              <a:spcBef>
                <a:spcPts val="540"/>
              </a:spcBef>
            </a:pPr>
            <a:r>
              <a:rPr sz="788" dirty="0">
                <a:solidFill>
                  <a:srgbClr val="A6A8AB"/>
                </a:solidFill>
                <a:latin typeface="Tahoma"/>
                <a:cs typeface="Tahoma"/>
              </a:rPr>
              <a:t>API </a:t>
            </a:r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Console  </a:t>
            </a:r>
            <a:r>
              <a:rPr sz="788" spc="-4" dirty="0">
                <a:solidFill>
                  <a:srgbClr val="A6A8AB"/>
                </a:solidFill>
                <a:latin typeface="Tahoma"/>
                <a:cs typeface="Tahoma"/>
              </a:rPr>
              <a:t>&amp;</a:t>
            </a:r>
            <a:r>
              <a:rPr sz="788" spc="-116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26" dirty="0">
                <a:solidFill>
                  <a:srgbClr val="A6A8AB"/>
                </a:solidFill>
                <a:latin typeface="Tahoma"/>
                <a:cs typeface="Tahoma"/>
              </a:rPr>
              <a:t>Smartdocs</a:t>
            </a:r>
            <a:endParaRPr sz="788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656" y="4413671"/>
            <a:ext cx="7627144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spc="75" dirty="0">
                <a:solidFill>
                  <a:schemeClr val="tx2"/>
                </a:solidFill>
                <a:latin typeface="Tahoma"/>
                <a:cs typeface="Tahoma"/>
              </a:rPr>
              <a:t>A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chemeClr val="tx2"/>
                </a:solidFill>
                <a:latin typeface="Tahoma"/>
                <a:cs typeface="Tahoma"/>
              </a:rPr>
              <a:t>developer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chemeClr val="tx2"/>
                </a:solidFill>
                <a:latin typeface="Tahoma"/>
                <a:cs typeface="Tahoma"/>
              </a:rPr>
              <a:t>portal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chemeClr val="tx2"/>
                </a:solidFill>
                <a:latin typeface="Tahoma"/>
                <a:cs typeface="Tahoma"/>
              </a:rPr>
              <a:t>provides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chemeClr val="tx2"/>
                </a:solidFill>
                <a:latin typeface="Tahoma"/>
                <a:cs typeface="Tahoma"/>
              </a:rPr>
              <a:t>everything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chemeClr val="tx2"/>
                </a:solidFill>
                <a:latin typeface="Tahoma"/>
                <a:cs typeface="Tahoma"/>
              </a:rPr>
              <a:t>developers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chemeClr val="tx2"/>
                </a:solidFill>
                <a:latin typeface="Tahoma"/>
                <a:cs typeface="Tahoma"/>
              </a:rPr>
              <a:t>need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chemeClr val="tx2"/>
                </a:solidFill>
                <a:latin typeface="Tahoma"/>
                <a:cs typeface="Tahoma"/>
              </a:rPr>
              <a:t>to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chemeClr val="tx2"/>
                </a:solidFill>
                <a:latin typeface="Tahoma"/>
                <a:cs typeface="Tahoma"/>
              </a:rPr>
              <a:t>be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chemeClr val="tx2"/>
                </a:solidFill>
                <a:latin typeface="Tahoma"/>
                <a:cs typeface="Tahoma"/>
              </a:rPr>
              <a:t>effective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chemeClr val="tx2"/>
                </a:solidFill>
                <a:latin typeface="Tahoma"/>
                <a:cs typeface="Tahoma"/>
              </a:rPr>
              <a:t>and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chemeClr val="tx2"/>
                </a:solidFill>
                <a:latin typeface="Tahoma"/>
                <a:cs typeface="Tahoma"/>
              </a:rPr>
              <a:t>productive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chemeClr val="tx2"/>
                </a:solidFill>
                <a:latin typeface="Tahoma"/>
                <a:cs typeface="Tahoma"/>
              </a:rPr>
              <a:t>building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chemeClr val="tx2"/>
                </a:solidFill>
                <a:latin typeface="Tahoma"/>
                <a:cs typeface="Tahoma"/>
              </a:rPr>
              <a:t>on</a:t>
            </a:r>
            <a:r>
              <a:rPr sz="1275" spc="-90" dirty="0">
                <a:solidFill>
                  <a:schemeClr val="tx2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chemeClr val="tx2"/>
                </a:solidFill>
                <a:latin typeface="Tahoma"/>
                <a:cs typeface="Tahoma"/>
              </a:rPr>
              <a:t>APIs</a:t>
            </a:r>
          </a:p>
        </p:txBody>
      </p:sp>
      <p:sp>
        <p:nvSpPr>
          <p:cNvPr id="12" name="object 12"/>
          <p:cNvSpPr/>
          <p:nvPr/>
        </p:nvSpPr>
        <p:spPr>
          <a:xfrm>
            <a:off x="7725023" y="1999526"/>
            <a:ext cx="895102" cy="895102"/>
          </a:xfrm>
          <a:prstGeom prst="rect">
            <a:avLst/>
          </a:pr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077700" y="1999526"/>
            <a:ext cx="895350" cy="895350"/>
          </a:xfrm>
          <a:custGeom>
            <a:avLst/>
            <a:gdLst/>
            <a:ahLst/>
            <a:cxnLst/>
            <a:rect l="l" t="t" r="r" b="b"/>
            <a:pathLst>
              <a:path w="1193800" h="1193800">
                <a:moveTo>
                  <a:pt x="596734" y="0"/>
                </a:moveTo>
                <a:lnTo>
                  <a:pt x="547864" y="1981"/>
                </a:lnTo>
                <a:lnTo>
                  <a:pt x="500068" y="7824"/>
                </a:lnTo>
                <a:lnTo>
                  <a:pt x="453502" y="17372"/>
                </a:lnTo>
                <a:lnTo>
                  <a:pt x="408321" y="30472"/>
                </a:lnTo>
                <a:lnTo>
                  <a:pt x="364679" y="46967"/>
                </a:lnTo>
                <a:lnTo>
                  <a:pt x="322731" y="66705"/>
                </a:lnTo>
                <a:lnTo>
                  <a:pt x="282632" y="89529"/>
                </a:lnTo>
                <a:lnTo>
                  <a:pt x="244537" y="115285"/>
                </a:lnTo>
                <a:lnTo>
                  <a:pt x="208599" y="143819"/>
                </a:lnTo>
                <a:lnTo>
                  <a:pt x="174975" y="174975"/>
                </a:lnTo>
                <a:lnTo>
                  <a:pt x="143819" y="208599"/>
                </a:lnTo>
                <a:lnTo>
                  <a:pt x="115285" y="244537"/>
                </a:lnTo>
                <a:lnTo>
                  <a:pt x="89529" y="282632"/>
                </a:lnTo>
                <a:lnTo>
                  <a:pt x="66705" y="322731"/>
                </a:lnTo>
                <a:lnTo>
                  <a:pt x="46967" y="364679"/>
                </a:lnTo>
                <a:lnTo>
                  <a:pt x="30472" y="408321"/>
                </a:lnTo>
                <a:lnTo>
                  <a:pt x="17372" y="453502"/>
                </a:lnTo>
                <a:lnTo>
                  <a:pt x="7824" y="500068"/>
                </a:lnTo>
                <a:lnTo>
                  <a:pt x="1981" y="547864"/>
                </a:lnTo>
                <a:lnTo>
                  <a:pt x="0" y="596734"/>
                </a:lnTo>
                <a:lnTo>
                  <a:pt x="1981" y="645605"/>
                </a:lnTo>
                <a:lnTo>
                  <a:pt x="7824" y="693401"/>
                </a:lnTo>
                <a:lnTo>
                  <a:pt x="17372" y="739967"/>
                </a:lnTo>
                <a:lnTo>
                  <a:pt x="30472" y="785148"/>
                </a:lnTo>
                <a:lnTo>
                  <a:pt x="46967" y="828790"/>
                </a:lnTo>
                <a:lnTo>
                  <a:pt x="66705" y="870738"/>
                </a:lnTo>
                <a:lnTo>
                  <a:pt x="89529" y="910837"/>
                </a:lnTo>
                <a:lnTo>
                  <a:pt x="115285" y="948932"/>
                </a:lnTo>
                <a:lnTo>
                  <a:pt x="143819" y="984869"/>
                </a:lnTo>
                <a:lnTo>
                  <a:pt x="174975" y="1018493"/>
                </a:lnTo>
                <a:lnTo>
                  <a:pt x="208599" y="1049650"/>
                </a:lnTo>
                <a:lnTo>
                  <a:pt x="244537" y="1078183"/>
                </a:lnTo>
                <a:lnTo>
                  <a:pt x="282632" y="1103940"/>
                </a:lnTo>
                <a:lnTo>
                  <a:pt x="322731" y="1126764"/>
                </a:lnTo>
                <a:lnTo>
                  <a:pt x="364679" y="1146501"/>
                </a:lnTo>
                <a:lnTo>
                  <a:pt x="408321" y="1162997"/>
                </a:lnTo>
                <a:lnTo>
                  <a:pt x="453502" y="1176097"/>
                </a:lnTo>
                <a:lnTo>
                  <a:pt x="500068" y="1185645"/>
                </a:lnTo>
                <a:lnTo>
                  <a:pt x="547864" y="1191487"/>
                </a:lnTo>
                <a:lnTo>
                  <a:pt x="596734" y="1193469"/>
                </a:lnTo>
                <a:lnTo>
                  <a:pt x="645603" y="1191487"/>
                </a:lnTo>
                <a:lnTo>
                  <a:pt x="693398" y="1185645"/>
                </a:lnTo>
                <a:lnTo>
                  <a:pt x="739962" y="1176097"/>
                </a:lnTo>
                <a:lnTo>
                  <a:pt x="785143" y="1162997"/>
                </a:lnTo>
                <a:lnTo>
                  <a:pt x="828784" y="1146501"/>
                </a:lnTo>
                <a:lnTo>
                  <a:pt x="862435" y="1130668"/>
                </a:lnTo>
                <a:lnTo>
                  <a:pt x="596734" y="1130668"/>
                </a:lnTo>
                <a:lnTo>
                  <a:pt x="548206" y="1128482"/>
                </a:lnTo>
                <a:lnTo>
                  <a:pt x="500883" y="1122050"/>
                </a:lnTo>
                <a:lnTo>
                  <a:pt x="454958" y="1111563"/>
                </a:lnTo>
                <a:lnTo>
                  <a:pt x="410618" y="1097211"/>
                </a:lnTo>
                <a:lnTo>
                  <a:pt x="368055" y="1079182"/>
                </a:lnTo>
                <a:lnTo>
                  <a:pt x="327458" y="1057668"/>
                </a:lnTo>
                <a:lnTo>
                  <a:pt x="289017" y="1032858"/>
                </a:lnTo>
                <a:lnTo>
                  <a:pt x="252922" y="1004942"/>
                </a:lnTo>
                <a:lnTo>
                  <a:pt x="219363" y="974110"/>
                </a:lnTo>
                <a:lnTo>
                  <a:pt x="188531" y="940552"/>
                </a:lnTo>
                <a:lnTo>
                  <a:pt x="160614" y="904457"/>
                </a:lnTo>
                <a:lnTo>
                  <a:pt x="135803" y="866017"/>
                </a:lnTo>
                <a:lnTo>
                  <a:pt x="114289" y="825420"/>
                </a:lnTo>
                <a:lnTo>
                  <a:pt x="96260" y="782856"/>
                </a:lnTo>
                <a:lnTo>
                  <a:pt x="81906" y="738516"/>
                </a:lnTo>
                <a:lnTo>
                  <a:pt x="71419" y="692589"/>
                </a:lnTo>
                <a:lnTo>
                  <a:pt x="64987" y="645265"/>
                </a:lnTo>
                <a:lnTo>
                  <a:pt x="62801" y="596734"/>
                </a:lnTo>
                <a:lnTo>
                  <a:pt x="64987" y="548206"/>
                </a:lnTo>
                <a:lnTo>
                  <a:pt x="71419" y="500883"/>
                </a:lnTo>
                <a:lnTo>
                  <a:pt x="81906" y="454958"/>
                </a:lnTo>
                <a:lnTo>
                  <a:pt x="96260" y="410618"/>
                </a:lnTo>
                <a:lnTo>
                  <a:pt x="114289" y="368055"/>
                </a:lnTo>
                <a:lnTo>
                  <a:pt x="135803" y="327458"/>
                </a:lnTo>
                <a:lnTo>
                  <a:pt x="160614" y="289017"/>
                </a:lnTo>
                <a:lnTo>
                  <a:pt x="188531" y="252922"/>
                </a:lnTo>
                <a:lnTo>
                  <a:pt x="219363" y="219363"/>
                </a:lnTo>
                <a:lnTo>
                  <a:pt x="252922" y="188531"/>
                </a:lnTo>
                <a:lnTo>
                  <a:pt x="289017" y="160614"/>
                </a:lnTo>
                <a:lnTo>
                  <a:pt x="327458" y="135803"/>
                </a:lnTo>
                <a:lnTo>
                  <a:pt x="368055" y="114289"/>
                </a:lnTo>
                <a:lnTo>
                  <a:pt x="410618" y="96260"/>
                </a:lnTo>
                <a:lnTo>
                  <a:pt x="454958" y="81906"/>
                </a:lnTo>
                <a:lnTo>
                  <a:pt x="500883" y="71419"/>
                </a:lnTo>
                <a:lnTo>
                  <a:pt x="548206" y="64987"/>
                </a:lnTo>
                <a:lnTo>
                  <a:pt x="596734" y="62801"/>
                </a:lnTo>
                <a:lnTo>
                  <a:pt x="862435" y="62801"/>
                </a:lnTo>
                <a:lnTo>
                  <a:pt x="828784" y="46967"/>
                </a:lnTo>
                <a:lnTo>
                  <a:pt x="785143" y="30472"/>
                </a:lnTo>
                <a:lnTo>
                  <a:pt x="739962" y="17372"/>
                </a:lnTo>
                <a:lnTo>
                  <a:pt x="693398" y="7824"/>
                </a:lnTo>
                <a:lnTo>
                  <a:pt x="645603" y="1981"/>
                </a:lnTo>
                <a:lnTo>
                  <a:pt x="596734" y="0"/>
                </a:lnTo>
                <a:close/>
              </a:path>
              <a:path w="1193800" h="1193800">
                <a:moveTo>
                  <a:pt x="862435" y="62801"/>
                </a:moveTo>
                <a:lnTo>
                  <a:pt x="596734" y="62801"/>
                </a:lnTo>
                <a:lnTo>
                  <a:pt x="645263" y="64987"/>
                </a:lnTo>
                <a:lnTo>
                  <a:pt x="692585" y="71419"/>
                </a:lnTo>
                <a:lnTo>
                  <a:pt x="738511" y="81906"/>
                </a:lnTo>
                <a:lnTo>
                  <a:pt x="782851" y="96260"/>
                </a:lnTo>
                <a:lnTo>
                  <a:pt x="825414" y="114289"/>
                </a:lnTo>
                <a:lnTo>
                  <a:pt x="866011" y="135803"/>
                </a:lnTo>
                <a:lnTo>
                  <a:pt x="904452" y="160614"/>
                </a:lnTo>
                <a:lnTo>
                  <a:pt x="940547" y="188531"/>
                </a:lnTo>
                <a:lnTo>
                  <a:pt x="974105" y="219363"/>
                </a:lnTo>
                <a:lnTo>
                  <a:pt x="1004938" y="252922"/>
                </a:lnTo>
                <a:lnTo>
                  <a:pt x="1032855" y="289017"/>
                </a:lnTo>
                <a:lnTo>
                  <a:pt x="1057665" y="327458"/>
                </a:lnTo>
                <a:lnTo>
                  <a:pt x="1079180" y="368055"/>
                </a:lnTo>
                <a:lnTo>
                  <a:pt x="1097209" y="410618"/>
                </a:lnTo>
                <a:lnTo>
                  <a:pt x="1111562" y="454958"/>
                </a:lnTo>
                <a:lnTo>
                  <a:pt x="1122050" y="500883"/>
                </a:lnTo>
                <a:lnTo>
                  <a:pt x="1128482" y="548206"/>
                </a:lnTo>
                <a:lnTo>
                  <a:pt x="1130668" y="596734"/>
                </a:lnTo>
                <a:lnTo>
                  <a:pt x="1128482" y="645265"/>
                </a:lnTo>
                <a:lnTo>
                  <a:pt x="1122050" y="692589"/>
                </a:lnTo>
                <a:lnTo>
                  <a:pt x="1111562" y="738516"/>
                </a:lnTo>
                <a:lnTo>
                  <a:pt x="1097209" y="782856"/>
                </a:lnTo>
                <a:lnTo>
                  <a:pt x="1079180" y="825420"/>
                </a:lnTo>
                <a:lnTo>
                  <a:pt x="1057665" y="866017"/>
                </a:lnTo>
                <a:lnTo>
                  <a:pt x="1032855" y="904457"/>
                </a:lnTo>
                <a:lnTo>
                  <a:pt x="1004938" y="940552"/>
                </a:lnTo>
                <a:lnTo>
                  <a:pt x="974105" y="974110"/>
                </a:lnTo>
                <a:lnTo>
                  <a:pt x="940547" y="1004942"/>
                </a:lnTo>
                <a:lnTo>
                  <a:pt x="904452" y="1032858"/>
                </a:lnTo>
                <a:lnTo>
                  <a:pt x="866011" y="1057668"/>
                </a:lnTo>
                <a:lnTo>
                  <a:pt x="825414" y="1079182"/>
                </a:lnTo>
                <a:lnTo>
                  <a:pt x="782851" y="1097211"/>
                </a:lnTo>
                <a:lnTo>
                  <a:pt x="738511" y="1111563"/>
                </a:lnTo>
                <a:lnTo>
                  <a:pt x="692585" y="1122050"/>
                </a:lnTo>
                <a:lnTo>
                  <a:pt x="645263" y="1128482"/>
                </a:lnTo>
                <a:lnTo>
                  <a:pt x="596734" y="1130668"/>
                </a:lnTo>
                <a:lnTo>
                  <a:pt x="862435" y="1130668"/>
                </a:lnTo>
                <a:lnTo>
                  <a:pt x="910831" y="1103940"/>
                </a:lnTo>
                <a:lnTo>
                  <a:pt x="948927" y="1078183"/>
                </a:lnTo>
                <a:lnTo>
                  <a:pt x="984864" y="1049650"/>
                </a:lnTo>
                <a:lnTo>
                  <a:pt x="1018489" y="1018493"/>
                </a:lnTo>
                <a:lnTo>
                  <a:pt x="1049645" y="984869"/>
                </a:lnTo>
                <a:lnTo>
                  <a:pt x="1078180" y="948932"/>
                </a:lnTo>
                <a:lnTo>
                  <a:pt x="1103937" y="910837"/>
                </a:lnTo>
                <a:lnTo>
                  <a:pt x="1126762" y="870738"/>
                </a:lnTo>
                <a:lnTo>
                  <a:pt x="1146500" y="828790"/>
                </a:lnTo>
                <a:lnTo>
                  <a:pt x="1162996" y="785148"/>
                </a:lnTo>
                <a:lnTo>
                  <a:pt x="1176096" y="739967"/>
                </a:lnTo>
                <a:lnTo>
                  <a:pt x="1185645" y="693401"/>
                </a:lnTo>
                <a:lnTo>
                  <a:pt x="1191487" y="645605"/>
                </a:lnTo>
                <a:lnTo>
                  <a:pt x="1193469" y="596734"/>
                </a:lnTo>
                <a:lnTo>
                  <a:pt x="1191487" y="547864"/>
                </a:lnTo>
                <a:lnTo>
                  <a:pt x="1185645" y="500068"/>
                </a:lnTo>
                <a:lnTo>
                  <a:pt x="1176096" y="453502"/>
                </a:lnTo>
                <a:lnTo>
                  <a:pt x="1162996" y="408321"/>
                </a:lnTo>
                <a:lnTo>
                  <a:pt x="1146500" y="364679"/>
                </a:lnTo>
                <a:lnTo>
                  <a:pt x="1126762" y="322731"/>
                </a:lnTo>
                <a:lnTo>
                  <a:pt x="1103937" y="282632"/>
                </a:lnTo>
                <a:lnTo>
                  <a:pt x="1078180" y="244537"/>
                </a:lnTo>
                <a:lnTo>
                  <a:pt x="1049645" y="208599"/>
                </a:lnTo>
                <a:lnTo>
                  <a:pt x="1018489" y="174975"/>
                </a:lnTo>
                <a:lnTo>
                  <a:pt x="984864" y="143819"/>
                </a:lnTo>
                <a:lnTo>
                  <a:pt x="948927" y="115285"/>
                </a:lnTo>
                <a:lnTo>
                  <a:pt x="910831" y="89529"/>
                </a:lnTo>
                <a:lnTo>
                  <a:pt x="870732" y="66705"/>
                </a:lnTo>
                <a:lnTo>
                  <a:pt x="862435" y="6280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21588" y="2010689"/>
            <a:ext cx="895350" cy="895350"/>
          </a:xfrm>
          <a:custGeom>
            <a:avLst/>
            <a:gdLst/>
            <a:ahLst/>
            <a:cxnLst/>
            <a:rect l="l" t="t" r="r" b="b"/>
            <a:pathLst>
              <a:path w="1193800" h="1193800">
                <a:moveTo>
                  <a:pt x="596734" y="0"/>
                </a:moveTo>
                <a:lnTo>
                  <a:pt x="547864" y="1981"/>
                </a:lnTo>
                <a:lnTo>
                  <a:pt x="500068" y="7824"/>
                </a:lnTo>
                <a:lnTo>
                  <a:pt x="453502" y="17372"/>
                </a:lnTo>
                <a:lnTo>
                  <a:pt x="408321" y="30472"/>
                </a:lnTo>
                <a:lnTo>
                  <a:pt x="364679" y="46967"/>
                </a:lnTo>
                <a:lnTo>
                  <a:pt x="322731" y="66705"/>
                </a:lnTo>
                <a:lnTo>
                  <a:pt x="282632" y="89529"/>
                </a:lnTo>
                <a:lnTo>
                  <a:pt x="244537" y="115285"/>
                </a:lnTo>
                <a:lnTo>
                  <a:pt x="208599" y="143819"/>
                </a:lnTo>
                <a:lnTo>
                  <a:pt x="174975" y="174975"/>
                </a:lnTo>
                <a:lnTo>
                  <a:pt x="143819" y="208599"/>
                </a:lnTo>
                <a:lnTo>
                  <a:pt x="115285" y="244537"/>
                </a:lnTo>
                <a:lnTo>
                  <a:pt x="89529" y="282632"/>
                </a:lnTo>
                <a:lnTo>
                  <a:pt x="66705" y="322731"/>
                </a:lnTo>
                <a:lnTo>
                  <a:pt x="46967" y="364679"/>
                </a:lnTo>
                <a:lnTo>
                  <a:pt x="30472" y="408321"/>
                </a:lnTo>
                <a:lnTo>
                  <a:pt x="17372" y="453502"/>
                </a:lnTo>
                <a:lnTo>
                  <a:pt x="7824" y="500068"/>
                </a:lnTo>
                <a:lnTo>
                  <a:pt x="1981" y="547864"/>
                </a:lnTo>
                <a:lnTo>
                  <a:pt x="0" y="596734"/>
                </a:lnTo>
                <a:lnTo>
                  <a:pt x="1981" y="645605"/>
                </a:lnTo>
                <a:lnTo>
                  <a:pt x="7824" y="693401"/>
                </a:lnTo>
                <a:lnTo>
                  <a:pt x="17372" y="739967"/>
                </a:lnTo>
                <a:lnTo>
                  <a:pt x="30472" y="785148"/>
                </a:lnTo>
                <a:lnTo>
                  <a:pt x="46967" y="828790"/>
                </a:lnTo>
                <a:lnTo>
                  <a:pt x="66705" y="870738"/>
                </a:lnTo>
                <a:lnTo>
                  <a:pt x="89529" y="910837"/>
                </a:lnTo>
                <a:lnTo>
                  <a:pt x="115285" y="948932"/>
                </a:lnTo>
                <a:lnTo>
                  <a:pt x="143819" y="984869"/>
                </a:lnTo>
                <a:lnTo>
                  <a:pt x="174975" y="1018493"/>
                </a:lnTo>
                <a:lnTo>
                  <a:pt x="208599" y="1049650"/>
                </a:lnTo>
                <a:lnTo>
                  <a:pt x="244537" y="1078183"/>
                </a:lnTo>
                <a:lnTo>
                  <a:pt x="282632" y="1103940"/>
                </a:lnTo>
                <a:lnTo>
                  <a:pt x="322731" y="1126764"/>
                </a:lnTo>
                <a:lnTo>
                  <a:pt x="364679" y="1146501"/>
                </a:lnTo>
                <a:lnTo>
                  <a:pt x="408321" y="1162997"/>
                </a:lnTo>
                <a:lnTo>
                  <a:pt x="453502" y="1176097"/>
                </a:lnTo>
                <a:lnTo>
                  <a:pt x="500068" y="1185645"/>
                </a:lnTo>
                <a:lnTo>
                  <a:pt x="547864" y="1191487"/>
                </a:lnTo>
                <a:lnTo>
                  <a:pt x="596734" y="1193469"/>
                </a:lnTo>
                <a:lnTo>
                  <a:pt x="645603" y="1191487"/>
                </a:lnTo>
                <a:lnTo>
                  <a:pt x="693398" y="1185645"/>
                </a:lnTo>
                <a:lnTo>
                  <a:pt x="739962" y="1176097"/>
                </a:lnTo>
                <a:lnTo>
                  <a:pt x="785143" y="1162997"/>
                </a:lnTo>
                <a:lnTo>
                  <a:pt x="828784" y="1146501"/>
                </a:lnTo>
                <a:lnTo>
                  <a:pt x="862435" y="1130668"/>
                </a:lnTo>
                <a:lnTo>
                  <a:pt x="596734" y="1130668"/>
                </a:lnTo>
                <a:lnTo>
                  <a:pt x="548204" y="1128482"/>
                </a:lnTo>
                <a:lnTo>
                  <a:pt x="500880" y="1122050"/>
                </a:lnTo>
                <a:lnTo>
                  <a:pt x="454953" y="1111562"/>
                </a:lnTo>
                <a:lnTo>
                  <a:pt x="410613" y="1097209"/>
                </a:lnTo>
                <a:lnTo>
                  <a:pt x="368049" y="1079180"/>
                </a:lnTo>
                <a:lnTo>
                  <a:pt x="327452" y="1057665"/>
                </a:lnTo>
                <a:lnTo>
                  <a:pt x="289011" y="1032855"/>
                </a:lnTo>
                <a:lnTo>
                  <a:pt x="252917" y="1004938"/>
                </a:lnTo>
                <a:lnTo>
                  <a:pt x="219359" y="974105"/>
                </a:lnTo>
                <a:lnTo>
                  <a:pt x="188527" y="940547"/>
                </a:lnTo>
                <a:lnTo>
                  <a:pt x="160611" y="904452"/>
                </a:lnTo>
                <a:lnTo>
                  <a:pt x="135801" y="866011"/>
                </a:lnTo>
                <a:lnTo>
                  <a:pt x="114286" y="825414"/>
                </a:lnTo>
                <a:lnTo>
                  <a:pt x="96258" y="782851"/>
                </a:lnTo>
                <a:lnTo>
                  <a:pt x="81906" y="738511"/>
                </a:lnTo>
                <a:lnTo>
                  <a:pt x="71418" y="692585"/>
                </a:lnTo>
                <a:lnTo>
                  <a:pt x="64987" y="645263"/>
                </a:lnTo>
                <a:lnTo>
                  <a:pt x="62801" y="596734"/>
                </a:lnTo>
                <a:lnTo>
                  <a:pt x="64987" y="548206"/>
                </a:lnTo>
                <a:lnTo>
                  <a:pt x="71418" y="500883"/>
                </a:lnTo>
                <a:lnTo>
                  <a:pt x="81906" y="454958"/>
                </a:lnTo>
                <a:lnTo>
                  <a:pt x="96258" y="410618"/>
                </a:lnTo>
                <a:lnTo>
                  <a:pt x="114286" y="368055"/>
                </a:lnTo>
                <a:lnTo>
                  <a:pt x="135801" y="327458"/>
                </a:lnTo>
                <a:lnTo>
                  <a:pt x="160611" y="289017"/>
                </a:lnTo>
                <a:lnTo>
                  <a:pt x="188527" y="252922"/>
                </a:lnTo>
                <a:lnTo>
                  <a:pt x="219359" y="219363"/>
                </a:lnTo>
                <a:lnTo>
                  <a:pt x="252917" y="188531"/>
                </a:lnTo>
                <a:lnTo>
                  <a:pt x="289011" y="160614"/>
                </a:lnTo>
                <a:lnTo>
                  <a:pt x="327452" y="135803"/>
                </a:lnTo>
                <a:lnTo>
                  <a:pt x="368049" y="114289"/>
                </a:lnTo>
                <a:lnTo>
                  <a:pt x="410613" y="96260"/>
                </a:lnTo>
                <a:lnTo>
                  <a:pt x="454953" y="81906"/>
                </a:lnTo>
                <a:lnTo>
                  <a:pt x="500880" y="71419"/>
                </a:lnTo>
                <a:lnTo>
                  <a:pt x="548204" y="64987"/>
                </a:lnTo>
                <a:lnTo>
                  <a:pt x="596734" y="62801"/>
                </a:lnTo>
                <a:lnTo>
                  <a:pt x="862435" y="62801"/>
                </a:lnTo>
                <a:lnTo>
                  <a:pt x="828784" y="46967"/>
                </a:lnTo>
                <a:lnTo>
                  <a:pt x="785143" y="30472"/>
                </a:lnTo>
                <a:lnTo>
                  <a:pt x="739962" y="17372"/>
                </a:lnTo>
                <a:lnTo>
                  <a:pt x="693398" y="7824"/>
                </a:lnTo>
                <a:lnTo>
                  <a:pt x="645603" y="1981"/>
                </a:lnTo>
                <a:lnTo>
                  <a:pt x="596734" y="0"/>
                </a:lnTo>
                <a:close/>
              </a:path>
              <a:path w="1193800" h="1193800">
                <a:moveTo>
                  <a:pt x="862435" y="62801"/>
                </a:moveTo>
                <a:lnTo>
                  <a:pt x="596734" y="62801"/>
                </a:lnTo>
                <a:lnTo>
                  <a:pt x="645263" y="64987"/>
                </a:lnTo>
                <a:lnTo>
                  <a:pt x="692585" y="71419"/>
                </a:lnTo>
                <a:lnTo>
                  <a:pt x="738511" y="81906"/>
                </a:lnTo>
                <a:lnTo>
                  <a:pt x="782851" y="96260"/>
                </a:lnTo>
                <a:lnTo>
                  <a:pt x="825414" y="114289"/>
                </a:lnTo>
                <a:lnTo>
                  <a:pt x="866011" y="135803"/>
                </a:lnTo>
                <a:lnTo>
                  <a:pt x="904452" y="160614"/>
                </a:lnTo>
                <a:lnTo>
                  <a:pt x="940547" y="188531"/>
                </a:lnTo>
                <a:lnTo>
                  <a:pt x="974105" y="219363"/>
                </a:lnTo>
                <a:lnTo>
                  <a:pt x="1004938" y="252922"/>
                </a:lnTo>
                <a:lnTo>
                  <a:pt x="1032855" y="289017"/>
                </a:lnTo>
                <a:lnTo>
                  <a:pt x="1057665" y="327458"/>
                </a:lnTo>
                <a:lnTo>
                  <a:pt x="1079180" y="368055"/>
                </a:lnTo>
                <a:lnTo>
                  <a:pt x="1097209" y="410618"/>
                </a:lnTo>
                <a:lnTo>
                  <a:pt x="1111562" y="454958"/>
                </a:lnTo>
                <a:lnTo>
                  <a:pt x="1122050" y="500883"/>
                </a:lnTo>
                <a:lnTo>
                  <a:pt x="1128482" y="548206"/>
                </a:lnTo>
                <a:lnTo>
                  <a:pt x="1130668" y="596734"/>
                </a:lnTo>
                <a:lnTo>
                  <a:pt x="1128482" y="645263"/>
                </a:lnTo>
                <a:lnTo>
                  <a:pt x="1122050" y="692585"/>
                </a:lnTo>
                <a:lnTo>
                  <a:pt x="1111562" y="738511"/>
                </a:lnTo>
                <a:lnTo>
                  <a:pt x="1097209" y="782851"/>
                </a:lnTo>
                <a:lnTo>
                  <a:pt x="1079180" y="825414"/>
                </a:lnTo>
                <a:lnTo>
                  <a:pt x="1057665" y="866011"/>
                </a:lnTo>
                <a:lnTo>
                  <a:pt x="1032855" y="904452"/>
                </a:lnTo>
                <a:lnTo>
                  <a:pt x="1004938" y="940547"/>
                </a:lnTo>
                <a:lnTo>
                  <a:pt x="974105" y="974105"/>
                </a:lnTo>
                <a:lnTo>
                  <a:pt x="940547" y="1004938"/>
                </a:lnTo>
                <a:lnTo>
                  <a:pt x="904452" y="1032855"/>
                </a:lnTo>
                <a:lnTo>
                  <a:pt x="866011" y="1057665"/>
                </a:lnTo>
                <a:lnTo>
                  <a:pt x="825414" y="1079180"/>
                </a:lnTo>
                <a:lnTo>
                  <a:pt x="782851" y="1097209"/>
                </a:lnTo>
                <a:lnTo>
                  <a:pt x="738511" y="1111562"/>
                </a:lnTo>
                <a:lnTo>
                  <a:pt x="692585" y="1122050"/>
                </a:lnTo>
                <a:lnTo>
                  <a:pt x="645263" y="1128482"/>
                </a:lnTo>
                <a:lnTo>
                  <a:pt x="596734" y="1130668"/>
                </a:lnTo>
                <a:lnTo>
                  <a:pt x="862435" y="1130668"/>
                </a:lnTo>
                <a:lnTo>
                  <a:pt x="910831" y="1103940"/>
                </a:lnTo>
                <a:lnTo>
                  <a:pt x="948927" y="1078183"/>
                </a:lnTo>
                <a:lnTo>
                  <a:pt x="984864" y="1049650"/>
                </a:lnTo>
                <a:lnTo>
                  <a:pt x="1018489" y="1018493"/>
                </a:lnTo>
                <a:lnTo>
                  <a:pt x="1049645" y="984869"/>
                </a:lnTo>
                <a:lnTo>
                  <a:pt x="1078180" y="948932"/>
                </a:lnTo>
                <a:lnTo>
                  <a:pt x="1103937" y="910837"/>
                </a:lnTo>
                <a:lnTo>
                  <a:pt x="1126762" y="870738"/>
                </a:lnTo>
                <a:lnTo>
                  <a:pt x="1146500" y="828790"/>
                </a:lnTo>
                <a:lnTo>
                  <a:pt x="1162996" y="785148"/>
                </a:lnTo>
                <a:lnTo>
                  <a:pt x="1176096" y="739967"/>
                </a:lnTo>
                <a:lnTo>
                  <a:pt x="1185645" y="693401"/>
                </a:lnTo>
                <a:lnTo>
                  <a:pt x="1191487" y="645605"/>
                </a:lnTo>
                <a:lnTo>
                  <a:pt x="1193469" y="596734"/>
                </a:lnTo>
                <a:lnTo>
                  <a:pt x="1191487" y="547864"/>
                </a:lnTo>
                <a:lnTo>
                  <a:pt x="1185645" y="500068"/>
                </a:lnTo>
                <a:lnTo>
                  <a:pt x="1176096" y="453502"/>
                </a:lnTo>
                <a:lnTo>
                  <a:pt x="1162996" y="408321"/>
                </a:lnTo>
                <a:lnTo>
                  <a:pt x="1146500" y="364679"/>
                </a:lnTo>
                <a:lnTo>
                  <a:pt x="1126762" y="322731"/>
                </a:lnTo>
                <a:lnTo>
                  <a:pt x="1103937" y="282632"/>
                </a:lnTo>
                <a:lnTo>
                  <a:pt x="1078180" y="244537"/>
                </a:lnTo>
                <a:lnTo>
                  <a:pt x="1049645" y="208599"/>
                </a:lnTo>
                <a:lnTo>
                  <a:pt x="1018489" y="174975"/>
                </a:lnTo>
                <a:lnTo>
                  <a:pt x="984864" y="143819"/>
                </a:lnTo>
                <a:lnTo>
                  <a:pt x="948927" y="115285"/>
                </a:lnTo>
                <a:lnTo>
                  <a:pt x="910831" y="89529"/>
                </a:lnTo>
                <a:lnTo>
                  <a:pt x="870732" y="66705"/>
                </a:lnTo>
                <a:lnTo>
                  <a:pt x="862435" y="6280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732384" y="679447"/>
            <a:ext cx="228600" cy="287179"/>
          </a:xfrm>
          <a:custGeom>
            <a:avLst/>
            <a:gdLst/>
            <a:ahLst/>
            <a:cxnLst/>
            <a:rect l="l" t="t" r="r" b="b"/>
            <a:pathLst>
              <a:path w="304800" h="382905">
                <a:moveTo>
                  <a:pt x="293389" y="327025"/>
                </a:moveTo>
                <a:lnTo>
                  <a:pt x="268634" y="291653"/>
                </a:lnTo>
                <a:lnTo>
                  <a:pt x="235842" y="241696"/>
                </a:lnTo>
                <a:lnTo>
                  <a:pt x="207218" y="197098"/>
                </a:lnTo>
                <a:lnTo>
                  <a:pt x="194964" y="177800"/>
                </a:lnTo>
                <a:lnTo>
                  <a:pt x="194964" y="41275"/>
                </a:lnTo>
                <a:lnTo>
                  <a:pt x="207813" y="39166"/>
                </a:lnTo>
                <a:lnTo>
                  <a:pt x="214411" y="36314"/>
                </a:lnTo>
                <a:lnTo>
                  <a:pt x="216842" y="30782"/>
                </a:lnTo>
                <a:lnTo>
                  <a:pt x="217189" y="20637"/>
                </a:lnTo>
                <a:lnTo>
                  <a:pt x="214138" y="10045"/>
                </a:lnTo>
                <a:lnTo>
                  <a:pt x="207069" y="3770"/>
                </a:lnTo>
                <a:lnTo>
                  <a:pt x="199107" y="768"/>
                </a:lnTo>
                <a:lnTo>
                  <a:pt x="193377" y="0"/>
                </a:lnTo>
                <a:lnTo>
                  <a:pt x="152102" y="0"/>
                </a:lnTo>
                <a:lnTo>
                  <a:pt x="110827" y="0"/>
                </a:lnTo>
                <a:lnTo>
                  <a:pt x="105097" y="768"/>
                </a:lnTo>
                <a:lnTo>
                  <a:pt x="97135" y="3770"/>
                </a:lnTo>
                <a:lnTo>
                  <a:pt x="90065" y="10045"/>
                </a:lnTo>
                <a:lnTo>
                  <a:pt x="87014" y="20637"/>
                </a:lnTo>
                <a:lnTo>
                  <a:pt x="90487" y="31229"/>
                </a:lnTo>
                <a:lnTo>
                  <a:pt x="98127" y="37504"/>
                </a:lnTo>
                <a:lnTo>
                  <a:pt x="105767" y="40506"/>
                </a:lnTo>
                <a:lnTo>
                  <a:pt x="109239" y="41275"/>
                </a:lnTo>
                <a:lnTo>
                  <a:pt x="109239" y="177800"/>
                </a:lnTo>
                <a:lnTo>
                  <a:pt x="64839" y="247997"/>
                </a:lnTo>
                <a:lnTo>
                  <a:pt x="39786" y="286940"/>
                </a:lnTo>
                <a:lnTo>
                  <a:pt x="24854" y="308619"/>
                </a:lnTo>
                <a:lnTo>
                  <a:pt x="10814" y="327025"/>
                </a:lnTo>
                <a:lnTo>
                  <a:pt x="0" y="347761"/>
                </a:lnTo>
                <a:lnTo>
                  <a:pt x="1686" y="365521"/>
                </a:lnTo>
                <a:lnTo>
                  <a:pt x="17065" y="377924"/>
                </a:lnTo>
                <a:lnTo>
                  <a:pt x="47327" y="382587"/>
                </a:lnTo>
                <a:lnTo>
                  <a:pt x="152102" y="382587"/>
                </a:lnTo>
                <a:lnTo>
                  <a:pt x="256877" y="382587"/>
                </a:lnTo>
                <a:lnTo>
                  <a:pt x="287139" y="377924"/>
                </a:lnTo>
                <a:lnTo>
                  <a:pt x="302517" y="365521"/>
                </a:lnTo>
                <a:lnTo>
                  <a:pt x="304204" y="347761"/>
                </a:lnTo>
                <a:lnTo>
                  <a:pt x="293389" y="32702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2797645" y="906856"/>
            <a:ext cx="30956" cy="30956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637" y="0"/>
                </a:moveTo>
                <a:lnTo>
                  <a:pt x="12601" y="1622"/>
                </a:lnTo>
                <a:lnTo>
                  <a:pt x="6042" y="6046"/>
                </a:lnTo>
                <a:lnTo>
                  <a:pt x="1620" y="12606"/>
                </a:lnTo>
                <a:lnTo>
                  <a:pt x="0" y="20637"/>
                </a:lnTo>
                <a:lnTo>
                  <a:pt x="1620" y="28673"/>
                </a:lnTo>
                <a:lnTo>
                  <a:pt x="6042" y="35232"/>
                </a:lnTo>
                <a:lnTo>
                  <a:pt x="12601" y="39654"/>
                </a:lnTo>
                <a:lnTo>
                  <a:pt x="20637" y="41275"/>
                </a:lnTo>
                <a:lnTo>
                  <a:pt x="28673" y="39654"/>
                </a:lnTo>
                <a:lnTo>
                  <a:pt x="35232" y="35232"/>
                </a:lnTo>
                <a:lnTo>
                  <a:pt x="39654" y="28673"/>
                </a:lnTo>
                <a:lnTo>
                  <a:pt x="41275" y="20637"/>
                </a:lnTo>
                <a:lnTo>
                  <a:pt x="39654" y="12606"/>
                </a:lnTo>
                <a:lnTo>
                  <a:pt x="35232" y="6046"/>
                </a:lnTo>
                <a:lnTo>
                  <a:pt x="28673" y="1622"/>
                </a:lnTo>
                <a:lnTo>
                  <a:pt x="20637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828601" y="838990"/>
            <a:ext cx="42863" cy="4286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17450" y="2244"/>
                </a:lnTo>
                <a:lnTo>
                  <a:pt x="8367" y="8367"/>
                </a:lnTo>
                <a:lnTo>
                  <a:pt x="2244" y="17450"/>
                </a:lnTo>
                <a:lnTo>
                  <a:pt x="0" y="28575"/>
                </a:lnTo>
                <a:lnTo>
                  <a:pt x="2244" y="39699"/>
                </a:lnTo>
                <a:lnTo>
                  <a:pt x="8367" y="48782"/>
                </a:lnTo>
                <a:lnTo>
                  <a:pt x="17450" y="54905"/>
                </a:lnTo>
                <a:lnTo>
                  <a:pt x="28575" y="57150"/>
                </a:lnTo>
                <a:lnTo>
                  <a:pt x="39699" y="54905"/>
                </a:lnTo>
                <a:lnTo>
                  <a:pt x="48782" y="48782"/>
                </a:lnTo>
                <a:lnTo>
                  <a:pt x="54905" y="39699"/>
                </a:lnTo>
                <a:lnTo>
                  <a:pt x="57150" y="28575"/>
                </a:lnTo>
                <a:lnTo>
                  <a:pt x="54905" y="17450"/>
                </a:lnTo>
                <a:lnTo>
                  <a:pt x="48782" y="8367"/>
                </a:lnTo>
                <a:lnTo>
                  <a:pt x="39699" y="2244"/>
                </a:lnTo>
                <a:lnTo>
                  <a:pt x="28575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858367" y="896141"/>
            <a:ext cx="35719" cy="3571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812" y="0"/>
                </a:moveTo>
                <a:lnTo>
                  <a:pt x="14541" y="1870"/>
                </a:lnTo>
                <a:lnTo>
                  <a:pt x="6972" y="6972"/>
                </a:lnTo>
                <a:lnTo>
                  <a:pt x="1870" y="14541"/>
                </a:lnTo>
                <a:lnTo>
                  <a:pt x="0" y="23812"/>
                </a:lnTo>
                <a:lnTo>
                  <a:pt x="1870" y="33083"/>
                </a:lnTo>
                <a:lnTo>
                  <a:pt x="6972" y="40652"/>
                </a:lnTo>
                <a:lnTo>
                  <a:pt x="14541" y="45754"/>
                </a:lnTo>
                <a:lnTo>
                  <a:pt x="23812" y="47625"/>
                </a:lnTo>
                <a:lnTo>
                  <a:pt x="33083" y="45754"/>
                </a:lnTo>
                <a:lnTo>
                  <a:pt x="40652" y="40652"/>
                </a:lnTo>
                <a:lnTo>
                  <a:pt x="45754" y="33083"/>
                </a:lnTo>
                <a:lnTo>
                  <a:pt x="47625" y="23812"/>
                </a:lnTo>
                <a:lnTo>
                  <a:pt x="45754" y="14541"/>
                </a:lnTo>
                <a:lnTo>
                  <a:pt x="40652" y="6972"/>
                </a:lnTo>
                <a:lnTo>
                  <a:pt x="33083" y="1870"/>
                </a:lnTo>
                <a:lnTo>
                  <a:pt x="23812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2380059" y="1356932"/>
            <a:ext cx="932974" cy="600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863">
              <a:latin typeface="Times New Roman"/>
              <a:cs typeface="Times New Roman"/>
            </a:endParaRPr>
          </a:p>
          <a:p>
            <a:pPr marL="127159">
              <a:spcBef>
                <a:spcPts val="4"/>
              </a:spcBef>
            </a:pPr>
            <a:r>
              <a:rPr sz="788" spc="15" dirty="0">
                <a:solidFill>
                  <a:srgbClr val="A6A8AB"/>
                </a:solidFill>
                <a:latin typeface="Tahoma"/>
                <a:cs typeface="Tahoma"/>
              </a:rPr>
              <a:t>Authentication</a:t>
            </a:r>
            <a:endParaRPr sz="788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80059" y="2105244"/>
            <a:ext cx="932974" cy="623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013">
              <a:latin typeface="Times New Roman"/>
              <a:cs typeface="Times New Roman"/>
            </a:endParaRPr>
          </a:p>
          <a:p>
            <a:pPr marL="198596"/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Community</a:t>
            </a:r>
            <a:endParaRPr sz="788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3277" y="2935109"/>
            <a:ext cx="48958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19" dirty="0">
                <a:solidFill>
                  <a:srgbClr val="646464"/>
                </a:solidFill>
                <a:latin typeface="Tahoma"/>
                <a:cs typeface="Tahoma"/>
              </a:rPr>
              <a:t>Developer</a:t>
            </a:r>
            <a:endParaRPr sz="788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31802" y="2935109"/>
            <a:ext cx="78628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19" dirty="0">
                <a:solidFill>
                  <a:srgbClr val="646464"/>
                </a:solidFill>
                <a:latin typeface="Tahoma"/>
                <a:cs typeface="Tahoma"/>
              </a:rPr>
              <a:t>Developer</a:t>
            </a:r>
            <a:r>
              <a:rPr sz="788" spc="-109" dirty="0">
                <a:solidFill>
                  <a:srgbClr val="646464"/>
                </a:solidFill>
                <a:latin typeface="Tahoma"/>
                <a:cs typeface="Tahoma"/>
              </a:rPr>
              <a:t> </a:t>
            </a:r>
            <a:r>
              <a:rPr sz="788" spc="19" dirty="0">
                <a:solidFill>
                  <a:srgbClr val="646464"/>
                </a:solidFill>
                <a:latin typeface="Tahoma"/>
                <a:cs typeface="Tahoma"/>
              </a:rPr>
              <a:t>Portal</a:t>
            </a:r>
            <a:endParaRPr sz="788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48184" y="2935109"/>
            <a:ext cx="44719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solidFill>
                  <a:srgbClr val="646464"/>
                </a:solidFill>
                <a:latin typeface="Tahoma"/>
                <a:cs typeface="Tahoma"/>
              </a:rPr>
              <a:t>API</a:t>
            </a:r>
            <a:r>
              <a:rPr sz="788" spc="-135" dirty="0">
                <a:solidFill>
                  <a:srgbClr val="646464"/>
                </a:solidFill>
                <a:latin typeface="Tahoma"/>
                <a:cs typeface="Tahoma"/>
              </a:rPr>
              <a:t> </a:t>
            </a:r>
            <a:r>
              <a:rPr sz="788" spc="4" dirty="0">
                <a:solidFill>
                  <a:srgbClr val="646464"/>
                </a:solidFill>
                <a:latin typeface="Tahoma"/>
                <a:cs typeface="Tahoma"/>
              </a:rPr>
              <a:t>Team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80059" y="3601860"/>
            <a:ext cx="932974" cy="647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 marL="88106">
              <a:spcBef>
                <a:spcPts val="488"/>
              </a:spcBef>
            </a:pPr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Dev</a:t>
            </a:r>
            <a:r>
              <a:rPr sz="788" spc="-124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19" dirty="0">
                <a:solidFill>
                  <a:srgbClr val="A6A8AB"/>
                </a:solidFill>
                <a:latin typeface="Tahoma"/>
                <a:cs typeface="Tahoma"/>
              </a:rPr>
              <a:t>Onboarding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80059" y="2853547"/>
            <a:ext cx="932974" cy="60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243840"/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Dev</a:t>
            </a:r>
            <a:r>
              <a:rPr sz="788" spc="-135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19" dirty="0">
                <a:solidFill>
                  <a:srgbClr val="A6A8AB"/>
                </a:solidFill>
                <a:latin typeface="Tahoma"/>
                <a:cs typeface="Tahoma"/>
              </a:rPr>
              <a:t>Dash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59053" y="608628"/>
            <a:ext cx="932974" cy="617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975">
              <a:latin typeface="Times New Roman"/>
              <a:cs typeface="Times New Roman"/>
            </a:endParaRPr>
          </a:p>
          <a:p>
            <a:pPr marL="129064">
              <a:spcBef>
                <a:spcPts val="4"/>
              </a:spcBef>
            </a:pPr>
            <a:r>
              <a:rPr sz="788" spc="34" dirty="0">
                <a:solidFill>
                  <a:srgbClr val="A6A8AB"/>
                </a:solidFill>
                <a:latin typeface="Tahoma"/>
                <a:cs typeface="Tahoma"/>
              </a:rPr>
              <a:t>Docs</a:t>
            </a:r>
            <a:r>
              <a:rPr sz="788" spc="-135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26" dirty="0">
                <a:solidFill>
                  <a:srgbClr val="A6A8AB"/>
                </a:solidFill>
                <a:latin typeface="Tahoma"/>
                <a:cs typeface="Tahoma"/>
              </a:rPr>
              <a:t>Manager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59053" y="2853547"/>
            <a:ext cx="932974" cy="600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863">
              <a:latin typeface="Times New Roman"/>
              <a:cs typeface="Times New Roman"/>
            </a:endParaRPr>
          </a:p>
          <a:p>
            <a:pPr marL="169069"/>
            <a:r>
              <a:rPr sz="788" spc="11" dirty="0">
                <a:solidFill>
                  <a:srgbClr val="A6A8AB"/>
                </a:solidFill>
                <a:latin typeface="Tahoma"/>
                <a:cs typeface="Tahoma"/>
              </a:rPr>
              <a:t>Forum,</a:t>
            </a:r>
            <a:r>
              <a:rPr sz="788" spc="-127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26" dirty="0">
                <a:solidFill>
                  <a:srgbClr val="A6A8AB"/>
                </a:solidFill>
                <a:latin typeface="Tahoma"/>
                <a:cs typeface="Tahoma"/>
              </a:rPr>
              <a:t>Blog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59053" y="1356932"/>
            <a:ext cx="932974" cy="57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675">
              <a:latin typeface="Times New Roman"/>
              <a:cs typeface="Times New Roman"/>
            </a:endParaRPr>
          </a:p>
          <a:p>
            <a:pPr marL="140494"/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Dev</a:t>
            </a:r>
            <a:r>
              <a:rPr sz="788" spc="-135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26" dirty="0">
                <a:solidFill>
                  <a:srgbClr val="A6A8AB"/>
                </a:solidFill>
                <a:latin typeface="Tahoma"/>
                <a:cs typeface="Tahoma"/>
              </a:rPr>
              <a:t>Manager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92926" y="2510961"/>
            <a:ext cx="641985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259" marR="3810" indent="-166211"/>
            <a:r>
              <a:rPr sz="788" spc="19" dirty="0">
                <a:solidFill>
                  <a:srgbClr val="A6A8AB"/>
                </a:solidFill>
                <a:latin typeface="Tahoma"/>
                <a:cs typeface="Tahoma"/>
              </a:rPr>
              <a:t>Key</a:t>
            </a:r>
            <a:r>
              <a:rPr sz="788" spc="-101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11" dirty="0">
                <a:solidFill>
                  <a:srgbClr val="A6A8AB"/>
                </a:solidFill>
                <a:latin typeface="Tahoma"/>
                <a:cs typeface="Tahoma"/>
              </a:rPr>
              <a:t>Manager,  </a:t>
            </a:r>
            <a:r>
              <a:rPr sz="788" spc="15" dirty="0">
                <a:solidFill>
                  <a:srgbClr val="A6A8AB"/>
                </a:solidFill>
                <a:latin typeface="Tahoma"/>
                <a:cs typeface="Tahoma"/>
              </a:rPr>
              <a:t>OAuth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9053" y="3601860"/>
            <a:ext cx="932974" cy="647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 marL="106204">
              <a:spcBef>
                <a:spcPts val="465"/>
              </a:spcBef>
            </a:pPr>
            <a:r>
              <a:rPr sz="788" dirty="0">
                <a:solidFill>
                  <a:srgbClr val="A6A8AB"/>
                </a:solidFill>
                <a:latin typeface="Tahoma"/>
                <a:cs typeface="Tahoma"/>
              </a:rPr>
              <a:t>API</a:t>
            </a:r>
            <a:r>
              <a:rPr sz="788" spc="-116" dirty="0">
                <a:solidFill>
                  <a:srgbClr val="A6A8AB"/>
                </a:solidFill>
                <a:latin typeface="Tahoma"/>
                <a:cs typeface="Tahoma"/>
              </a:rPr>
              <a:t> </a:t>
            </a:r>
            <a:r>
              <a:rPr sz="788" spc="23" dirty="0">
                <a:solidFill>
                  <a:srgbClr val="A6A8AB"/>
                </a:solidFill>
                <a:latin typeface="Tahoma"/>
                <a:cs typeface="Tahoma"/>
              </a:rPr>
              <a:t>Dashboard</a:t>
            </a:r>
            <a:endParaRPr sz="788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7325" y="2404215"/>
            <a:ext cx="268129" cy="109061"/>
          </a:xfrm>
          <a:custGeom>
            <a:avLst/>
            <a:gdLst/>
            <a:ahLst/>
            <a:cxnLst/>
            <a:rect l="l" t="t" r="r" b="b"/>
            <a:pathLst>
              <a:path w="357505" h="145414">
                <a:moveTo>
                  <a:pt x="212128" y="0"/>
                </a:moveTo>
                <a:lnTo>
                  <a:pt x="145034" y="0"/>
                </a:lnTo>
                <a:lnTo>
                  <a:pt x="94559" y="6231"/>
                </a:lnTo>
                <a:lnTo>
                  <a:pt x="54167" y="24492"/>
                </a:lnTo>
                <a:lnTo>
                  <a:pt x="24508" y="54131"/>
                </a:lnTo>
                <a:lnTo>
                  <a:pt x="6235" y="94499"/>
                </a:lnTo>
                <a:lnTo>
                  <a:pt x="0" y="144945"/>
                </a:lnTo>
                <a:lnTo>
                  <a:pt x="27609" y="144945"/>
                </a:lnTo>
                <a:lnTo>
                  <a:pt x="35155" y="94228"/>
                </a:lnTo>
                <a:lnTo>
                  <a:pt x="57518" y="57492"/>
                </a:lnTo>
                <a:lnTo>
                  <a:pt x="94282" y="35149"/>
                </a:lnTo>
                <a:lnTo>
                  <a:pt x="145034" y="27609"/>
                </a:lnTo>
                <a:lnTo>
                  <a:pt x="306069" y="27609"/>
                </a:lnTo>
                <a:lnTo>
                  <a:pt x="302951" y="24492"/>
                </a:lnTo>
                <a:lnTo>
                  <a:pt x="262580" y="6231"/>
                </a:lnTo>
                <a:lnTo>
                  <a:pt x="212128" y="0"/>
                </a:lnTo>
                <a:close/>
              </a:path>
              <a:path w="357505" h="145414">
                <a:moveTo>
                  <a:pt x="306069" y="27609"/>
                </a:moveTo>
                <a:lnTo>
                  <a:pt x="212128" y="27609"/>
                </a:lnTo>
                <a:lnTo>
                  <a:pt x="262851" y="35149"/>
                </a:lnTo>
                <a:lnTo>
                  <a:pt x="299591" y="57492"/>
                </a:lnTo>
                <a:lnTo>
                  <a:pt x="321936" y="94228"/>
                </a:lnTo>
                <a:lnTo>
                  <a:pt x="329476" y="144945"/>
                </a:lnTo>
                <a:lnTo>
                  <a:pt x="357085" y="144945"/>
                </a:lnTo>
                <a:lnTo>
                  <a:pt x="350854" y="94499"/>
                </a:lnTo>
                <a:lnTo>
                  <a:pt x="332592" y="54131"/>
                </a:lnTo>
                <a:lnTo>
                  <a:pt x="306069" y="276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56349" y="2256596"/>
            <a:ext cx="151924" cy="1524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1206" y="0"/>
                </a:moveTo>
                <a:lnTo>
                  <a:pt x="62247" y="8111"/>
                </a:lnTo>
                <a:lnTo>
                  <a:pt x="30029" y="30076"/>
                </a:lnTo>
                <a:lnTo>
                  <a:pt x="8098" y="62343"/>
                </a:lnTo>
                <a:lnTo>
                  <a:pt x="0" y="101358"/>
                </a:lnTo>
                <a:lnTo>
                  <a:pt x="8232" y="139942"/>
                </a:lnTo>
                <a:lnTo>
                  <a:pt x="30386" y="172224"/>
                </a:lnTo>
                <a:lnTo>
                  <a:pt x="62648" y="194391"/>
                </a:lnTo>
                <a:lnTo>
                  <a:pt x="101206" y="202628"/>
                </a:lnTo>
                <a:lnTo>
                  <a:pt x="140182" y="194525"/>
                </a:lnTo>
                <a:lnTo>
                  <a:pt x="168832" y="175018"/>
                </a:lnTo>
                <a:lnTo>
                  <a:pt x="101206" y="175018"/>
                </a:lnTo>
                <a:lnTo>
                  <a:pt x="73456" y="168931"/>
                </a:lnTo>
                <a:lnTo>
                  <a:pt x="49963" y="152647"/>
                </a:lnTo>
                <a:lnTo>
                  <a:pt x="33692" y="129134"/>
                </a:lnTo>
                <a:lnTo>
                  <a:pt x="27609" y="101358"/>
                </a:lnTo>
                <a:lnTo>
                  <a:pt x="33596" y="73263"/>
                </a:lnTo>
                <a:lnTo>
                  <a:pt x="49706" y="49753"/>
                </a:lnTo>
                <a:lnTo>
                  <a:pt x="73167" y="33609"/>
                </a:lnTo>
                <a:lnTo>
                  <a:pt x="101206" y="27609"/>
                </a:lnTo>
                <a:lnTo>
                  <a:pt x="168792" y="27609"/>
                </a:lnTo>
                <a:lnTo>
                  <a:pt x="140182" y="8111"/>
                </a:lnTo>
                <a:lnTo>
                  <a:pt x="101206" y="0"/>
                </a:lnTo>
                <a:close/>
              </a:path>
              <a:path w="202565" h="203200">
                <a:moveTo>
                  <a:pt x="168792" y="27609"/>
                </a:moveTo>
                <a:lnTo>
                  <a:pt x="101206" y="27609"/>
                </a:lnTo>
                <a:lnTo>
                  <a:pt x="129261" y="33609"/>
                </a:lnTo>
                <a:lnTo>
                  <a:pt x="152734" y="49753"/>
                </a:lnTo>
                <a:lnTo>
                  <a:pt x="168852" y="73263"/>
                </a:lnTo>
                <a:lnTo>
                  <a:pt x="174840" y="101358"/>
                </a:lnTo>
                <a:lnTo>
                  <a:pt x="168852" y="129423"/>
                </a:lnTo>
                <a:lnTo>
                  <a:pt x="152734" y="152904"/>
                </a:lnTo>
                <a:lnTo>
                  <a:pt x="129261" y="169027"/>
                </a:lnTo>
                <a:lnTo>
                  <a:pt x="101206" y="175018"/>
                </a:lnTo>
                <a:lnTo>
                  <a:pt x="168832" y="175018"/>
                </a:lnTo>
                <a:lnTo>
                  <a:pt x="172412" y="172581"/>
                </a:lnTo>
                <a:lnTo>
                  <a:pt x="194350" y="140343"/>
                </a:lnTo>
                <a:lnTo>
                  <a:pt x="202450" y="101358"/>
                </a:lnTo>
                <a:lnTo>
                  <a:pt x="194350" y="62343"/>
                </a:lnTo>
                <a:lnTo>
                  <a:pt x="172412" y="30076"/>
                </a:lnTo>
                <a:lnTo>
                  <a:pt x="168792" y="276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942861" y="2376468"/>
            <a:ext cx="273844" cy="188119"/>
          </a:xfrm>
          <a:custGeom>
            <a:avLst/>
            <a:gdLst/>
            <a:ahLst/>
            <a:cxnLst/>
            <a:rect l="l" t="t" r="r" b="b"/>
            <a:pathLst>
              <a:path w="365125" h="250825">
                <a:moveTo>
                  <a:pt x="358521" y="0"/>
                </a:moveTo>
                <a:lnTo>
                  <a:pt x="6121" y="0"/>
                </a:lnTo>
                <a:lnTo>
                  <a:pt x="0" y="6121"/>
                </a:lnTo>
                <a:lnTo>
                  <a:pt x="0" y="244284"/>
                </a:lnTo>
                <a:lnTo>
                  <a:pt x="6121" y="250355"/>
                </a:lnTo>
                <a:lnTo>
                  <a:pt x="358521" y="250355"/>
                </a:lnTo>
                <a:lnTo>
                  <a:pt x="364642" y="244284"/>
                </a:lnTo>
                <a:lnTo>
                  <a:pt x="364642" y="223088"/>
                </a:lnTo>
                <a:lnTo>
                  <a:pt x="27292" y="223088"/>
                </a:lnTo>
                <a:lnTo>
                  <a:pt x="27292" y="27279"/>
                </a:lnTo>
                <a:lnTo>
                  <a:pt x="364642" y="27279"/>
                </a:lnTo>
                <a:lnTo>
                  <a:pt x="364642" y="6121"/>
                </a:lnTo>
                <a:lnTo>
                  <a:pt x="358521" y="0"/>
                </a:lnTo>
                <a:close/>
              </a:path>
              <a:path w="365125" h="250825">
                <a:moveTo>
                  <a:pt x="364642" y="27279"/>
                </a:moveTo>
                <a:lnTo>
                  <a:pt x="337337" y="27279"/>
                </a:lnTo>
                <a:lnTo>
                  <a:pt x="337337" y="223088"/>
                </a:lnTo>
                <a:lnTo>
                  <a:pt x="364642" y="223088"/>
                </a:lnTo>
                <a:lnTo>
                  <a:pt x="364642" y="2727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907075" y="2564234"/>
            <a:ext cx="345281" cy="13335"/>
          </a:xfrm>
          <a:custGeom>
            <a:avLst/>
            <a:gdLst/>
            <a:ahLst/>
            <a:cxnLst/>
            <a:rect l="l" t="t" r="r" b="b"/>
            <a:pathLst>
              <a:path w="460375" h="17779">
                <a:moveTo>
                  <a:pt x="190677" y="0"/>
                </a:moveTo>
                <a:lnTo>
                  <a:pt x="0" y="0"/>
                </a:lnTo>
                <a:lnTo>
                  <a:pt x="0" y="11239"/>
                </a:lnTo>
                <a:lnTo>
                  <a:pt x="6134" y="17386"/>
                </a:lnTo>
                <a:lnTo>
                  <a:pt x="453936" y="17386"/>
                </a:lnTo>
                <a:lnTo>
                  <a:pt x="460070" y="11239"/>
                </a:lnTo>
                <a:lnTo>
                  <a:pt x="460070" y="5384"/>
                </a:lnTo>
                <a:lnTo>
                  <a:pt x="194640" y="5384"/>
                </a:lnTo>
                <a:lnTo>
                  <a:pt x="191706" y="3136"/>
                </a:lnTo>
                <a:lnTo>
                  <a:pt x="190677" y="0"/>
                </a:lnTo>
                <a:close/>
              </a:path>
              <a:path w="460375" h="17779">
                <a:moveTo>
                  <a:pt x="460070" y="0"/>
                </a:moveTo>
                <a:lnTo>
                  <a:pt x="269392" y="0"/>
                </a:lnTo>
                <a:lnTo>
                  <a:pt x="268376" y="3136"/>
                </a:lnTo>
                <a:lnTo>
                  <a:pt x="265379" y="5384"/>
                </a:lnTo>
                <a:lnTo>
                  <a:pt x="460070" y="5384"/>
                </a:lnTo>
                <a:lnTo>
                  <a:pt x="46007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963330" y="2396929"/>
            <a:ext cx="232886" cy="147161"/>
          </a:xfrm>
          <a:custGeom>
            <a:avLst/>
            <a:gdLst/>
            <a:ahLst/>
            <a:cxnLst/>
            <a:rect l="l" t="t" r="r" b="b"/>
            <a:pathLst>
              <a:path w="310515" h="196214">
                <a:moveTo>
                  <a:pt x="310045" y="195808"/>
                </a:moveTo>
                <a:lnTo>
                  <a:pt x="0" y="195808"/>
                </a:lnTo>
                <a:lnTo>
                  <a:pt x="0" y="0"/>
                </a:lnTo>
                <a:lnTo>
                  <a:pt x="310045" y="0"/>
                </a:lnTo>
                <a:lnTo>
                  <a:pt x="310045" y="1958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1050083" y="2566254"/>
            <a:ext cx="59055" cy="0"/>
          </a:xfrm>
          <a:custGeom>
            <a:avLst/>
            <a:gdLst/>
            <a:ahLst/>
            <a:cxnLst/>
            <a:rect l="l" t="t" r="r" b="b"/>
            <a:pathLst>
              <a:path w="78740">
                <a:moveTo>
                  <a:pt x="0" y="0"/>
                </a:moveTo>
                <a:lnTo>
                  <a:pt x="78714" y="0"/>
                </a:lnTo>
              </a:path>
            </a:pathLst>
          </a:custGeom>
          <a:ln w="5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992492" y="1593961"/>
            <a:ext cx="214313" cy="87154"/>
          </a:xfrm>
          <a:custGeom>
            <a:avLst/>
            <a:gdLst/>
            <a:ahLst/>
            <a:cxnLst/>
            <a:rect l="l" t="t" r="r" b="b"/>
            <a:pathLst>
              <a:path w="285750" h="116205">
                <a:moveTo>
                  <a:pt x="169697" y="0"/>
                </a:moveTo>
                <a:lnTo>
                  <a:pt x="116014" y="0"/>
                </a:lnTo>
                <a:lnTo>
                  <a:pt x="66785" y="7753"/>
                </a:lnTo>
                <a:lnTo>
                  <a:pt x="30360" y="30338"/>
                </a:lnTo>
                <a:lnTo>
                  <a:pt x="7759" y="66742"/>
                </a:lnTo>
                <a:lnTo>
                  <a:pt x="0" y="115950"/>
                </a:lnTo>
                <a:lnTo>
                  <a:pt x="22085" y="115950"/>
                </a:lnTo>
                <a:lnTo>
                  <a:pt x="28119" y="75379"/>
                </a:lnTo>
                <a:lnTo>
                  <a:pt x="46004" y="45991"/>
                </a:lnTo>
                <a:lnTo>
                  <a:pt x="75411" y="28116"/>
                </a:lnTo>
                <a:lnTo>
                  <a:pt x="116014" y="22085"/>
                </a:lnTo>
                <a:lnTo>
                  <a:pt x="242011" y="22085"/>
                </a:lnTo>
                <a:lnTo>
                  <a:pt x="218908" y="7753"/>
                </a:lnTo>
                <a:lnTo>
                  <a:pt x="169697" y="0"/>
                </a:lnTo>
                <a:close/>
              </a:path>
              <a:path w="285750" h="116205">
                <a:moveTo>
                  <a:pt x="242011" y="22085"/>
                </a:moveTo>
                <a:lnTo>
                  <a:pt x="169697" y="22085"/>
                </a:lnTo>
                <a:lnTo>
                  <a:pt x="210276" y="28116"/>
                </a:lnTo>
                <a:lnTo>
                  <a:pt x="239668" y="45991"/>
                </a:lnTo>
                <a:lnTo>
                  <a:pt x="257544" y="75379"/>
                </a:lnTo>
                <a:lnTo>
                  <a:pt x="263575" y="115950"/>
                </a:lnTo>
                <a:lnTo>
                  <a:pt x="285661" y="115950"/>
                </a:lnTo>
                <a:lnTo>
                  <a:pt x="277905" y="66742"/>
                </a:lnTo>
                <a:lnTo>
                  <a:pt x="255316" y="30338"/>
                </a:lnTo>
                <a:lnTo>
                  <a:pt x="242011" y="2208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039707" y="147586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80975" y="0"/>
                </a:moveTo>
                <a:lnTo>
                  <a:pt x="49806" y="6489"/>
                </a:lnTo>
                <a:lnTo>
                  <a:pt x="24028" y="24061"/>
                </a:lnTo>
                <a:lnTo>
                  <a:pt x="6480" y="49875"/>
                </a:lnTo>
                <a:lnTo>
                  <a:pt x="0" y="81089"/>
                </a:lnTo>
                <a:lnTo>
                  <a:pt x="6587" y="111953"/>
                </a:lnTo>
                <a:lnTo>
                  <a:pt x="24314" y="137779"/>
                </a:lnTo>
                <a:lnTo>
                  <a:pt x="50127" y="155513"/>
                </a:lnTo>
                <a:lnTo>
                  <a:pt x="80975" y="162102"/>
                </a:lnTo>
                <a:lnTo>
                  <a:pt x="112151" y="155620"/>
                </a:lnTo>
                <a:lnTo>
                  <a:pt x="135065" y="140017"/>
                </a:lnTo>
                <a:lnTo>
                  <a:pt x="80975" y="140017"/>
                </a:lnTo>
                <a:lnTo>
                  <a:pt x="58775" y="135146"/>
                </a:lnTo>
                <a:lnTo>
                  <a:pt x="39976" y="122116"/>
                </a:lnTo>
                <a:lnTo>
                  <a:pt x="26954" y="103305"/>
                </a:lnTo>
                <a:lnTo>
                  <a:pt x="22085" y="81089"/>
                </a:lnTo>
                <a:lnTo>
                  <a:pt x="26875" y="58609"/>
                </a:lnTo>
                <a:lnTo>
                  <a:pt x="39766" y="39800"/>
                </a:lnTo>
                <a:lnTo>
                  <a:pt x="58539" y="26884"/>
                </a:lnTo>
                <a:lnTo>
                  <a:pt x="80975" y="22085"/>
                </a:lnTo>
                <a:lnTo>
                  <a:pt x="135033" y="22085"/>
                </a:lnTo>
                <a:lnTo>
                  <a:pt x="112151" y="6489"/>
                </a:lnTo>
                <a:lnTo>
                  <a:pt x="80975" y="0"/>
                </a:lnTo>
                <a:close/>
              </a:path>
              <a:path w="162559" h="162560">
                <a:moveTo>
                  <a:pt x="135033" y="22085"/>
                </a:moveTo>
                <a:lnTo>
                  <a:pt x="80975" y="22085"/>
                </a:lnTo>
                <a:lnTo>
                  <a:pt x="103412" y="26884"/>
                </a:lnTo>
                <a:lnTo>
                  <a:pt x="122189" y="39800"/>
                </a:lnTo>
                <a:lnTo>
                  <a:pt x="135085" y="58609"/>
                </a:lnTo>
                <a:lnTo>
                  <a:pt x="139877" y="81089"/>
                </a:lnTo>
                <a:lnTo>
                  <a:pt x="135085" y="103541"/>
                </a:lnTo>
                <a:lnTo>
                  <a:pt x="122189" y="122326"/>
                </a:lnTo>
                <a:lnTo>
                  <a:pt x="103412" y="135224"/>
                </a:lnTo>
                <a:lnTo>
                  <a:pt x="80975" y="140017"/>
                </a:lnTo>
                <a:lnTo>
                  <a:pt x="135065" y="140017"/>
                </a:lnTo>
                <a:lnTo>
                  <a:pt x="137933" y="138064"/>
                </a:lnTo>
                <a:lnTo>
                  <a:pt x="155482" y="112275"/>
                </a:lnTo>
                <a:lnTo>
                  <a:pt x="161963" y="81089"/>
                </a:lnTo>
                <a:lnTo>
                  <a:pt x="155482" y="49875"/>
                </a:lnTo>
                <a:lnTo>
                  <a:pt x="137933" y="24061"/>
                </a:lnTo>
                <a:lnTo>
                  <a:pt x="135033" y="2208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188925" y="1571758"/>
            <a:ext cx="219075" cy="150495"/>
          </a:xfrm>
          <a:custGeom>
            <a:avLst/>
            <a:gdLst/>
            <a:ahLst/>
            <a:cxnLst/>
            <a:rect l="l" t="t" r="r" b="b"/>
            <a:pathLst>
              <a:path w="292100" h="200660">
                <a:moveTo>
                  <a:pt x="286816" y="0"/>
                </a:moveTo>
                <a:lnTo>
                  <a:pt x="4889" y="0"/>
                </a:lnTo>
                <a:lnTo>
                  <a:pt x="0" y="4889"/>
                </a:lnTo>
                <a:lnTo>
                  <a:pt x="0" y="195427"/>
                </a:lnTo>
                <a:lnTo>
                  <a:pt x="4889" y="200291"/>
                </a:lnTo>
                <a:lnTo>
                  <a:pt x="286816" y="200291"/>
                </a:lnTo>
                <a:lnTo>
                  <a:pt x="291706" y="195427"/>
                </a:lnTo>
                <a:lnTo>
                  <a:pt x="291706" y="178473"/>
                </a:lnTo>
                <a:lnTo>
                  <a:pt x="21818" y="178473"/>
                </a:lnTo>
                <a:lnTo>
                  <a:pt x="21818" y="21831"/>
                </a:lnTo>
                <a:lnTo>
                  <a:pt x="291706" y="21831"/>
                </a:lnTo>
                <a:lnTo>
                  <a:pt x="291706" y="4889"/>
                </a:lnTo>
                <a:lnTo>
                  <a:pt x="286816" y="0"/>
                </a:lnTo>
                <a:close/>
              </a:path>
              <a:path w="292100" h="200660">
                <a:moveTo>
                  <a:pt x="291706" y="21831"/>
                </a:moveTo>
                <a:lnTo>
                  <a:pt x="269862" y="21831"/>
                </a:lnTo>
                <a:lnTo>
                  <a:pt x="269862" y="178473"/>
                </a:lnTo>
                <a:lnTo>
                  <a:pt x="291706" y="178473"/>
                </a:lnTo>
                <a:lnTo>
                  <a:pt x="291706" y="2183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6160284" y="1721977"/>
            <a:ext cx="276225" cy="10478"/>
          </a:xfrm>
          <a:custGeom>
            <a:avLst/>
            <a:gdLst/>
            <a:ahLst/>
            <a:cxnLst/>
            <a:rect l="l" t="t" r="r" b="b"/>
            <a:pathLst>
              <a:path w="368300" h="13969">
                <a:moveTo>
                  <a:pt x="152552" y="0"/>
                </a:moveTo>
                <a:lnTo>
                  <a:pt x="0" y="0"/>
                </a:lnTo>
                <a:lnTo>
                  <a:pt x="0" y="8991"/>
                </a:lnTo>
                <a:lnTo>
                  <a:pt x="4914" y="13906"/>
                </a:lnTo>
                <a:lnTo>
                  <a:pt x="363156" y="13906"/>
                </a:lnTo>
                <a:lnTo>
                  <a:pt x="368058" y="8991"/>
                </a:lnTo>
                <a:lnTo>
                  <a:pt x="368058" y="4305"/>
                </a:lnTo>
                <a:lnTo>
                  <a:pt x="155727" y="4305"/>
                </a:lnTo>
                <a:lnTo>
                  <a:pt x="153365" y="2501"/>
                </a:lnTo>
                <a:lnTo>
                  <a:pt x="152552" y="0"/>
                </a:lnTo>
                <a:close/>
              </a:path>
              <a:path w="368300" h="13969">
                <a:moveTo>
                  <a:pt x="368058" y="0"/>
                </a:moveTo>
                <a:lnTo>
                  <a:pt x="215519" y="0"/>
                </a:lnTo>
                <a:lnTo>
                  <a:pt x="214706" y="2501"/>
                </a:lnTo>
                <a:lnTo>
                  <a:pt x="212305" y="4305"/>
                </a:lnTo>
                <a:lnTo>
                  <a:pt x="368058" y="4305"/>
                </a:lnTo>
                <a:lnTo>
                  <a:pt x="36805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6205290" y="1588122"/>
            <a:ext cx="186214" cy="117634"/>
          </a:xfrm>
          <a:custGeom>
            <a:avLst/>
            <a:gdLst/>
            <a:ahLst/>
            <a:cxnLst/>
            <a:rect l="l" t="t" r="r" b="b"/>
            <a:pathLst>
              <a:path w="248284" h="156844">
                <a:moveTo>
                  <a:pt x="248043" y="156641"/>
                </a:moveTo>
                <a:lnTo>
                  <a:pt x="0" y="156641"/>
                </a:lnTo>
                <a:lnTo>
                  <a:pt x="0" y="0"/>
                </a:lnTo>
                <a:lnTo>
                  <a:pt x="248043" y="0"/>
                </a:lnTo>
                <a:lnTo>
                  <a:pt x="248043" y="15664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6274698" y="1723592"/>
            <a:ext cx="4762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79" y="0"/>
                </a:lnTo>
              </a:path>
            </a:pathLst>
          </a:custGeom>
          <a:ln w="4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087550" y="759590"/>
            <a:ext cx="185738" cy="228124"/>
          </a:xfrm>
          <a:custGeom>
            <a:avLst/>
            <a:gdLst/>
            <a:ahLst/>
            <a:cxnLst/>
            <a:rect l="l" t="t" r="r" b="b"/>
            <a:pathLst>
              <a:path w="247650" h="304165">
                <a:moveTo>
                  <a:pt x="247497" y="303644"/>
                </a:moveTo>
                <a:lnTo>
                  <a:pt x="0" y="303644"/>
                </a:lnTo>
                <a:lnTo>
                  <a:pt x="0" y="0"/>
                </a:lnTo>
                <a:lnTo>
                  <a:pt x="247497" y="0"/>
                </a:lnTo>
                <a:lnTo>
                  <a:pt x="247497" y="303644"/>
                </a:lnTo>
                <a:close/>
              </a:path>
            </a:pathLst>
          </a:custGeom>
          <a:solidFill>
            <a:srgbClr val="F1F1F2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080903" y="987742"/>
            <a:ext cx="33814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780" y="0"/>
                </a:lnTo>
              </a:path>
            </a:pathLst>
          </a:custGeom>
          <a:ln w="1777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6087551" y="765810"/>
            <a:ext cx="0" cy="215265"/>
          </a:xfrm>
          <a:custGeom>
            <a:avLst/>
            <a:gdLst/>
            <a:ahLst/>
            <a:cxnLst/>
            <a:rect l="l" t="t" r="r" b="b"/>
            <a:pathLst>
              <a:path h="287019">
                <a:moveTo>
                  <a:pt x="0" y="0"/>
                </a:moveTo>
                <a:lnTo>
                  <a:pt x="0" y="287020"/>
                </a:lnTo>
              </a:path>
            </a:pathLst>
          </a:custGeom>
          <a:ln w="1772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080902" y="752475"/>
            <a:ext cx="199073" cy="13335"/>
          </a:xfrm>
          <a:custGeom>
            <a:avLst/>
            <a:gdLst/>
            <a:ahLst/>
            <a:cxnLst/>
            <a:rect l="l" t="t" r="r" b="b"/>
            <a:pathLst>
              <a:path w="265429" h="17780">
                <a:moveTo>
                  <a:pt x="0" y="17779"/>
                </a:moveTo>
                <a:lnTo>
                  <a:pt x="265226" y="17779"/>
                </a:lnTo>
                <a:lnTo>
                  <a:pt x="265226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273170" y="766239"/>
            <a:ext cx="0" cy="20479"/>
          </a:xfrm>
          <a:custGeom>
            <a:avLst/>
            <a:gdLst/>
            <a:ahLst/>
            <a:cxnLst/>
            <a:rect l="l" t="t" r="r" b="b"/>
            <a:pathLst>
              <a:path h="27305">
                <a:moveTo>
                  <a:pt x="0" y="0"/>
                </a:moveTo>
                <a:lnTo>
                  <a:pt x="0" y="27050"/>
                </a:lnTo>
              </a:path>
            </a:pathLst>
          </a:custGeom>
          <a:ln w="1774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114487" y="786527"/>
            <a:ext cx="185738" cy="228124"/>
          </a:xfrm>
          <a:custGeom>
            <a:avLst/>
            <a:gdLst/>
            <a:ahLst/>
            <a:cxnLst/>
            <a:rect l="l" t="t" r="r" b="b"/>
            <a:pathLst>
              <a:path w="247650" h="304165">
                <a:moveTo>
                  <a:pt x="247497" y="303644"/>
                </a:moveTo>
                <a:lnTo>
                  <a:pt x="0" y="303644"/>
                </a:lnTo>
                <a:lnTo>
                  <a:pt x="0" y="0"/>
                </a:lnTo>
                <a:lnTo>
                  <a:pt x="247497" y="0"/>
                </a:lnTo>
                <a:lnTo>
                  <a:pt x="247497" y="303644"/>
                </a:lnTo>
                <a:close/>
              </a:path>
            </a:pathLst>
          </a:custGeom>
          <a:solidFill>
            <a:srgbClr val="F1F1F2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6107839" y="1007745"/>
            <a:ext cx="199073" cy="13335"/>
          </a:xfrm>
          <a:custGeom>
            <a:avLst/>
            <a:gdLst/>
            <a:ahLst/>
            <a:cxnLst/>
            <a:rect l="l" t="t" r="r" b="b"/>
            <a:pathLst>
              <a:path w="265429" h="17780">
                <a:moveTo>
                  <a:pt x="0" y="17780"/>
                </a:moveTo>
                <a:lnTo>
                  <a:pt x="265226" y="17780"/>
                </a:lnTo>
                <a:lnTo>
                  <a:pt x="265226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6114488" y="793432"/>
            <a:ext cx="0" cy="214313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1772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6107839" y="780098"/>
            <a:ext cx="199073" cy="13335"/>
          </a:xfrm>
          <a:custGeom>
            <a:avLst/>
            <a:gdLst/>
            <a:ahLst/>
            <a:cxnLst/>
            <a:rect l="l" t="t" r="r" b="b"/>
            <a:pathLst>
              <a:path w="265429" h="17780">
                <a:moveTo>
                  <a:pt x="0" y="17779"/>
                </a:moveTo>
                <a:lnTo>
                  <a:pt x="265226" y="17779"/>
                </a:lnTo>
                <a:lnTo>
                  <a:pt x="265226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6300107" y="793176"/>
            <a:ext cx="0" cy="214789"/>
          </a:xfrm>
          <a:custGeom>
            <a:avLst/>
            <a:gdLst/>
            <a:ahLst/>
            <a:cxnLst/>
            <a:rect l="l" t="t" r="r" b="b"/>
            <a:pathLst>
              <a:path h="286384">
                <a:moveTo>
                  <a:pt x="0" y="0"/>
                </a:moveTo>
                <a:lnTo>
                  <a:pt x="0" y="285915"/>
                </a:lnTo>
              </a:path>
            </a:pathLst>
          </a:custGeom>
          <a:ln w="1774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6141434" y="813454"/>
            <a:ext cx="185738" cy="228124"/>
          </a:xfrm>
          <a:custGeom>
            <a:avLst/>
            <a:gdLst/>
            <a:ahLst/>
            <a:cxnLst/>
            <a:rect l="l" t="t" r="r" b="b"/>
            <a:pathLst>
              <a:path w="247650" h="304165">
                <a:moveTo>
                  <a:pt x="247484" y="0"/>
                </a:moveTo>
                <a:lnTo>
                  <a:pt x="62153" y="0"/>
                </a:lnTo>
                <a:lnTo>
                  <a:pt x="0" y="56641"/>
                </a:lnTo>
                <a:lnTo>
                  <a:pt x="0" y="303669"/>
                </a:lnTo>
                <a:lnTo>
                  <a:pt x="247484" y="303669"/>
                </a:lnTo>
                <a:lnTo>
                  <a:pt x="247484" y="0"/>
                </a:lnTo>
                <a:close/>
              </a:path>
            </a:pathLst>
          </a:custGeom>
          <a:solidFill>
            <a:srgbClr val="F1F1F2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6134776" y="806815"/>
            <a:ext cx="199073" cy="241459"/>
          </a:xfrm>
          <a:custGeom>
            <a:avLst/>
            <a:gdLst/>
            <a:ahLst/>
            <a:cxnLst/>
            <a:rect l="l" t="t" r="r" b="b"/>
            <a:pathLst>
              <a:path w="265429" h="321944">
                <a:moveTo>
                  <a:pt x="265226" y="0"/>
                </a:moveTo>
                <a:lnTo>
                  <a:pt x="67589" y="0"/>
                </a:lnTo>
                <a:lnTo>
                  <a:pt x="0" y="61582"/>
                </a:lnTo>
                <a:lnTo>
                  <a:pt x="0" y="321386"/>
                </a:lnTo>
                <a:lnTo>
                  <a:pt x="265226" y="321386"/>
                </a:lnTo>
                <a:lnTo>
                  <a:pt x="265226" y="303644"/>
                </a:lnTo>
                <a:lnTo>
                  <a:pt x="17741" y="303644"/>
                </a:lnTo>
                <a:lnTo>
                  <a:pt x="17741" y="69418"/>
                </a:lnTo>
                <a:lnTo>
                  <a:pt x="74447" y="17729"/>
                </a:lnTo>
                <a:lnTo>
                  <a:pt x="265226" y="17729"/>
                </a:lnTo>
                <a:lnTo>
                  <a:pt x="265226" y="0"/>
                </a:lnTo>
                <a:close/>
              </a:path>
              <a:path w="265429" h="321944">
                <a:moveTo>
                  <a:pt x="265226" y="17729"/>
                </a:moveTo>
                <a:lnTo>
                  <a:pt x="247497" y="17729"/>
                </a:lnTo>
                <a:lnTo>
                  <a:pt x="247497" y="303644"/>
                </a:lnTo>
                <a:lnTo>
                  <a:pt x="265226" y="303644"/>
                </a:lnTo>
                <a:lnTo>
                  <a:pt x="265226" y="17729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6172143" y="1002392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03" y="0"/>
                </a:lnTo>
              </a:path>
            </a:pathLst>
          </a:custGeom>
          <a:ln w="1915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6172143" y="969178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03" y="0"/>
                </a:lnTo>
              </a:path>
            </a:pathLst>
          </a:custGeom>
          <a:ln w="1915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6172143" y="935955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03" y="0"/>
                </a:lnTo>
              </a:path>
            </a:pathLst>
          </a:custGeom>
          <a:ln w="1915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6172143" y="902741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03" y="0"/>
                </a:lnTo>
              </a:path>
            </a:pathLst>
          </a:custGeom>
          <a:ln w="1915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6206700" y="869518"/>
            <a:ext cx="89059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427" y="0"/>
                </a:lnTo>
              </a:path>
            </a:pathLst>
          </a:custGeom>
          <a:ln w="19151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4571333" y="2297659"/>
            <a:ext cx="25241" cy="25241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492" y="0"/>
                </a:lnTo>
                <a:lnTo>
                  <a:pt x="0" y="7505"/>
                </a:lnTo>
                <a:lnTo>
                  <a:pt x="0" y="26022"/>
                </a:lnTo>
                <a:lnTo>
                  <a:pt x="7492" y="33540"/>
                </a:lnTo>
                <a:lnTo>
                  <a:pt x="26009" y="33540"/>
                </a:lnTo>
                <a:lnTo>
                  <a:pt x="33527" y="26022"/>
                </a:lnTo>
                <a:lnTo>
                  <a:pt x="33527" y="7505"/>
                </a:lnTo>
                <a:lnTo>
                  <a:pt x="2600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4623921" y="2297659"/>
            <a:ext cx="25241" cy="25241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505" y="0"/>
                </a:lnTo>
                <a:lnTo>
                  <a:pt x="0" y="7505"/>
                </a:lnTo>
                <a:lnTo>
                  <a:pt x="0" y="26022"/>
                </a:lnTo>
                <a:lnTo>
                  <a:pt x="7505" y="33540"/>
                </a:lnTo>
                <a:lnTo>
                  <a:pt x="26009" y="33540"/>
                </a:lnTo>
                <a:lnTo>
                  <a:pt x="33527" y="26022"/>
                </a:lnTo>
                <a:lnTo>
                  <a:pt x="33527" y="7505"/>
                </a:lnTo>
                <a:lnTo>
                  <a:pt x="2600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4675737" y="2298430"/>
            <a:ext cx="25241" cy="25241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22" y="0"/>
                </a:moveTo>
                <a:lnTo>
                  <a:pt x="7505" y="0"/>
                </a:lnTo>
                <a:lnTo>
                  <a:pt x="0" y="7518"/>
                </a:lnTo>
                <a:lnTo>
                  <a:pt x="0" y="26022"/>
                </a:lnTo>
                <a:lnTo>
                  <a:pt x="7505" y="33527"/>
                </a:lnTo>
                <a:lnTo>
                  <a:pt x="26022" y="33527"/>
                </a:lnTo>
                <a:lnTo>
                  <a:pt x="33527" y="26022"/>
                </a:lnTo>
                <a:lnTo>
                  <a:pt x="33527" y="7518"/>
                </a:lnTo>
                <a:lnTo>
                  <a:pt x="26022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4685319" y="2372325"/>
            <a:ext cx="14764" cy="140494"/>
          </a:xfrm>
          <a:custGeom>
            <a:avLst/>
            <a:gdLst/>
            <a:ahLst/>
            <a:cxnLst/>
            <a:rect l="l" t="t" r="r" b="b"/>
            <a:pathLst>
              <a:path w="19685" h="187325">
                <a:moveTo>
                  <a:pt x="14935" y="0"/>
                </a:moveTo>
                <a:lnTo>
                  <a:pt x="4305" y="0"/>
                </a:lnTo>
                <a:lnTo>
                  <a:pt x="0" y="4318"/>
                </a:lnTo>
                <a:lnTo>
                  <a:pt x="0" y="182981"/>
                </a:lnTo>
                <a:lnTo>
                  <a:pt x="4305" y="187299"/>
                </a:lnTo>
                <a:lnTo>
                  <a:pt x="14935" y="187299"/>
                </a:lnTo>
                <a:lnTo>
                  <a:pt x="19240" y="182981"/>
                </a:lnTo>
                <a:lnTo>
                  <a:pt x="19240" y="4318"/>
                </a:lnTo>
                <a:lnTo>
                  <a:pt x="14935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4375394" y="2375840"/>
            <a:ext cx="49530" cy="66675"/>
          </a:xfrm>
          <a:custGeom>
            <a:avLst/>
            <a:gdLst/>
            <a:ahLst/>
            <a:cxnLst/>
            <a:rect l="l" t="t" r="r" b="b"/>
            <a:pathLst>
              <a:path w="66039" h="88900">
                <a:moveTo>
                  <a:pt x="65849" y="0"/>
                </a:moveTo>
                <a:lnTo>
                  <a:pt x="44475" y="0"/>
                </a:lnTo>
                <a:lnTo>
                  <a:pt x="0" y="88722"/>
                </a:lnTo>
                <a:lnTo>
                  <a:pt x="21386" y="88722"/>
                </a:lnTo>
                <a:lnTo>
                  <a:pt x="65849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4447546" y="2375840"/>
            <a:ext cx="49530" cy="66675"/>
          </a:xfrm>
          <a:custGeom>
            <a:avLst/>
            <a:gdLst/>
            <a:ahLst/>
            <a:cxnLst/>
            <a:rect l="l" t="t" r="r" b="b"/>
            <a:pathLst>
              <a:path w="66039" h="88900">
                <a:moveTo>
                  <a:pt x="65849" y="0"/>
                </a:moveTo>
                <a:lnTo>
                  <a:pt x="44462" y="0"/>
                </a:lnTo>
                <a:lnTo>
                  <a:pt x="0" y="88722"/>
                </a:lnTo>
                <a:lnTo>
                  <a:pt x="21374" y="88722"/>
                </a:lnTo>
                <a:lnTo>
                  <a:pt x="65849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4411466" y="2375840"/>
            <a:ext cx="49530" cy="66675"/>
          </a:xfrm>
          <a:custGeom>
            <a:avLst/>
            <a:gdLst/>
            <a:ahLst/>
            <a:cxnLst/>
            <a:rect l="l" t="t" r="r" b="b"/>
            <a:pathLst>
              <a:path w="66039" h="88900">
                <a:moveTo>
                  <a:pt x="65849" y="0"/>
                </a:moveTo>
                <a:lnTo>
                  <a:pt x="44462" y="0"/>
                </a:lnTo>
                <a:lnTo>
                  <a:pt x="0" y="88722"/>
                </a:lnTo>
                <a:lnTo>
                  <a:pt x="21374" y="88722"/>
                </a:lnTo>
                <a:lnTo>
                  <a:pt x="65849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4483617" y="2375840"/>
            <a:ext cx="49530" cy="66675"/>
          </a:xfrm>
          <a:custGeom>
            <a:avLst/>
            <a:gdLst/>
            <a:ahLst/>
            <a:cxnLst/>
            <a:rect l="l" t="t" r="r" b="b"/>
            <a:pathLst>
              <a:path w="66039" h="88900">
                <a:moveTo>
                  <a:pt x="65849" y="0"/>
                </a:moveTo>
                <a:lnTo>
                  <a:pt x="44462" y="0"/>
                </a:lnTo>
                <a:lnTo>
                  <a:pt x="0" y="88722"/>
                </a:lnTo>
                <a:lnTo>
                  <a:pt x="21374" y="88722"/>
                </a:lnTo>
                <a:lnTo>
                  <a:pt x="65849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4625102" y="2375849"/>
            <a:ext cx="33814" cy="66675"/>
          </a:xfrm>
          <a:custGeom>
            <a:avLst/>
            <a:gdLst/>
            <a:ahLst/>
            <a:cxnLst/>
            <a:rect l="l" t="t" r="r" b="b"/>
            <a:pathLst>
              <a:path w="45085" h="88900">
                <a:moveTo>
                  <a:pt x="45021" y="0"/>
                </a:moveTo>
                <a:lnTo>
                  <a:pt x="44475" y="0"/>
                </a:lnTo>
                <a:lnTo>
                  <a:pt x="0" y="88696"/>
                </a:lnTo>
                <a:lnTo>
                  <a:pt x="19773" y="88696"/>
                </a:lnTo>
                <a:lnTo>
                  <a:pt x="45021" y="38341"/>
                </a:lnTo>
                <a:lnTo>
                  <a:pt x="45021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4354249" y="2375840"/>
            <a:ext cx="34766" cy="66675"/>
          </a:xfrm>
          <a:custGeom>
            <a:avLst/>
            <a:gdLst/>
            <a:ahLst/>
            <a:cxnLst/>
            <a:rect l="l" t="t" r="r" b="b"/>
            <a:pathLst>
              <a:path w="46354" h="88900">
                <a:moveTo>
                  <a:pt x="45948" y="0"/>
                </a:moveTo>
                <a:lnTo>
                  <a:pt x="0" y="0"/>
                </a:lnTo>
                <a:lnTo>
                  <a:pt x="0" y="88722"/>
                </a:lnTo>
                <a:lnTo>
                  <a:pt x="1473" y="88722"/>
                </a:lnTo>
                <a:lnTo>
                  <a:pt x="45948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4519698" y="2375840"/>
            <a:ext cx="48577" cy="66675"/>
          </a:xfrm>
          <a:custGeom>
            <a:avLst/>
            <a:gdLst/>
            <a:ahLst/>
            <a:cxnLst/>
            <a:rect l="l" t="t" r="r" b="b"/>
            <a:pathLst>
              <a:path w="64770" h="88900">
                <a:moveTo>
                  <a:pt x="64236" y="0"/>
                </a:moveTo>
                <a:lnTo>
                  <a:pt x="44475" y="0"/>
                </a:lnTo>
                <a:lnTo>
                  <a:pt x="0" y="88722"/>
                </a:lnTo>
                <a:lnTo>
                  <a:pt x="19761" y="88722"/>
                </a:lnTo>
                <a:lnTo>
                  <a:pt x="64236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4589030" y="2375840"/>
            <a:ext cx="49530" cy="66675"/>
          </a:xfrm>
          <a:custGeom>
            <a:avLst/>
            <a:gdLst/>
            <a:ahLst/>
            <a:cxnLst/>
            <a:rect l="l" t="t" r="r" b="b"/>
            <a:pathLst>
              <a:path w="66039" h="88900">
                <a:moveTo>
                  <a:pt x="65849" y="0"/>
                </a:moveTo>
                <a:lnTo>
                  <a:pt x="44462" y="0"/>
                </a:lnTo>
                <a:lnTo>
                  <a:pt x="0" y="88722"/>
                </a:lnTo>
                <a:lnTo>
                  <a:pt x="21374" y="88722"/>
                </a:lnTo>
                <a:lnTo>
                  <a:pt x="65849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/>
          <p:nvPr/>
        </p:nvSpPr>
        <p:spPr>
          <a:xfrm>
            <a:off x="4554560" y="2375840"/>
            <a:ext cx="48101" cy="66675"/>
          </a:xfrm>
          <a:custGeom>
            <a:avLst/>
            <a:gdLst/>
            <a:ahLst/>
            <a:cxnLst/>
            <a:rect l="l" t="t" r="r" b="b"/>
            <a:pathLst>
              <a:path w="64135" h="88900">
                <a:moveTo>
                  <a:pt x="63715" y="0"/>
                </a:moveTo>
                <a:lnTo>
                  <a:pt x="44462" y="0"/>
                </a:lnTo>
                <a:lnTo>
                  <a:pt x="0" y="88722"/>
                </a:lnTo>
                <a:lnTo>
                  <a:pt x="19240" y="88722"/>
                </a:lnTo>
                <a:lnTo>
                  <a:pt x="63715" y="0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4355048" y="2459212"/>
            <a:ext cx="113348" cy="126683"/>
          </a:xfrm>
          <a:custGeom>
            <a:avLst/>
            <a:gdLst/>
            <a:ahLst/>
            <a:cxnLst/>
            <a:rect l="l" t="t" r="r" b="b"/>
            <a:pathLst>
              <a:path w="151129" h="168910">
                <a:moveTo>
                  <a:pt x="150710" y="168871"/>
                </a:moveTo>
                <a:lnTo>
                  <a:pt x="0" y="168871"/>
                </a:lnTo>
                <a:lnTo>
                  <a:pt x="0" y="0"/>
                </a:lnTo>
                <a:lnTo>
                  <a:pt x="150710" y="0"/>
                </a:lnTo>
                <a:lnTo>
                  <a:pt x="150710" y="16887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4482284" y="2469632"/>
            <a:ext cx="176689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45" y="0"/>
                </a:lnTo>
              </a:path>
            </a:pathLst>
          </a:custGeom>
          <a:ln w="256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4482284" y="2504675"/>
            <a:ext cx="176689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45" y="0"/>
                </a:lnTo>
              </a:path>
            </a:pathLst>
          </a:custGeom>
          <a:ln w="256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4482284" y="2539727"/>
            <a:ext cx="176689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45" y="0"/>
                </a:lnTo>
              </a:path>
            </a:pathLst>
          </a:custGeom>
          <a:ln w="256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3"/>
          <p:cNvSpPr/>
          <p:nvPr/>
        </p:nvSpPr>
        <p:spPr>
          <a:xfrm>
            <a:off x="4482284" y="2574779"/>
            <a:ext cx="176689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45" y="0"/>
                </a:lnTo>
              </a:path>
            </a:pathLst>
          </a:custGeom>
          <a:ln w="256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4327322" y="2276446"/>
            <a:ext cx="396240" cy="349091"/>
          </a:xfrm>
          <a:custGeom>
            <a:avLst/>
            <a:gdLst/>
            <a:ahLst/>
            <a:cxnLst/>
            <a:rect l="l" t="t" r="r" b="b"/>
            <a:pathLst>
              <a:path w="528320" h="465454">
                <a:moveTo>
                  <a:pt x="492061" y="465061"/>
                </a:moveTo>
                <a:lnTo>
                  <a:pt x="36004" y="465061"/>
                </a:lnTo>
                <a:lnTo>
                  <a:pt x="22025" y="462219"/>
                </a:lnTo>
                <a:lnTo>
                  <a:pt x="10577" y="454483"/>
                </a:lnTo>
                <a:lnTo>
                  <a:pt x="2841" y="443035"/>
                </a:lnTo>
                <a:lnTo>
                  <a:pt x="0" y="429056"/>
                </a:lnTo>
                <a:lnTo>
                  <a:pt x="0" y="36004"/>
                </a:lnTo>
                <a:lnTo>
                  <a:pt x="2841" y="22025"/>
                </a:lnTo>
                <a:lnTo>
                  <a:pt x="10577" y="10577"/>
                </a:lnTo>
                <a:lnTo>
                  <a:pt x="22025" y="2841"/>
                </a:lnTo>
                <a:lnTo>
                  <a:pt x="36004" y="0"/>
                </a:lnTo>
                <a:lnTo>
                  <a:pt x="492061" y="0"/>
                </a:lnTo>
                <a:lnTo>
                  <a:pt x="506040" y="2841"/>
                </a:lnTo>
                <a:lnTo>
                  <a:pt x="517488" y="10577"/>
                </a:lnTo>
                <a:lnTo>
                  <a:pt x="525224" y="22025"/>
                </a:lnTo>
                <a:lnTo>
                  <a:pt x="528066" y="36004"/>
                </a:lnTo>
                <a:lnTo>
                  <a:pt x="528066" y="429056"/>
                </a:lnTo>
                <a:lnTo>
                  <a:pt x="525224" y="443035"/>
                </a:lnTo>
                <a:lnTo>
                  <a:pt x="517488" y="454483"/>
                </a:lnTo>
                <a:lnTo>
                  <a:pt x="506040" y="462219"/>
                </a:lnTo>
                <a:lnTo>
                  <a:pt x="492061" y="465061"/>
                </a:lnTo>
                <a:close/>
              </a:path>
            </a:pathLst>
          </a:custGeom>
          <a:ln w="1799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/>
          <p:nvPr/>
        </p:nvSpPr>
        <p:spPr>
          <a:xfrm>
            <a:off x="4327322" y="2276456"/>
            <a:ext cx="396240" cy="82867"/>
          </a:xfrm>
          <a:custGeom>
            <a:avLst/>
            <a:gdLst/>
            <a:ahLst/>
            <a:cxnLst/>
            <a:rect l="l" t="t" r="r" b="b"/>
            <a:pathLst>
              <a:path w="528320" h="110489">
                <a:moveTo>
                  <a:pt x="492061" y="0"/>
                </a:moveTo>
                <a:lnTo>
                  <a:pt x="36004" y="0"/>
                </a:lnTo>
                <a:lnTo>
                  <a:pt x="22025" y="2841"/>
                </a:lnTo>
                <a:lnTo>
                  <a:pt x="10577" y="10577"/>
                </a:lnTo>
                <a:lnTo>
                  <a:pt x="2841" y="22025"/>
                </a:lnTo>
                <a:lnTo>
                  <a:pt x="0" y="36004"/>
                </a:lnTo>
                <a:lnTo>
                  <a:pt x="0" y="110489"/>
                </a:lnTo>
                <a:lnTo>
                  <a:pt x="528066" y="110489"/>
                </a:lnTo>
                <a:lnTo>
                  <a:pt x="528066" y="36004"/>
                </a:lnTo>
                <a:lnTo>
                  <a:pt x="525224" y="22025"/>
                </a:lnTo>
                <a:lnTo>
                  <a:pt x="517488" y="10577"/>
                </a:lnTo>
                <a:lnTo>
                  <a:pt x="506040" y="2841"/>
                </a:lnTo>
                <a:lnTo>
                  <a:pt x="492061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/>
          <p:nvPr/>
        </p:nvSpPr>
        <p:spPr>
          <a:xfrm>
            <a:off x="2701318" y="1501978"/>
            <a:ext cx="290513" cy="290513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7045" y="193522"/>
                </a:moveTo>
                <a:lnTo>
                  <a:pt x="381934" y="237897"/>
                </a:lnTo>
                <a:lnTo>
                  <a:pt x="367375" y="278633"/>
                </a:lnTo>
                <a:lnTo>
                  <a:pt x="344531" y="314567"/>
                </a:lnTo>
                <a:lnTo>
                  <a:pt x="314562" y="344539"/>
                </a:lnTo>
                <a:lnTo>
                  <a:pt x="278630" y="367386"/>
                </a:lnTo>
                <a:lnTo>
                  <a:pt x="237896" y="381946"/>
                </a:lnTo>
                <a:lnTo>
                  <a:pt x="193522" y="387057"/>
                </a:lnTo>
                <a:lnTo>
                  <a:pt x="149148" y="381946"/>
                </a:lnTo>
                <a:lnTo>
                  <a:pt x="108414" y="367386"/>
                </a:lnTo>
                <a:lnTo>
                  <a:pt x="72482" y="344539"/>
                </a:lnTo>
                <a:lnTo>
                  <a:pt x="42513" y="314567"/>
                </a:lnTo>
                <a:lnTo>
                  <a:pt x="19669" y="278633"/>
                </a:lnTo>
                <a:lnTo>
                  <a:pt x="5110" y="237897"/>
                </a:lnTo>
                <a:lnTo>
                  <a:pt x="0" y="193522"/>
                </a:lnTo>
                <a:lnTo>
                  <a:pt x="5110" y="149148"/>
                </a:lnTo>
                <a:lnTo>
                  <a:pt x="19669" y="108414"/>
                </a:lnTo>
                <a:lnTo>
                  <a:pt x="42513" y="72482"/>
                </a:lnTo>
                <a:lnTo>
                  <a:pt x="72482" y="42513"/>
                </a:lnTo>
                <a:lnTo>
                  <a:pt x="108414" y="19669"/>
                </a:lnTo>
                <a:lnTo>
                  <a:pt x="149148" y="5110"/>
                </a:lnTo>
                <a:lnTo>
                  <a:pt x="193522" y="0"/>
                </a:lnTo>
                <a:lnTo>
                  <a:pt x="237896" y="5110"/>
                </a:lnTo>
                <a:lnTo>
                  <a:pt x="278630" y="19669"/>
                </a:lnTo>
                <a:lnTo>
                  <a:pt x="314562" y="42513"/>
                </a:lnTo>
                <a:lnTo>
                  <a:pt x="344531" y="72482"/>
                </a:lnTo>
                <a:lnTo>
                  <a:pt x="367375" y="108414"/>
                </a:lnTo>
                <a:lnTo>
                  <a:pt x="381934" y="149148"/>
                </a:lnTo>
                <a:lnTo>
                  <a:pt x="387045" y="193522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2788319" y="1711623"/>
            <a:ext cx="12192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26" y="0"/>
                </a:lnTo>
              </a:path>
            </a:pathLst>
          </a:custGeom>
          <a:ln w="2100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2788319" y="1627984"/>
            <a:ext cx="121920" cy="63341"/>
          </a:xfrm>
          <a:custGeom>
            <a:avLst/>
            <a:gdLst/>
            <a:ahLst/>
            <a:cxnLst/>
            <a:rect l="l" t="t" r="r" b="b"/>
            <a:pathLst>
              <a:path w="162560" h="84455">
                <a:moveTo>
                  <a:pt x="162026" y="84010"/>
                </a:moveTo>
                <a:lnTo>
                  <a:pt x="0" y="84010"/>
                </a:lnTo>
                <a:lnTo>
                  <a:pt x="0" y="0"/>
                </a:lnTo>
                <a:lnTo>
                  <a:pt x="162026" y="0"/>
                </a:lnTo>
                <a:lnTo>
                  <a:pt x="162026" y="8401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2810085" y="1562729"/>
            <a:ext cx="77629" cy="51911"/>
          </a:xfrm>
          <a:custGeom>
            <a:avLst/>
            <a:gdLst/>
            <a:ahLst/>
            <a:cxnLst/>
            <a:rect l="l" t="t" r="r" b="b"/>
            <a:pathLst>
              <a:path w="103504" h="69214">
                <a:moveTo>
                  <a:pt x="0" y="69011"/>
                </a:moveTo>
                <a:lnTo>
                  <a:pt x="0" y="51511"/>
                </a:lnTo>
                <a:lnTo>
                  <a:pt x="4064" y="31509"/>
                </a:lnTo>
                <a:lnTo>
                  <a:pt x="15130" y="15130"/>
                </a:lnTo>
                <a:lnTo>
                  <a:pt x="31509" y="4064"/>
                </a:lnTo>
                <a:lnTo>
                  <a:pt x="51511" y="0"/>
                </a:lnTo>
                <a:lnTo>
                  <a:pt x="71505" y="4064"/>
                </a:lnTo>
                <a:lnTo>
                  <a:pt x="87880" y="15130"/>
                </a:lnTo>
                <a:lnTo>
                  <a:pt x="98945" y="31509"/>
                </a:lnTo>
                <a:lnTo>
                  <a:pt x="103009" y="51511"/>
                </a:lnTo>
                <a:lnTo>
                  <a:pt x="103009" y="69011"/>
                </a:lnTo>
              </a:path>
            </a:pathLst>
          </a:custGeom>
          <a:ln w="2100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2768889" y="2304516"/>
            <a:ext cx="264319" cy="262890"/>
          </a:xfrm>
          <a:custGeom>
            <a:avLst/>
            <a:gdLst/>
            <a:ahLst/>
            <a:cxnLst/>
            <a:rect l="l" t="t" r="r" b="b"/>
            <a:pathLst>
              <a:path w="352425" h="350520">
                <a:moveTo>
                  <a:pt x="322839" y="285940"/>
                </a:moveTo>
                <a:lnTo>
                  <a:pt x="237413" y="285940"/>
                </a:lnTo>
                <a:lnTo>
                  <a:pt x="352425" y="350037"/>
                </a:lnTo>
                <a:lnTo>
                  <a:pt x="322839" y="285940"/>
                </a:lnTo>
                <a:close/>
              </a:path>
              <a:path w="352425" h="350520">
                <a:moveTo>
                  <a:pt x="176212" y="0"/>
                </a:moveTo>
                <a:lnTo>
                  <a:pt x="129368" y="5273"/>
                </a:lnTo>
                <a:lnTo>
                  <a:pt x="87274" y="20154"/>
                </a:lnTo>
                <a:lnTo>
                  <a:pt x="51611" y="43238"/>
                </a:lnTo>
                <a:lnTo>
                  <a:pt x="24058" y="73118"/>
                </a:lnTo>
                <a:lnTo>
                  <a:pt x="6294" y="108386"/>
                </a:lnTo>
                <a:lnTo>
                  <a:pt x="0" y="147637"/>
                </a:lnTo>
                <a:lnTo>
                  <a:pt x="6294" y="186884"/>
                </a:lnTo>
                <a:lnTo>
                  <a:pt x="24058" y="222151"/>
                </a:lnTo>
                <a:lnTo>
                  <a:pt x="51611" y="252031"/>
                </a:lnTo>
                <a:lnTo>
                  <a:pt x="87274" y="275117"/>
                </a:lnTo>
                <a:lnTo>
                  <a:pt x="129368" y="290000"/>
                </a:lnTo>
                <a:lnTo>
                  <a:pt x="176212" y="295274"/>
                </a:lnTo>
                <a:lnTo>
                  <a:pt x="192183" y="294650"/>
                </a:lnTo>
                <a:lnTo>
                  <a:pt x="207737" y="292831"/>
                </a:lnTo>
                <a:lnTo>
                  <a:pt x="222829" y="289901"/>
                </a:lnTo>
                <a:lnTo>
                  <a:pt x="237413" y="285940"/>
                </a:lnTo>
                <a:lnTo>
                  <a:pt x="322839" y="285940"/>
                </a:lnTo>
                <a:lnTo>
                  <a:pt x="305282" y="247903"/>
                </a:lnTo>
                <a:lnTo>
                  <a:pt x="324955" y="226570"/>
                </a:lnTo>
                <a:lnTo>
                  <a:pt x="339793" y="202423"/>
                </a:lnTo>
                <a:lnTo>
                  <a:pt x="349161" y="175950"/>
                </a:lnTo>
                <a:lnTo>
                  <a:pt x="352425" y="147637"/>
                </a:lnTo>
                <a:lnTo>
                  <a:pt x="346130" y="108386"/>
                </a:lnTo>
                <a:lnTo>
                  <a:pt x="328366" y="73118"/>
                </a:lnTo>
                <a:lnTo>
                  <a:pt x="300813" y="43238"/>
                </a:lnTo>
                <a:lnTo>
                  <a:pt x="265150" y="20154"/>
                </a:lnTo>
                <a:lnTo>
                  <a:pt x="223056" y="5273"/>
                </a:lnTo>
                <a:lnTo>
                  <a:pt x="176212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2768889" y="2304516"/>
            <a:ext cx="264319" cy="262890"/>
          </a:xfrm>
          <a:custGeom>
            <a:avLst/>
            <a:gdLst/>
            <a:ahLst/>
            <a:cxnLst/>
            <a:rect l="l" t="t" r="r" b="b"/>
            <a:pathLst>
              <a:path w="352425" h="350520">
                <a:moveTo>
                  <a:pt x="305282" y="247903"/>
                </a:moveTo>
                <a:lnTo>
                  <a:pt x="324955" y="226570"/>
                </a:lnTo>
                <a:lnTo>
                  <a:pt x="339793" y="202423"/>
                </a:lnTo>
                <a:lnTo>
                  <a:pt x="349161" y="175950"/>
                </a:lnTo>
                <a:lnTo>
                  <a:pt x="352425" y="147637"/>
                </a:lnTo>
                <a:lnTo>
                  <a:pt x="346130" y="108386"/>
                </a:lnTo>
                <a:lnTo>
                  <a:pt x="328366" y="73118"/>
                </a:lnTo>
                <a:lnTo>
                  <a:pt x="300813" y="43238"/>
                </a:lnTo>
                <a:lnTo>
                  <a:pt x="265150" y="20154"/>
                </a:lnTo>
                <a:lnTo>
                  <a:pt x="223056" y="5273"/>
                </a:lnTo>
                <a:lnTo>
                  <a:pt x="176212" y="0"/>
                </a:lnTo>
                <a:lnTo>
                  <a:pt x="129368" y="5273"/>
                </a:lnTo>
                <a:lnTo>
                  <a:pt x="87274" y="20154"/>
                </a:lnTo>
                <a:lnTo>
                  <a:pt x="51611" y="43238"/>
                </a:lnTo>
                <a:lnTo>
                  <a:pt x="24058" y="73118"/>
                </a:lnTo>
                <a:lnTo>
                  <a:pt x="6294" y="108386"/>
                </a:lnTo>
                <a:lnTo>
                  <a:pt x="0" y="147637"/>
                </a:lnTo>
                <a:lnTo>
                  <a:pt x="6294" y="186884"/>
                </a:lnTo>
                <a:lnTo>
                  <a:pt x="24058" y="222151"/>
                </a:lnTo>
                <a:lnTo>
                  <a:pt x="51611" y="252031"/>
                </a:lnTo>
                <a:lnTo>
                  <a:pt x="87274" y="275117"/>
                </a:lnTo>
                <a:lnTo>
                  <a:pt x="129368" y="290000"/>
                </a:lnTo>
                <a:lnTo>
                  <a:pt x="176212" y="295274"/>
                </a:lnTo>
                <a:lnTo>
                  <a:pt x="192183" y="294650"/>
                </a:lnTo>
                <a:lnTo>
                  <a:pt x="207737" y="292831"/>
                </a:lnTo>
                <a:lnTo>
                  <a:pt x="222829" y="289901"/>
                </a:lnTo>
                <a:lnTo>
                  <a:pt x="237413" y="285940"/>
                </a:lnTo>
                <a:lnTo>
                  <a:pt x="352425" y="350037"/>
                </a:lnTo>
                <a:lnTo>
                  <a:pt x="305282" y="2479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2659714" y="2261283"/>
            <a:ext cx="198596" cy="236696"/>
          </a:xfrm>
          <a:custGeom>
            <a:avLst/>
            <a:gdLst/>
            <a:ahLst/>
            <a:cxnLst/>
            <a:rect l="l" t="t" r="r" b="b"/>
            <a:pathLst>
              <a:path w="264795" h="315595">
                <a:moveTo>
                  <a:pt x="264591" y="34112"/>
                </a:moveTo>
                <a:lnTo>
                  <a:pt x="241918" y="19839"/>
                </a:lnTo>
                <a:lnTo>
                  <a:pt x="216357" y="9107"/>
                </a:lnTo>
                <a:lnTo>
                  <a:pt x="188414" y="2349"/>
                </a:lnTo>
                <a:lnTo>
                  <a:pt x="158597" y="0"/>
                </a:lnTo>
                <a:lnTo>
                  <a:pt x="108473" y="6774"/>
                </a:lnTo>
                <a:lnTo>
                  <a:pt x="64937" y="25640"/>
                </a:lnTo>
                <a:lnTo>
                  <a:pt x="30603" y="54405"/>
                </a:lnTo>
                <a:lnTo>
                  <a:pt x="8086" y="90882"/>
                </a:lnTo>
                <a:lnTo>
                  <a:pt x="0" y="132880"/>
                </a:lnTo>
                <a:lnTo>
                  <a:pt x="2938" y="158364"/>
                </a:lnTo>
                <a:lnTo>
                  <a:pt x="11371" y="182194"/>
                </a:lnTo>
                <a:lnTo>
                  <a:pt x="24726" y="203928"/>
                </a:lnTo>
                <a:lnTo>
                  <a:pt x="42430" y="223126"/>
                </a:lnTo>
                <a:lnTo>
                  <a:pt x="0" y="315048"/>
                </a:lnTo>
                <a:lnTo>
                  <a:pt x="103517" y="257352"/>
                </a:lnTo>
                <a:lnTo>
                  <a:pt x="109423" y="259181"/>
                </a:lnTo>
                <a:lnTo>
                  <a:pt x="115481" y="260756"/>
                </a:lnTo>
                <a:lnTo>
                  <a:pt x="121666" y="262013"/>
                </a:lnTo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2682154" y="3002623"/>
            <a:ext cx="263366" cy="285750"/>
          </a:xfrm>
          <a:custGeom>
            <a:avLst/>
            <a:gdLst/>
            <a:ahLst/>
            <a:cxnLst/>
            <a:rect l="l" t="t" r="r" b="b"/>
            <a:pathLst>
              <a:path w="351154" h="381000">
                <a:moveTo>
                  <a:pt x="190500" y="0"/>
                </a:moveTo>
                <a:lnTo>
                  <a:pt x="146817" y="5031"/>
                </a:lnTo>
                <a:lnTo>
                  <a:pt x="106718" y="19363"/>
                </a:lnTo>
                <a:lnTo>
                  <a:pt x="71348" y="41851"/>
                </a:lnTo>
                <a:lnTo>
                  <a:pt x="41847" y="71353"/>
                </a:lnTo>
                <a:lnTo>
                  <a:pt x="19361" y="106724"/>
                </a:lnTo>
                <a:lnTo>
                  <a:pt x="5030" y="146821"/>
                </a:lnTo>
                <a:lnTo>
                  <a:pt x="0" y="190500"/>
                </a:lnTo>
                <a:lnTo>
                  <a:pt x="5030" y="234182"/>
                </a:lnTo>
                <a:lnTo>
                  <a:pt x="19361" y="274281"/>
                </a:lnTo>
                <a:lnTo>
                  <a:pt x="41847" y="309651"/>
                </a:lnTo>
                <a:lnTo>
                  <a:pt x="71348" y="339152"/>
                </a:lnTo>
                <a:lnTo>
                  <a:pt x="106718" y="361638"/>
                </a:lnTo>
                <a:lnTo>
                  <a:pt x="146817" y="375969"/>
                </a:lnTo>
                <a:lnTo>
                  <a:pt x="190500" y="381000"/>
                </a:lnTo>
                <a:lnTo>
                  <a:pt x="239123" y="374718"/>
                </a:lnTo>
                <a:lnTo>
                  <a:pt x="283073" y="356954"/>
                </a:lnTo>
                <a:lnTo>
                  <a:pt x="320769" y="329323"/>
                </a:lnTo>
                <a:lnTo>
                  <a:pt x="350634" y="293446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2846784" y="3004271"/>
            <a:ext cx="121444" cy="197644"/>
          </a:xfrm>
          <a:custGeom>
            <a:avLst/>
            <a:gdLst/>
            <a:ahLst/>
            <a:cxnLst/>
            <a:rect l="l" t="t" r="r" b="b"/>
            <a:pathLst>
              <a:path w="161925" h="263525">
                <a:moveTo>
                  <a:pt x="0" y="0"/>
                </a:moveTo>
                <a:lnTo>
                  <a:pt x="0" y="171627"/>
                </a:lnTo>
                <a:lnTo>
                  <a:pt x="145948" y="263461"/>
                </a:lnTo>
                <a:lnTo>
                  <a:pt x="153349" y="245397"/>
                </a:lnTo>
                <a:lnTo>
                  <a:pt x="158140" y="227563"/>
                </a:lnTo>
                <a:lnTo>
                  <a:pt x="160721" y="208888"/>
                </a:lnTo>
                <a:lnTo>
                  <a:pt x="161493" y="188302"/>
                </a:lnTo>
                <a:lnTo>
                  <a:pt x="155880" y="142216"/>
                </a:lnTo>
                <a:lnTo>
                  <a:pt x="139944" y="100209"/>
                </a:lnTo>
                <a:lnTo>
                  <a:pt x="115036" y="63633"/>
                </a:lnTo>
                <a:lnTo>
                  <a:pt x="82508" y="33838"/>
                </a:lnTo>
                <a:lnTo>
                  <a:pt x="43712" y="121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/>
          <p:nvPr/>
        </p:nvSpPr>
        <p:spPr>
          <a:xfrm>
            <a:off x="2846784" y="3004271"/>
            <a:ext cx="121444" cy="197644"/>
          </a:xfrm>
          <a:custGeom>
            <a:avLst/>
            <a:gdLst/>
            <a:ahLst/>
            <a:cxnLst/>
            <a:rect l="l" t="t" r="r" b="b"/>
            <a:pathLst>
              <a:path w="161925" h="263525">
                <a:moveTo>
                  <a:pt x="145948" y="263461"/>
                </a:moveTo>
                <a:lnTo>
                  <a:pt x="153349" y="245397"/>
                </a:lnTo>
                <a:lnTo>
                  <a:pt x="158140" y="227563"/>
                </a:lnTo>
                <a:lnTo>
                  <a:pt x="160721" y="208888"/>
                </a:lnTo>
                <a:lnTo>
                  <a:pt x="161493" y="188302"/>
                </a:lnTo>
                <a:lnTo>
                  <a:pt x="155880" y="142216"/>
                </a:lnTo>
                <a:lnTo>
                  <a:pt x="139944" y="100209"/>
                </a:lnTo>
                <a:lnTo>
                  <a:pt x="115036" y="63633"/>
                </a:lnTo>
                <a:lnTo>
                  <a:pt x="82508" y="33838"/>
                </a:lnTo>
                <a:lnTo>
                  <a:pt x="43712" y="12177"/>
                </a:lnTo>
                <a:lnTo>
                  <a:pt x="0" y="0"/>
                </a:lnTo>
                <a:lnTo>
                  <a:pt x="0" y="171627"/>
                </a:lnTo>
                <a:lnTo>
                  <a:pt x="145948" y="263461"/>
                </a:lnTo>
                <a:close/>
              </a:path>
            </a:pathLst>
          </a:custGeom>
          <a:ln w="19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6"/>
          <p:cNvSpPr/>
          <p:nvPr/>
        </p:nvSpPr>
        <p:spPr>
          <a:xfrm>
            <a:off x="2721302" y="3734496"/>
            <a:ext cx="221456" cy="335756"/>
          </a:xfrm>
          <a:custGeom>
            <a:avLst/>
            <a:gdLst/>
            <a:ahLst/>
            <a:cxnLst/>
            <a:rect l="l" t="t" r="r" b="b"/>
            <a:pathLst>
              <a:path w="295275" h="447675">
                <a:moveTo>
                  <a:pt x="119976" y="0"/>
                </a:moveTo>
                <a:lnTo>
                  <a:pt x="19215" y="0"/>
                </a:lnTo>
                <a:lnTo>
                  <a:pt x="11755" y="1514"/>
                </a:lnTo>
                <a:lnTo>
                  <a:pt x="5645" y="5638"/>
                </a:lnTo>
                <a:lnTo>
                  <a:pt x="1516" y="11744"/>
                </a:lnTo>
                <a:lnTo>
                  <a:pt x="0" y="19202"/>
                </a:lnTo>
                <a:lnTo>
                  <a:pt x="0" y="428282"/>
                </a:lnTo>
                <a:lnTo>
                  <a:pt x="1516" y="435740"/>
                </a:lnTo>
                <a:lnTo>
                  <a:pt x="5645" y="441845"/>
                </a:lnTo>
                <a:lnTo>
                  <a:pt x="11755" y="445970"/>
                </a:lnTo>
                <a:lnTo>
                  <a:pt x="19215" y="447484"/>
                </a:lnTo>
                <a:lnTo>
                  <a:pt x="275691" y="447484"/>
                </a:lnTo>
                <a:lnTo>
                  <a:pt x="283151" y="445970"/>
                </a:lnTo>
                <a:lnTo>
                  <a:pt x="289261" y="441845"/>
                </a:lnTo>
                <a:lnTo>
                  <a:pt x="293390" y="435740"/>
                </a:lnTo>
                <a:lnTo>
                  <a:pt x="294906" y="428282"/>
                </a:lnTo>
                <a:lnTo>
                  <a:pt x="294906" y="409841"/>
                </a:lnTo>
                <a:lnTo>
                  <a:pt x="40474" y="409841"/>
                </a:lnTo>
                <a:lnTo>
                  <a:pt x="46059" y="374411"/>
                </a:lnTo>
                <a:lnTo>
                  <a:pt x="62326" y="348199"/>
                </a:lnTo>
                <a:lnTo>
                  <a:pt x="88550" y="331935"/>
                </a:lnTo>
                <a:lnTo>
                  <a:pt x="124002" y="326351"/>
                </a:lnTo>
                <a:lnTo>
                  <a:pt x="125412" y="326351"/>
                </a:lnTo>
                <a:lnTo>
                  <a:pt x="109716" y="317770"/>
                </a:lnTo>
                <a:lnTo>
                  <a:pt x="97151" y="305019"/>
                </a:lnTo>
                <a:lnTo>
                  <a:pt x="88811" y="289186"/>
                </a:lnTo>
                <a:lnTo>
                  <a:pt x="85788" y="271360"/>
                </a:lnTo>
                <a:lnTo>
                  <a:pt x="90453" y="248887"/>
                </a:lnTo>
                <a:lnTo>
                  <a:pt x="103087" y="230301"/>
                </a:lnTo>
                <a:lnTo>
                  <a:pt x="121648" y="217650"/>
                </a:lnTo>
                <a:lnTo>
                  <a:pt x="144094" y="212979"/>
                </a:lnTo>
                <a:lnTo>
                  <a:pt x="294906" y="212979"/>
                </a:lnTo>
                <a:lnTo>
                  <a:pt x="294906" y="189966"/>
                </a:lnTo>
                <a:lnTo>
                  <a:pt x="42532" y="189966"/>
                </a:lnTo>
                <a:lnTo>
                  <a:pt x="42532" y="163906"/>
                </a:lnTo>
                <a:lnTo>
                  <a:pt x="294906" y="163906"/>
                </a:lnTo>
                <a:lnTo>
                  <a:pt x="294906" y="139217"/>
                </a:lnTo>
                <a:lnTo>
                  <a:pt x="42519" y="139217"/>
                </a:lnTo>
                <a:lnTo>
                  <a:pt x="42519" y="113157"/>
                </a:lnTo>
                <a:lnTo>
                  <a:pt x="294906" y="113157"/>
                </a:lnTo>
                <a:lnTo>
                  <a:pt x="294906" y="61722"/>
                </a:lnTo>
                <a:lnTo>
                  <a:pt x="100368" y="61722"/>
                </a:lnTo>
                <a:lnTo>
                  <a:pt x="93354" y="60296"/>
                </a:lnTo>
                <a:lnTo>
                  <a:pt x="87607" y="56416"/>
                </a:lnTo>
                <a:lnTo>
                  <a:pt x="83723" y="50674"/>
                </a:lnTo>
                <a:lnTo>
                  <a:pt x="82295" y="43662"/>
                </a:lnTo>
                <a:lnTo>
                  <a:pt x="83723" y="36649"/>
                </a:lnTo>
                <a:lnTo>
                  <a:pt x="87607" y="30902"/>
                </a:lnTo>
                <a:lnTo>
                  <a:pt x="93354" y="27017"/>
                </a:lnTo>
                <a:lnTo>
                  <a:pt x="100368" y="25590"/>
                </a:lnTo>
                <a:lnTo>
                  <a:pt x="119976" y="25590"/>
                </a:lnTo>
                <a:lnTo>
                  <a:pt x="119976" y="0"/>
                </a:lnTo>
                <a:close/>
              </a:path>
              <a:path w="295275" h="447675">
                <a:moveTo>
                  <a:pt x="162648" y="342252"/>
                </a:moveTo>
                <a:lnTo>
                  <a:pt x="124002" y="342252"/>
                </a:lnTo>
                <a:lnTo>
                  <a:pt x="94767" y="346594"/>
                </a:lnTo>
                <a:lnTo>
                  <a:pt x="73590" y="359463"/>
                </a:lnTo>
                <a:lnTo>
                  <a:pt x="60709" y="380624"/>
                </a:lnTo>
                <a:lnTo>
                  <a:pt x="56362" y="409841"/>
                </a:lnTo>
                <a:lnTo>
                  <a:pt x="230238" y="409841"/>
                </a:lnTo>
                <a:lnTo>
                  <a:pt x="225896" y="380624"/>
                </a:lnTo>
                <a:lnTo>
                  <a:pt x="213026" y="359463"/>
                </a:lnTo>
                <a:lnTo>
                  <a:pt x="191865" y="346594"/>
                </a:lnTo>
                <a:lnTo>
                  <a:pt x="162648" y="342252"/>
                </a:lnTo>
                <a:close/>
              </a:path>
              <a:path w="295275" h="447675">
                <a:moveTo>
                  <a:pt x="294906" y="212979"/>
                </a:moveTo>
                <a:lnTo>
                  <a:pt x="144094" y="212979"/>
                </a:lnTo>
                <a:lnTo>
                  <a:pt x="166540" y="217650"/>
                </a:lnTo>
                <a:lnTo>
                  <a:pt x="185100" y="230301"/>
                </a:lnTo>
                <a:lnTo>
                  <a:pt x="197734" y="248887"/>
                </a:lnTo>
                <a:lnTo>
                  <a:pt x="202399" y="271360"/>
                </a:lnTo>
                <a:lnTo>
                  <a:pt x="199441" y="289359"/>
                </a:lnTo>
                <a:lnTo>
                  <a:pt x="191236" y="305195"/>
                </a:lnTo>
                <a:lnTo>
                  <a:pt x="178793" y="317861"/>
                </a:lnTo>
                <a:lnTo>
                  <a:pt x="163118" y="326351"/>
                </a:lnTo>
                <a:lnTo>
                  <a:pt x="198352" y="332037"/>
                </a:lnTo>
                <a:lnTo>
                  <a:pt x="224416" y="348327"/>
                </a:lnTo>
                <a:lnTo>
                  <a:pt x="240587" y="374502"/>
                </a:lnTo>
                <a:lnTo>
                  <a:pt x="246138" y="409841"/>
                </a:lnTo>
                <a:lnTo>
                  <a:pt x="294906" y="409841"/>
                </a:lnTo>
                <a:lnTo>
                  <a:pt x="294906" y="212979"/>
                </a:lnTo>
                <a:close/>
              </a:path>
              <a:path w="295275" h="447675">
                <a:moveTo>
                  <a:pt x="294906" y="163906"/>
                </a:moveTo>
                <a:lnTo>
                  <a:pt x="254736" y="163906"/>
                </a:lnTo>
                <a:lnTo>
                  <a:pt x="254736" y="189966"/>
                </a:lnTo>
                <a:lnTo>
                  <a:pt x="294906" y="189966"/>
                </a:lnTo>
                <a:lnTo>
                  <a:pt x="294906" y="163906"/>
                </a:lnTo>
                <a:close/>
              </a:path>
              <a:path w="295275" h="447675">
                <a:moveTo>
                  <a:pt x="294906" y="113157"/>
                </a:moveTo>
                <a:lnTo>
                  <a:pt x="183718" y="113157"/>
                </a:lnTo>
                <a:lnTo>
                  <a:pt x="183718" y="139217"/>
                </a:lnTo>
                <a:lnTo>
                  <a:pt x="294906" y="139217"/>
                </a:lnTo>
                <a:lnTo>
                  <a:pt x="294906" y="113157"/>
                </a:lnTo>
                <a:close/>
              </a:path>
              <a:path w="295275" h="447675">
                <a:moveTo>
                  <a:pt x="275691" y="0"/>
                </a:moveTo>
                <a:lnTo>
                  <a:pt x="171450" y="0"/>
                </a:lnTo>
                <a:lnTo>
                  <a:pt x="171450" y="25590"/>
                </a:lnTo>
                <a:lnTo>
                  <a:pt x="194551" y="25590"/>
                </a:lnTo>
                <a:lnTo>
                  <a:pt x="201560" y="27017"/>
                </a:lnTo>
                <a:lnTo>
                  <a:pt x="207298" y="30902"/>
                </a:lnTo>
                <a:lnTo>
                  <a:pt x="211174" y="36649"/>
                </a:lnTo>
                <a:lnTo>
                  <a:pt x="212597" y="43662"/>
                </a:lnTo>
                <a:lnTo>
                  <a:pt x="211174" y="50674"/>
                </a:lnTo>
                <a:lnTo>
                  <a:pt x="207298" y="56416"/>
                </a:lnTo>
                <a:lnTo>
                  <a:pt x="201560" y="60296"/>
                </a:lnTo>
                <a:lnTo>
                  <a:pt x="194551" y="61722"/>
                </a:lnTo>
                <a:lnTo>
                  <a:pt x="294906" y="61722"/>
                </a:lnTo>
                <a:lnTo>
                  <a:pt x="294906" y="19202"/>
                </a:lnTo>
                <a:lnTo>
                  <a:pt x="293390" y="11744"/>
                </a:lnTo>
                <a:lnTo>
                  <a:pt x="289261" y="5638"/>
                </a:lnTo>
                <a:lnTo>
                  <a:pt x="283151" y="1514"/>
                </a:lnTo>
                <a:lnTo>
                  <a:pt x="27569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2797578" y="3906154"/>
            <a:ext cx="63818" cy="63818"/>
          </a:xfrm>
          <a:custGeom>
            <a:avLst/>
            <a:gdLst/>
            <a:ahLst/>
            <a:cxnLst/>
            <a:rect l="l" t="t" r="r" b="b"/>
            <a:pathLst>
              <a:path w="85089" h="85089">
                <a:moveTo>
                  <a:pt x="42379" y="0"/>
                </a:moveTo>
                <a:lnTo>
                  <a:pt x="26231" y="3455"/>
                </a:lnTo>
                <a:lnTo>
                  <a:pt x="12722" y="12753"/>
                </a:lnTo>
                <a:lnTo>
                  <a:pt x="3446" y="26296"/>
                </a:lnTo>
                <a:lnTo>
                  <a:pt x="0" y="42481"/>
                </a:lnTo>
                <a:lnTo>
                  <a:pt x="3501" y="58474"/>
                </a:lnTo>
                <a:lnTo>
                  <a:pt x="12869" y="72015"/>
                </a:lnTo>
                <a:lnTo>
                  <a:pt x="26397" y="81393"/>
                </a:lnTo>
                <a:lnTo>
                  <a:pt x="42379" y="84899"/>
                </a:lnTo>
                <a:lnTo>
                  <a:pt x="58539" y="81450"/>
                </a:lnTo>
                <a:lnTo>
                  <a:pt x="72061" y="72167"/>
                </a:lnTo>
                <a:lnTo>
                  <a:pt x="81347" y="58646"/>
                </a:lnTo>
                <a:lnTo>
                  <a:pt x="84797" y="42481"/>
                </a:lnTo>
                <a:lnTo>
                  <a:pt x="81347" y="26296"/>
                </a:lnTo>
                <a:lnTo>
                  <a:pt x="72061" y="12753"/>
                </a:lnTo>
                <a:lnTo>
                  <a:pt x="58539" y="3455"/>
                </a:lnTo>
                <a:lnTo>
                  <a:pt x="4237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/>
          <p:nvPr/>
        </p:nvSpPr>
        <p:spPr>
          <a:xfrm>
            <a:off x="2811285" y="3676545"/>
            <a:ext cx="39052" cy="90011"/>
          </a:xfrm>
          <a:custGeom>
            <a:avLst/>
            <a:gdLst/>
            <a:ahLst/>
            <a:cxnLst/>
            <a:rect l="l" t="t" r="r" b="b"/>
            <a:pathLst>
              <a:path w="52070" h="120014">
                <a:moveTo>
                  <a:pt x="51473" y="119786"/>
                </a:moveTo>
                <a:lnTo>
                  <a:pt x="0" y="119786"/>
                </a:lnTo>
                <a:lnTo>
                  <a:pt x="0" y="0"/>
                </a:lnTo>
                <a:lnTo>
                  <a:pt x="51473" y="0"/>
                </a:lnTo>
                <a:lnTo>
                  <a:pt x="51473" y="119786"/>
                </a:lnTo>
                <a:close/>
              </a:path>
            </a:pathLst>
          </a:custGeom>
          <a:solidFill>
            <a:schemeClr val="accent1"/>
          </a:solidFill>
          <a:ln w="1285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9"/>
          <p:cNvSpPr/>
          <p:nvPr/>
        </p:nvSpPr>
        <p:spPr>
          <a:xfrm>
            <a:off x="6249858" y="3023368"/>
            <a:ext cx="18574" cy="18574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19126" y="0"/>
                </a:moveTo>
                <a:lnTo>
                  <a:pt x="5511" y="0"/>
                </a:lnTo>
                <a:lnTo>
                  <a:pt x="0" y="5524"/>
                </a:lnTo>
                <a:lnTo>
                  <a:pt x="0" y="19138"/>
                </a:lnTo>
                <a:lnTo>
                  <a:pt x="5511" y="24650"/>
                </a:lnTo>
                <a:lnTo>
                  <a:pt x="19126" y="24650"/>
                </a:lnTo>
                <a:lnTo>
                  <a:pt x="24650" y="19138"/>
                </a:lnTo>
                <a:lnTo>
                  <a:pt x="24650" y="5524"/>
                </a:lnTo>
                <a:lnTo>
                  <a:pt x="19126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6288501" y="3023378"/>
            <a:ext cx="18574" cy="18574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19126" y="0"/>
                </a:moveTo>
                <a:lnTo>
                  <a:pt x="5524" y="0"/>
                </a:lnTo>
                <a:lnTo>
                  <a:pt x="0" y="5511"/>
                </a:lnTo>
                <a:lnTo>
                  <a:pt x="0" y="19126"/>
                </a:lnTo>
                <a:lnTo>
                  <a:pt x="5524" y="24638"/>
                </a:lnTo>
                <a:lnTo>
                  <a:pt x="19126" y="24638"/>
                </a:lnTo>
                <a:lnTo>
                  <a:pt x="24650" y="19126"/>
                </a:lnTo>
                <a:lnTo>
                  <a:pt x="24650" y="5511"/>
                </a:lnTo>
                <a:lnTo>
                  <a:pt x="19126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/>
          <p:nvPr/>
        </p:nvSpPr>
        <p:spPr>
          <a:xfrm>
            <a:off x="6326601" y="3023940"/>
            <a:ext cx="18574" cy="18574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19126" y="0"/>
                </a:moveTo>
                <a:lnTo>
                  <a:pt x="5511" y="0"/>
                </a:lnTo>
                <a:lnTo>
                  <a:pt x="0" y="5524"/>
                </a:lnTo>
                <a:lnTo>
                  <a:pt x="0" y="19126"/>
                </a:lnTo>
                <a:lnTo>
                  <a:pt x="5511" y="24650"/>
                </a:lnTo>
                <a:lnTo>
                  <a:pt x="19126" y="24650"/>
                </a:lnTo>
                <a:lnTo>
                  <a:pt x="24638" y="19126"/>
                </a:lnTo>
                <a:lnTo>
                  <a:pt x="24638" y="5524"/>
                </a:lnTo>
                <a:lnTo>
                  <a:pt x="19126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2"/>
          <p:cNvSpPr/>
          <p:nvPr/>
        </p:nvSpPr>
        <p:spPr>
          <a:xfrm>
            <a:off x="6261058" y="3149774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3"/>
          <p:cNvSpPr/>
          <p:nvPr/>
        </p:nvSpPr>
        <p:spPr>
          <a:xfrm>
            <a:off x="6261058" y="3175540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6261058" y="3125600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6261058" y="3100625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6261058" y="3201295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6261058" y="3227060"/>
            <a:ext cx="73343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61" y="0"/>
                </a:lnTo>
              </a:path>
            </a:pathLst>
          </a:custGeom>
          <a:ln w="1884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6070511" y="3007776"/>
            <a:ext cx="291465" cy="256699"/>
          </a:xfrm>
          <a:custGeom>
            <a:avLst/>
            <a:gdLst/>
            <a:ahLst/>
            <a:cxnLst/>
            <a:rect l="l" t="t" r="r" b="b"/>
            <a:pathLst>
              <a:path w="388620" h="342264">
                <a:moveTo>
                  <a:pt x="361670" y="341820"/>
                </a:moveTo>
                <a:lnTo>
                  <a:pt x="26466" y="341820"/>
                </a:lnTo>
                <a:lnTo>
                  <a:pt x="16191" y="339733"/>
                </a:lnTo>
                <a:lnTo>
                  <a:pt x="7775" y="334051"/>
                </a:lnTo>
                <a:lnTo>
                  <a:pt x="2088" y="325639"/>
                </a:lnTo>
                <a:lnTo>
                  <a:pt x="0" y="315366"/>
                </a:lnTo>
                <a:lnTo>
                  <a:pt x="0" y="26466"/>
                </a:lnTo>
                <a:lnTo>
                  <a:pt x="2088" y="16191"/>
                </a:lnTo>
                <a:lnTo>
                  <a:pt x="7775" y="7775"/>
                </a:lnTo>
                <a:lnTo>
                  <a:pt x="16191" y="2088"/>
                </a:lnTo>
                <a:lnTo>
                  <a:pt x="26466" y="0"/>
                </a:lnTo>
                <a:lnTo>
                  <a:pt x="361670" y="0"/>
                </a:lnTo>
                <a:lnTo>
                  <a:pt x="371944" y="2088"/>
                </a:lnTo>
                <a:lnTo>
                  <a:pt x="380355" y="7775"/>
                </a:lnTo>
                <a:lnTo>
                  <a:pt x="386037" y="16191"/>
                </a:lnTo>
                <a:lnTo>
                  <a:pt x="388124" y="26466"/>
                </a:lnTo>
                <a:lnTo>
                  <a:pt x="388124" y="315366"/>
                </a:lnTo>
                <a:lnTo>
                  <a:pt x="386037" y="325639"/>
                </a:lnTo>
                <a:lnTo>
                  <a:pt x="380355" y="334051"/>
                </a:lnTo>
                <a:lnTo>
                  <a:pt x="371944" y="339733"/>
                </a:lnTo>
                <a:lnTo>
                  <a:pt x="361670" y="341820"/>
                </a:lnTo>
                <a:close/>
              </a:path>
            </a:pathLst>
          </a:custGeom>
          <a:ln w="2100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6136138" y="3104016"/>
            <a:ext cx="100013" cy="99060"/>
          </a:xfrm>
          <a:custGeom>
            <a:avLst/>
            <a:gdLst/>
            <a:ahLst/>
            <a:cxnLst/>
            <a:rect l="l" t="t" r="r" b="b"/>
            <a:pathLst>
              <a:path w="133350" h="132079">
                <a:moveTo>
                  <a:pt x="124171" y="109207"/>
                </a:moveTo>
                <a:lnTo>
                  <a:pt x="87807" y="109207"/>
                </a:lnTo>
                <a:lnTo>
                  <a:pt x="128155" y="131699"/>
                </a:lnTo>
                <a:lnTo>
                  <a:pt x="128727" y="131838"/>
                </a:lnTo>
                <a:lnTo>
                  <a:pt x="130136" y="131838"/>
                </a:lnTo>
                <a:lnTo>
                  <a:pt x="130962" y="131521"/>
                </a:lnTo>
                <a:lnTo>
                  <a:pt x="132689" y="129921"/>
                </a:lnTo>
                <a:lnTo>
                  <a:pt x="133007" y="128346"/>
                </a:lnTo>
                <a:lnTo>
                  <a:pt x="124171" y="109207"/>
                </a:lnTo>
                <a:close/>
              </a:path>
              <a:path w="133350" h="132079">
                <a:moveTo>
                  <a:pt x="66344" y="0"/>
                </a:moveTo>
                <a:lnTo>
                  <a:pt x="40547" y="4418"/>
                </a:lnTo>
                <a:lnTo>
                  <a:pt x="19456" y="16460"/>
                </a:lnTo>
                <a:lnTo>
                  <a:pt x="5222" y="34306"/>
                </a:lnTo>
                <a:lnTo>
                  <a:pt x="0" y="56134"/>
                </a:lnTo>
                <a:lnTo>
                  <a:pt x="5222" y="77969"/>
                </a:lnTo>
                <a:lnTo>
                  <a:pt x="19456" y="95818"/>
                </a:lnTo>
                <a:lnTo>
                  <a:pt x="40547" y="107861"/>
                </a:lnTo>
                <a:lnTo>
                  <a:pt x="66344" y="112280"/>
                </a:lnTo>
                <a:lnTo>
                  <a:pt x="73596" y="112280"/>
                </a:lnTo>
                <a:lnTo>
                  <a:pt x="80810" y="111239"/>
                </a:lnTo>
                <a:lnTo>
                  <a:pt x="87807" y="109207"/>
                </a:lnTo>
                <a:lnTo>
                  <a:pt x="124171" y="109207"/>
                </a:lnTo>
                <a:lnTo>
                  <a:pt x="116573" y="92748"/>
                </a:lnTo>
                <a:lnTo>
                  <a:pt x="123486" y="84616"/>
                </a:lnTo>
                <a:lnTo>
                  <a:pt x="128543" y="75669"/>
                </a:lnTo>
                <a:lnTo>
                  <a:pt x="131646" y="66109"/>
                </a:lnTo>
                <a:lnTo>
                  <a:pt x="132702" y="56134"/>
                </a:lnTo>
                <a:lnTo>
                  <a:pt x="127479" y="34306"/>
                </a:lnTo>
                <a:lnTo>
                  <a:pt x="113244" y="16460"/>
                </a:lnTo>
                <a:lnTo>
                  <a:pt x="92149" y="4418"/>
                </a:lnTo>
                <a:lnTo>
                  <a:pt x="66344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6096915" y="3088567"/>
            <a:ext cx="76676" cy="89535"/>
          </a:xfrm>
          <a:custGeom>
            <a:avLst/>
            <a:gdLst/>
            <a:ahLst/>
            <a:cxnLst/>
            <a:rect l="l" t="t" r="r" b="b"/>
            <a:pathLst>
              <a:path w="102234" h="119379">
                <a:moveTo>
                  <a:pt x="60363" y="0"/>
                </a:moveTo>
                <a:lnTo>
                  <a:pt x="37011" y="4004"/>
                </a:lnTo>
                <a:lnTo>
                  <a:pt x="17918" y="14916"/>
                </a:lnTo>
                <a:lnTo>
                  <a:pt x="5032" y="31086"/>
                </a:lnTo>
                <a:lnTo>
                  <a:pt x="304" y="50863"/>
                </a:lnTo>
                <a:lnTo>
                  <a:pt x="1250" y="59861"/>
                </a:lnTo>
                <a:lnTo>
                  <a:pt x="4030" y="68484"/>
                </a:lnTo>
                <a:lnTo>
                  <a:pt x="8561" y="76555"/>
                </a:lnTo>
                <a:lnTo>
                  <a:pt x="14757" y="83896"/>
                </a:lnTo>
                <a:lnTo>
                  <a:pt x="0" y="115862"/>
                </a:lnTo>
                <a:lnTo>
                  <a:pt x="317" y="117436"/>
                </a:lnTo>
                <a:lnTo>
                  <a:pt x="2044" y="119037"/>
                </a:lnTo>
                <a:lnTo>
                  <a:pt x="2870" y="119341"/>
                </a:lnTo>
                <a:lnTo>
                  <a:pt x="4279" y="119341"/>
                </a:lnTo>
                <a:lnTo>
                  <a:pt x="4851" y="119202"/>
                </a:lnTo>
                <a:lnTo>
                  <a:pt x="25155" y="107886"/>
                </a:lnTo>
                <a:lnTo>
                  <a:pt x="11176" y="107886"/>
                </a:lnTo>
                <a:lnTo>
                  <a:pt x="22580" y="83172"/>
                </a:lnTo>
                <a:lnTo>
                  <a:pt x="22250" y="81572"/>
                </a:lnTo>
                <a:lnTo>
                  <a:pt x="21145" y="80581"/>
                </a:lnTo>
                <a:lnTo>
                  <a:pt x="15132" y="74034"/>
                </a:lnTo>
                <a:lnTo>
                  <a:pt x="10733" y="66779"/>
                </a:lnTo>
                <a:lnTo>
                  <a:pt x="8031" y="58996"/>
                </a:lnTo>
                <a:lnTo>
                  <a:pt x="7112" y="50863"/>
                </a:lnTo>
                <a:lnTo>
                  <a:pt x="11303" y="33730"/>
                </a:lnTo>
                <a:lnTo>
                  <a:pt x="22726" y="19724"/>
                </a:lnTo>
                <a:lnTo>
                  <a:pt x="39655" y="10274"/>
                </a:lnTo>
                <a:lnTo>
                  <a:pt x="60363" y="6807"/>
                </a:lnTo>
                <a:lnTo>
                  <a:pt x="90137" y="6807"/>
                </a:lnTo>
                <a:lnTo>
                  <a:pt x="81726" y="3324"/>
                </a:lnTo>
                <a:lnTo>
                  <a:pt x="71273" y="844"/>
                </a:lnTo>
                <a:lnTo>
                  <a:pt x="60363" y="0"/>
                </a:lnTo>
                <a:close/>
              </a:path>
              <a:path w="102234" h="119379">
                <a:moveTo>
                  <a:pt x="40805" y="91808"/>
                </a:moveTo>
                <a:lnTo>
                  <a:pt x="39839" y="91897"/>
                </a:lnTo>
                <a:lnTo>
                  <a:pt x="11176" y="107886"/>
                </a:lnTo>
                <a:lnTo>
                  <a:pt x="25155" y="107886"/>
                </a:lnTo>
                <a:lnTo>
                  <a:pt x="41084" y="99009"/>
                </a:lnTo>
                <a:lnTo>
                  <a:pt x="50230" y="99009"/>
                </a:lnTo>
                <a:lnTo>
                  <a:pt x="50876" y="95834"/>
                </a:lnTo>
                <a:lnTo>
                  <a:pt x="49695" y="94043"/>
                </a:lnTo>
                <a:lnTo>
                  <a:pt x="45796" y="93243"/>
                </a:lnTo>
                <a:lnTo>
                  <a:pt x="43726" y="92709"/>
                </a:lnTo>
                <a:lnTo>
                  <a:pt x="40805" y="91808"/>
                </a:lnTo>
                <a:close/>
              </a:path>
              <a:path w="102234" h="119379">
                <a:moveTo>
                  <a:pt x="50230" y="99009"/>
                </a:moveTo>
                <a:lnTo>
                  <a:pt x="41084" y="99009"/>
                </a:lnTo>
                <a:lnTo>
                  <a:pt x="42875" y="99517"/>
                </a:lnTo>
                <a:lnTo>
                  <a:pt x="44691" y="99961"/>
                </a:lnTo>
                <a:lnTo>
                  <a:pt x="48323" y="100698"/>
                </a:lnTo>
                <a:lnTo>
                  <a:pt x="50126" y="99517"/>
                </a:lnTo>
                <a:lnTo>
                  <a:pt x="50230" y="99009"/>
                </a:lnTo>
                <a:close/>
              </a:path>
              <a:path w="102234" h="119379">
                <a:moveTo>
                  <a:pt x="90137" y="6807"/>
                </a:moveTo>
                <a:lnTo>
                  <a:pt x="60363" y="6807"/>
                </a:lnTo>
                <a:lnTo>
                  <a:pt x="70175" y="7561"/>
                </a:lnTo>
                <a:lnTo>
                  <a:pt x="79560" y="9777"/>
                </a:lnTo>
                <a:lnTo>
                  <a:pt x="88300" y="13381"/>
                </a:lnTo>
                <a:lnTo>
                  <a:pt x="96177" y="18300"/>
                </a:lnTo>
                <a:lnTo>
                  <a:pt x="97663" y="19430"/>
                </a:lnTo>
                <a:lnTo>
                  <a:pt x="99796" y="19138"/>
                </a:lnTo>
                <a:lnTo>
                  <a:pt x="102069" y="16141"/>
                </a:lnTo>
                <a:lnTo>
                  <a:pt x="101777" y="14008"/>
                </a:lnTo>
                <a:lnTo>
                  <a:pt x="100279" y="12877"/>
                </a:lnTo>
                <a:lnTo>
                  <a:pt x="91475" y="7361"/>
                </a:lnTo>
                <a:lnTo>
                  <a:pt x="90137" y="6807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6070511" y="3007785"/>
            <a:ext cx="291465" cy="60960"/>
          </a:xfrm>
          <a:custGeom>
            <a:avLst/>
            <a:gdLst/>
            <a:ahLst/>
            <a:cxnLst/>
            <a:rect l="l" t="t" r="r" b="b"/>
            <a:pathLst>
              <a:path w="388620" h="81279">
                <a:moveTo>
                  <a:pt x="361670" y="0"/>
                </a:moveTo>
                <a:lnTo>
                  <a:pt x="26466" y="0"/>
                </a:lnTo>
                <a:lnTo>
                  <a:pt x="16191" y="2088"/>
                </a:lnTo>
                <a:lnTo>
                  <a:pt x="7775" y="7775"/>
                </a:lnTo>
                <a:lnTo>
                  <a:pt x="2088" y="16191"/>
                </a:lnTo>
                <a:lnTo>
                  <a:pt x="0" y="26466"/>
                </a:lnTo>
                <a:lnTo>
                  <a:pt x="0" y="81216"/>
                </a:lnTo>
                <a:lnTo>
                  <a:pt x="388124" y="81216"/>
                </a:lnTo>
                <a:lnTo>
                  <a:pt x="388124" y="49999"/>
                </a:lnTo>
                <a:lnTo>
                  <a:pt x="269963" y="49999"/>
                </a:lnTo>
                <a:lnTo>
                  <a:pt x="264375" y="44424"/>
                </a:lnTo>
                <a:lnTo>
                  <a:pt x="264375" y="30645"/>
                </a:lnTo>
                <a:lnTo>
                  <a:pt x="269963" y="25069"/>
                </a:lnTo>
                <a:lnTo>
                  <a:pt x="387840" y="25069"/>
                </a:lnTo>
                <a:lnTo>
                  <a:pt x="386037" y="16191"/>
                </a:lnTo>
                <a:lnTo>
                  <a:pt x="380355" y="7775"/>
                </a:lnTo>
                <a:lnTo>
                  <a:pt x="371944" y="2088"/>
                </a:lnTo>
                <a:lnTo>
                  <a:pt x="361670" y="0"/>
                </a:lnTo>
                <a:close/>
              </a:path>
              <a:path w="388620" h="81279">
                <a:moveTo>
                  <a:pt x="308419" y="25069"/>
                </a:moveTo>
                <a:lnTo>
                  <a:pt x="283730" y="25069"/>
                </a:lnTo>
                <a:lnTo>
                  <a:pt x="289318" y="30645"/>
                </a:lnTo>
                <a:lnTo>
                  <a:pt x="289318" y="44424"/>
                </a:lnTo>
                <a:lnTo>
                  <a:pt x="283730" y="49999"/>
                </a:lnTo>
                <a:lnTo>
                  <a:pt x="308419" y="49999"/>
                </a:lnTo>
                <a:lnTo>
                  <a:pt x="302844" y="44424"/>
                </a:lnTo>
                <a:lnTo>
                  <a:pt x="302844" y="30645"/>
                </a:lnTo>
                <a:lnTo>
                  <a:pt x="308419" y="25069"/>
                </a:lnTo>
                <a:close/>
              </a:path>
              <a:path w="388620" h="81279">
                <a:moveTo>
                  <a:pt x="346887" y="25069"/>
                </a:moveTo>
                <a:lnTo>
                  <a:pt x="322198" y="25069"/>
                </a:lnTo>
                <a:lnTo>
                  <a:pt x="327774" y="30645"/>
                </a:lnTo>
                <a:lnTo>
                  <a:pt x="327774" y="44424"/>
                </a:lnTo>
                <a:lnTo>
                  <a:pt x="322198" y="49999"/>
                </a:lnTo>
                <a:lnTo>
                  <a:pt x="346887" y="49999"/>
                </a:lnTo>
                <a:lnTo>
                  <a:pt x="341299" y="44424"/>
                </a:lnTo>
                <a:lnTo>
                  <a:pt x="341299" y="30645"/>
                </a:lnTo>
                <a:lnTo>
                  <a:pt x="346887" y="25069"/>
                </a:lnTo>
                <a:close/>
              </a:path>
              <a:path w="388620" h="81279">
                <a:moveTo>
                  <a:pt x="387840" y="25069"/>
                </a:moveTo>
                <a:lnTo>
                  <a:pt x="360654" y="25069"/>
                </a:lnTo>
                <a:lnTo>
                  <a:pt x="366242" y="30645"/>
                </a:lnTo>
                <a:lnTo>
                  <a:pt x="366242" y="44424"/>
                </a:lnTo>
                <a:lnTo>
                  <a:pt x="360654" y="49999"/>
                </a:lnTo>
                <a:lnTo>
                  <a:pt x="388124" y="49999"/>
                </a:lnTo>
                <a:lnTo>
                  <a:pt x="388124" y="26466"/>
                </a:lnTo>
                <a:lnTo>
                  <a:pt x="387840" y="250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6057776" y="3909136"/>
            <a:ext cx="59055" cy="144780"/>
          </a:xfrm>
          <a:custGeom>
            <a:avLst/>
            <a:gdLst/>
            <a:ahLst/>
            <a:cxnLst/>
            <a:rect l="l" t="t" r="r" b="b"/>
            <a:pathLst>
              <a:path w="78740" h="193039">
                <a:moveTo>
                  <a:pt x="74282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188607"/>
                </a:lnTo>
                <a:lnTo>
                  <a:pt x="4279" y="192887"/>
                </a:lnTo>
                <a:lnTo>
                  <a:pt x="74282" y="192887"/>
                </a:lnTo>
                <a:lnTo>
                  <a:pt x="78574" y="188607"/>
                </a:lnTo>
                <a:lnTo>
                  <a:pt x="78574" y="4292"/>
                </a:lnTo>
                <a:lnTo>
                  <a:pt x="74282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6137252" y="3863597"/>
            <a:ext cx="59055" cy="190500"/>
          </a:xfrm>
          <a:custGeom>
            <a:avLst/>
            <a:gdLst/>
            <a:ahLst/>
            <a:cxnLst/>
            <a:rect l="l" t="t" r="r" b="b"/>
            <a:pathLst>
              <a:path w="78740" h="254000">
                <a:moveTo>
                  <a:pt x="74282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249326"/>
                </a:lnTo>
                <a:lnTo>
                  <a:pt x="4279" y="253606"/>
                </a:lnTo>
                <a:lnTo>
                  <a:pt x="74282" y="253606"/>
                </a:lnTo>
                <a:lnTo>
                  <a:pt x="78574" y="249326"/>
                </a:lnTo>
                <a:lnTo>
                  <a:pt x="78574" y="4292"/>
                </a:lnTo>
                <a:lnTo>
                  <a:pt x="74282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6216719" y="3793055"/>
            <a:ext cx="59055" cy="260985"/>
          </a:xfrm>
          <a:custGeom>
            <a:avLst/>
            <a:gdLst/>
            <a:ahLst/>
            <a:cxnLst/>
            <a:rect l="l" t="t" r="r" b="b"/>
            <a:pathLst>
              <a:path w="78740" h="347979">
                <a:moveTo>
                  <a:pt x="74282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343382"/>
                </a:lnTo>
                <a:lnTo>
                  <a:pt x="4279" y="347662"/>
                </a:lnTo>
                <a:lnTo>
                  <a:pt x="74282" y="347662"/>
                </a:lnTo>
                <a:lnTo>
                  <a:pt x="78574" y="343382"/>
                </a:lnTo>
                <a:lnTo>
                  <a:pt x="78574" y="328612"/>
                </a:lnTo>
                <a:lnTo>
                  <a:pt x="19037" y="328612"/>
                </a:lnTo>
                <a:lnTo>
                  <a:pt x="19037" y="19050"/>
                </a:lnTo>
                <a:lnTo>
                  <a:pt x="78574" y="19049"/>
                </a:lnTo>
                <a:lnTo>
                  <a:pt x="78574" y="4292"/>
                </a:lnTo>
                <a:lnTo>
                  <a:pt x="74282" y="0"/>
                </a:lnTo>
                <a:close/>
              </a:path>
              <a:path w="78740" h="347979">
                <a:moveTo>
                  <a:pt x="78574" y="19049"/>
                </a:moveTo>
                <a:lnTo>
                  <a:pt x="59524" y="19050"/>
                </a:lnTo>
                <a:lnTo>
                  <a:pt x="59524" y="328612"/>
                </a:lnTo>
                <a:lnTo>
                  <a:pt x="78574" y="328612"/>
                </a:lnTo>
                <a:lnTo>
                  <a:pt x="78574" y="19049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6296196" y="3716255"/>
            <a:ext cx="59055" cy="337661"/>
          </a:xfrm>
          <a:custGeom>
            <a:avLst/>
            <a:gdLst/>
            <a:ahLst/>
            <a:cxnLst/>
            <a:rect l="l" t="t" r="r" b="b"/>
            <a:pathLst>
              <a:path w="78740" h="450214">
                <a:moveTo>
                  <a:pt x="74282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445769"/>
                </a:lnTo>
                <a:lnTo>
                  <a:pt x="4279" y="450062"/>
                </a:lnTo>
                <a:lnTo>
                  <a:pt x="74282" y="450062"/>
                </a:lnTo>
                <a:lnTo>
                  <a:pt x="78574" y="445769"/>
                </a:lnTo>
                <a:lnTo>
                  <a:pt x="78574" y="431012"/>
                </a:lnTo>
                <a:lnTo>
                  <a:pt x="19037" y="431012"/>
                </a:lnTo>
                <a:lnTo>
                  <a:pt x="19037" y="19049"/>
                </a:lnTo>
                <a:lnTo>
                  <a:pt x="78574" y="19049"/>
                </a:lnTo>
                <a:lnTo>
                  <a:pt x="78574" y="4292"/>
                </a:lnTo>
                <a:lnTo>
                  <a:pt x="74282" y="0"/>
                </a:lnTo>
                <a:close/>
              </a:path>
              <a:path w="78740" h="450214">
                <a:moveTo>
                  <a:pt x="78574" y="19049"/>
                </a:moveTo>
                <a:lnTo>
                  <a:pt x="59524" y="19049"/>
                </a:lnTo>
                <a:lnTo>
                  <a:pt x="59524" y="431012"/>
                </a:lnTo>
                <a:lnTo>
                  <a:pt x="78574" y="431012"/>
                </a:lnTo>
                <a:lnTo>
                  <a:pt x="78574" y="19049"/>
                </a:lnTo>
                <a:close/>
              </a:path>
            </a:pathLst>
          </a:custGeom>
          <a:solidFill>
            <a:srgbClr val="FF4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/>
          <p:nvPr/>
        </p:nvSpPr>
        <p:spPr>
          <a:xfrm>
            <a:off x="1588208" y="2406063"/>
            <a:ext cx="672941" cy="100489"/>
          </a:xfrm>
          <a:custGeom>
            <a:avLst/>
            <a:gdLst/>
            <a:ahLst/>
            <a:cxnLst/>
            <a:rect l="l" t="t" r="r" b="b"/>
            <a:pathLst>
              <a:path w="897255" h="133985">
                <a:moveTo>
                  <a:pt x="830402" y="0"/>
                </a:moveTo>
                <a:lnTo>
                  <a:pt x="815314" y="15074"/>
                </a:lnTo>
                <a:lnTo>
                  <a:pt x="856272" y="56032"/>
                </a:lnTo>
                <a:lnTo>
                  <a:pt x="0" y="56032"/>
                </a:lnTo>
                <a:lnTo>
                  <a:pt x="0" y="77355"/>
                </a:lnTo>
                <a:lnTo>
                  <a:pt x="856284" y="77355"/>
                </a:lnTo>
                <a:lnTo>
                  <a:pt x="815314" y="118313"/>
                </a:lnTo>
                <a:lnTo>
                  <a:pt x="830402" y="133388"/>
                </a:lnTo>
                <a:lnTo>
                  <a:pt x="897102" y="66687"/>
                </a:lnTo>
                <a:lnTo>
                  <a:pt x="830402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7"/>
          <p:cNvSpPr/>
          <p:nvPr/>
        </p:nvSpPr>
        <p:spPr>
          <a:xfrm>
            <a:off x="1970999" y="3152727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320014" y="0"/>
                </a:moveTo>
                <a:lnTo>
                  <a:pt x="304939" y="15087"/>
                </a:lnTo>
                <a:lnTo>
                  <a:pt x="345897" y="56032"/>
                </a:lnTo>
                <a:lnTo>
                  <a:pt x="0" y="56032"/>
                </a:lnTo>
                <a:lnTo>
                  <a:pt x="0" y="77355"/>
                </a:lnTo>
                <a:lnTo>
                  <a:pt x="345897" y="77355"/>
                </a:lnTo>
                <a:lnTo>
                  <a:pt x="304939" y="118313"/>
                </a:lnTo>
                <a:lnTo>
                  <a:pt x="320014" y="133388"/>
                </a:lnTo>
                <a:lnTo>
                  <a:pt x="386715" y="66687"/>
                </a:lnTo>
                <a:lnTo>
                  <a:pt x="320014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/>
          <p:nvPr/>
        </p:nvSpPr>
        <p:spPr>
          <a:xfrm>
            <a:off x="1970999" y="390099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320014" y="0"/>
                </a:moveTo>
                <a:lnTo>
                  <a:pt x="304939" y="15087"/>
                </a:lnTo>
                <a:lnTo>
                  <a:pt x="345897" y="56032"/>
                </a:lnTo>
                <a:lnTo>
                  <a:pt x="0" y="56032"/>
                </a:lnTo>
                <a:lnTo>
                  <a:pt x="0" y="77355"/>
                </a:lnTo>
                <a:lnTo>
                  <a:pt x="345897" y="77355"/>
                </a:lnTo>
                <a:lnTo>
                  <a:pt x="304939" y="118313"/>
                </a:lnTo>
                <a:lnTo>
                  <a:pt x="320014" y="133388"/>
                </a:lnTo>
                <a:lnTo>
                  <a:pt x="386715" y="66687"/>
                </a:lnTo>
                <a:lnTo>
                  <a:pt x="320014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9"/>
          <p:cNvSpPr/>
          <p:nvPr/>
        </p:nvSpPr>
        <p:spPr>
          <a:xfrm>
            <a:off x="1970999" y="1676562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320014" y="0"/>
                </a:moveTo>
                <a:lnTo>
                  <a:pt x="304939" y="15074"/>
                </a:lnTo>
                <a:lnTo>
                  <a:pt x="345897" y="56032"/>
                </a:lnTo>
                <a:lnTo>
                  <a:pt x="0" y="56032"/>
                </a:lnTo>
                <a:lnTo>
                  <a:pt x="0" y="77355"/>
                </a:lnTo>
                <a:lnTo>
                  <a:pt x="345897" y="77355"/>
                </a:lnTo>
                <a:lnTo>
                  <a:pt x="304939" y="118313"/>
                </a:lnTo>
                <a:lnTo>
                  <a:pt x="320014" y="133388"/>
                </a:lnTo>
                <a:lnTo>
                  <a:pt x="386715" y="66687"/>
                </a:lnTo>
                <a:lnTo>
                  <a:pt x="320014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20"/>
          <p:cNvSpPr/>
          <p:nvPr/>
        </p:nvSpPr>
        <p:spPr>
          <a:xfrm>
            <a:off x="1970999" y="91916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4">
                <a:moveTo>
                  <a:pt x="320014" y="0"/>
                </a:moveTo>
                <a:lnTo>
                  <a:pt x="304939" y="15087"/>
                </a:lnTo>
                <a:lnTo>
                  <a:pt x="345897" y="56032"/>
                </a:lnTo>
                <a:lnTo>
                  <a:pt x="0" y="56032"/>
                </a:lnTo>
                <a:lnTo>
                  <a:pt x="0" y="77355"/>
                </a:lnTo>
                <a:lnTo>
                  <a:pt x="345897" y="77355"/>
                </a:lnTo>
                <a:lnTo>
                  <a:pt x="304939" y="118313"/>
                </a:lnTo>
                <a:lnTo>
                  <a:pt x="320014" y="133388"/>
                </a:lnTo>
                <a:lnTo>
                  <a:pt x="386715" y="66687"/>
                </a:lnTo>
                <a:lnTo>
                  <a:pt x="320014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1"/>
          <p:cNvSpPr/>
          <p:nvPr/>
        </p:nvSpPr>
        <p:spPr>
          <a:xfrm>
            <a:off x="2006379" y="961177"/>
            <a:ext cx="0" cy="3000375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169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/>
          <p:nvPr/>
        </p:nvSpPr>
        <p:spPr>
          <a:xfrm>
            <a:off x="6860115" y="2406063"/>
            <a:ext cx="672941" cy="100489"/>
          </a:xfrm>
          <a:custGeom>
            <a:avLst/>
            <a:gdLst/>
            <a:ahLst/>
            <a:cxnLst/>
            <a:rect l="l" t="t" r="r" b="b"/>
            <a:pathLst>
              <a:path w="897254" h="133985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88" y="118313"/>
                </a:lnTo>
                <a:lnTo>
                  <a:pt x="40817" y="77355"/>
                </a:lnTo>
                <a:lnTo>
                  <a:pt x="897102" y="77355"/>
                </a:lnTo>
                <a:lnTo>
                  <a:pt x="897102" y="56032"/>
                </a:lnTo>
                <a:lnTo>
                  <a:pt x="40830" y="56032"/>
                </a:lnTo>
                <a:lnTo>
                  <a:pt x="81788" y="15074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3" name="object 123"/>
          <p:cNvSpPr/>
          <p:nvPr/>
        </p:nvSpPr>
        <p:spPr>
          <a:xfrm>
            <a:off x="6860125" y="3152727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5" h="133985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5" y="77355"/>
                </a:lnTo>
                <a:lnTo>
                  <a:pt x="386715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6860125" y="390099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5" h="133985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5" y="77355"/>
                </a:lnTo>
                <a:lnTo>
                  <a:pt x="386715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6860125" y="1676562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5" h="133985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5" y="77355"/>
                </a:lnTo>
                <a:lnTo>
                  <a:pt x="386715" y="56032"/>
                </a:lnTo>
                <a:lnTo>
                  <a:pt x="40817" y="56032"/>
                </a:lnTo>
                <a:lnTo>
                  <a:pt x="81775" y="15074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6860125" y="91916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5" h="133984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5" y="77355"/>
                </a:lnTo>
                <a:lnTo>
                  <a:pt x="386715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/>
          <p:nvPr/>
        </p:nvSpPr>
        <p:spPr>
          <a:xfrm>
            <a:off x="7114770" y="961177"/>
            <a:ext cx="0" cy="3000375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169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128"/>
          <p:cNvSpPr/>
          <p:nvPr/>
        </p:nvSpPr>
        <p:spPr>
          <a:xfrm>
            <a:off x="3466833" y="2406063"/>
            <a:ext cx="515779" cy="100489"/>
          </a:xfrm>
          <a:custGeom>
            <a:avLst/>
            <a:gdLst/>
            <a:ahLst/>
            <a:cxnLst/>
            <a:rect l="l" t="t" r="r" b="b"/>
            <a:pathLst>
              <a:path w="687704" h="133985">
                <a:moveTo>
                  <a:pt x="66700" y="0"/>
                </a:moveTo>
                <a:lnTo>
                  <a:pt x="0" y="66687"/>
                </a:lnTo>
                <a:lnTo>
                  <a:pt x="66700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687552" y="77355"/>
                </a:lnTo>
                <a:lnTo>
                  <a:pt x="687552" y="56032"/>
                </a:lnTo>
                <a:lnTo>
                  <a:pt x="40817" y="56032"/>
                </a:lnTo>
                <a:lnTo>
                  <a:pt x="81775" y="15074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/>
          <p:nvPr/>
        </p:nvSpPr>
        <p:spPr>
          <a:xfrm>
            <a:off x="3466843" y="3152727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66687" y="0"/>
                </a:moveTo>
                <a:lnTo>
                  <a:pt x="0" y="66687"/>
                </a:lnTo>
                <a:lnTo>
                  <a:pt x="66687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4" y="77355"/>
                </a:lnTo>
                <a:lnTo>
                  <a:pt x="386714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687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30"/>
          <p:cNvSpPr/>
          <p:nvPr/>
        </p:nvSpPr>
        <p:spPr>
          <a:xfrm>
            <a:off x="3466843" y="390099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66687" y="0"/>
                </a:moveTo>
                <a:lnTo>
                  <a:pt x="0" y="66687"/>
                </a:lnTo>
                <a:lnTo>
                  <a:pt x="66687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4" y="77355"/>
                </a:lnTo>
                <a:lnTo>
                  <a:pt x="386714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687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1" name="object 131"/>
          <p:cNvSpPr/>
          <p:nvPr/>
        </p:nvSpPr>
        <p:spPr>
          <a:xfrm>
            <a:off x="3466843" y="1676562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5">
                <a:moveTo>
                  <a:pt x="66687" y="0"/>
                </a:moveTo>
                <a:lnTo>
                  <a:pt x="0" y="66687"/>
                </a:lnTo>
                <a:lnTo>
                  <a:pt x="66687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4" y="77355"/>
                </a:lnTo>
                <a:lnTo>
                  <a:pt x="386714" y="56032"/>
                </a:lnTo>
                <a:lnTo>
                  <a:pt x="40817" y="56032"/>
                </a:lnTo>
                <a:lnTo>
                  <a:pt x="81775" y="15074"/>
                </a:lnTo>
                <a:lnTo>
                  <a:pt x="66687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2" name="object 132"/>
          <p:cNvSpPr/>
          <p:nvPr/>
        </p:nvSpPr>
        <p:spPr>
          <a:xfrm>
            <a:off x="3466843" y="919163"/>
            <a:ext cx="290036" cy="100489"/>
          </a:xfrm>
          <a:custGeom>
            <a:avLst/>
            <a:gdLst/>
            <a:ahLst/>
            <a:cxnLst/>
            <a:rect l="l" t="t" r="r" b="b"/>
            <a:pathLst>
              <a:path w="386714" h="133984">
                <a:moveTo>
                  <a:pt x="66687" y="0"/>
                </a:moveTo>
                <a:lnTo>
                  <a:pt x="0" y="66687"/>
                </a:lnTo>
                <a:lnTo>
                  <a:pt x="66687" y="133388"/>
                </a:lnTo>
                <a:lnTo>
                  <a:pt x="81775" y="118313"/>
                </a:lnTo>
                <a:lnTo>
                  <a:pt x="40817" y="77355"/>
                </a:lnTo>
                <a:lnTo>
                  <a:pt x="386714" y="77355"/>
                </a:lnTo>
                <a:lnTo>
                  <a:pt x="386714" y="56032"/>
                </a:lnTo>
                <a:lnTo>
                  <a:pt x="40817" y="56032"/>
                </a:lnTo>
                <a:lnTo>
                  <a:pt x="81775" y="15087"/>
                </a:lnTo>
                <a:lnTo>
                  <a:pt x="66687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3" name="object 133"/>
          <p:cNvSpPr/>
          <p:nvPr/>
        </p:nvSpPr>
        <p:spPr>
          <a:xfrm>
            <a:off x="3721489" y="961177"/>
            <a:ext cx="0" cy="3000375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169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4" name="object 134"/>
          <p:cNvSpPr/>
          <p:nvPr/>
        </p:nvSpPr>
        <p:spPr>
          <a:xfrm>
            <a:off x="5060899" y="2406063"/>
            <a:ext cx="254794" cy="100489"/>
          </a:xfrm>
          <a:custGeom>
            <a:avLst/>
            <a:gdLst/>
            <a:ahLst/>
            <a:cxnLst/>
            <a:rect l="l" t="t" r="r" b="b"/>
            <a:pathLst>
              <a:path w="339725" h="133985">
                <a:moveTo>
                  <a:pt x="66687" y="0"/>
                </a:moveTo>
                <a:lnTo>
                  <a:pt x="0" y="66687"/>
                </a:lnTo>
                <a:lnTo>
                  <a:pt x="66687" y="133388"/>
                </a:lnTo>
                <a:lnTo>
                  <a:pt x="81762" y="118313"/>
                </a:lnTo>
                <a:lnTo>
                  <a:pt x="40817" y="77355"/>
                </a:lnTo>
                <a:lnTo>
                  <a:pt x="339534" y="77355"/>
                </a:lnTo>
                <a:lnTo>
                  <a:pt x="339534" y="56032"/>
                </a:lnTo>
                <a:lnTo>
                  <a:pt x="40817" y="56032"/>
                </a:lnTo>
                <a:lnTo>
                  <a:pt x="81762" y="15074"/>
                </a:lnTo>
                <a:lnTo>
                  <a:pt x="66687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5" name="object 135"/>
          <p:cNvSpPr/>
          <p:nvPr/>
        </p:nvSpPr>
        <p:spPr>
          <a:xfrm>
            <a:off x="5594004" y="919153"/>
            <a:ext cx="61436" cy="100489"/>
          </a:xfrm>
          <a:custGeom>
            <a:avLst/>
            <a:gdLst/>
            <a:ahLst/>
            <a:cxnLst/>
            <a:rect l="l" t="t" r="r" b="b"/>
            <a:pathLst>
              <a:path w="81915" h="133984">
                <a:moveTo>
                  <a:pt x="66700" y="0"/>
                </a:moveTo>
                <a:lnTo>
                  <a:pt x="0" y="66713"/>
                </a:lnTo>
                <a:lnTo>
                  <a:pt x="66700" y="133400"/>
                </a:lnTo>
                <a:lnTo>
                  <a:pt x="81775" y="118325"/>
                </a:lnTo>
                <a:lnTo>
                  <a:pt x="29514" y="67030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6" name="object 136"/>
          <p:cNvSpPr/>
          <p:nvPr/>
        </p:nvSpPr>
        <p:spPr>
          <a:xfrm>
            <a:off x="5308359" y="969173"/>
            <a:ext cx="303371" cy="0"/>
          </a:xfrm>
          <a:custGeom>
            <a:avLst/>
            <a:gdLst/>
            <a:ahLst/>
            <a:cxnLst/>
            <a:rect l="l" t="t" r="r" b="b"/>
            <a:pathLst>
              <a:path w="404495">
                <a:moveTo>
                  <a:pt x="0" y="0"/>
                </a:moveTo>
                <a:lnTo>
                  <a:pt x="404431" y="0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7" name="object 137"/>
          <p:cNvSpPr/>
          <p:nvPr/>
        </p:nvSpPr>
        <p:spPr>
          <a:xfrm>
            <a:off x="5594004" y="1677086"/>
            <a:ext cx="61436" cy="100489"/>
          </a:xfrm>
          <a:custGeom>
            <a:avLst/>
            <a:gdLst/>
            <a:ahLst/>
            <a:cxnLst/>
            <a:rect l="l" t="t" r="r" b="b"/>
            <a:pathLst>
              <a:path w="81915" h="133985">
                <a:moveTo>
                  <a:pt x="66700" y="0"/>
                </a:moveTo>
                <a:lnTo>
                  <a:pt x="0" y="66713"/>
                </a:lnTo>
                <a:lnTo>
                  <a:pt x="66700" y="133400"/>
                </a:lnTo>
                <a:lnTo>
                  <a:pt x="81775" y="118325"/>
                </a:lnTo>
                <a:lnTo>
                  <a:pt x="29514" y="67030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8" name="object 138"/>
          <p:cNvSpPr/>
          <p:nvPr/>
        </p:nvSpPr>
        <p:spPr>
          <a:xfrm>
            <a:off x="5308359" y="1727116"/>
            <a:ext cx="303371" cy="0"/>
          </a:xfrm>
          <a:custGeom>
            <a:avLst/>
            <a:gdLst/>
            <a:ahLst/>
            <a:cxnLst/>
            <a:rect l="l" t="t" r="r" b="b"/>
            <a:pathLst>
              <a:path w="404495">
                <a:moveTo>
                  <a:pt x="0" y="0"/>
                </a:moveTo>
                <a:lnTo>
                  <a:pt x="404431" y="0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9" name="object 139"/>
          <p:cNvSpPr/>
          <p:nvPr/>
        </p:nvSpPr>
        <p:spPr>
          <a:xfrm>
            <a:off x="5594004" y="2404938"/>
            <a:ext cx="61436" cy="100489"/>
          </a:xfrm>
          <a:custGeom>
            <a:avLst/>
            <a:gdLst/>
            <a:ahLst/>
            <a:cxnLst/>
            <a:rect l="l" t="t" r="r" b="b"/>
            <a:pathLst>
              <a:path w="81915" h="133985">
                <a:moveTo>
                  <a:pt x="66700" y="0"/>
                </a:moveTo>
                <a:lnTo>
                  <a:pt x="0" y="66700"/>
                </a:lnTo>
                <a:lnTo>
                  <a:pt x="66700" y="133400"/>
                </a:lnTo>
                <a:lnTo>
                  <a:pt x="81775" y="118325"/>
                </a:lnTo>
                <a:lnTo>
                  <a:pt x="29514" y="67030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0" name="object 140"/>
          <p:cNvSpPr/>
          <p:nvPr/>
        </p:nvSpPr>
        <p:spPr>
          <a:xfrm>
            <a:off x="5308359" y="2454959"/>
            <a:ext cx="303371" cy="0"/>
          </a:xfrm>
          <a:custGeom>
            <a:avLst/>
            <a:gdLst/>
            <a:ahLst/>
            <a:cxnLst/>
            <a:rect l="l" t="t" r="r" b="b"/>
            <a:pathLst>
              <a:path w="404495">
                <a:moveTo>
                  <a:pt x="0" y="0"/>
                </a:moveTo>
                <a:lnTo>
                  <a:pt x="404431" y="0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1" name="object 141"/>
          <p:cNvSpPr/>
          <p:nvPr/>
        </p:nvSpPr>
        <p:spPr>
          <a:xfrm>
            <a:off x="5594004" y="3153013"/>
            <a:ext cx="61436" cy="100489"/>
          </a:xfrm>
          <a:custGeom>
            <a:avLst/>
            <a:gdLst/>
            <a:ahLst/>
            <a:cxnLst/>
            <a:rect l="l" t="t" r="r" b="b"/>
            <a:pathLst>
              <a:path w="81915" h="133985">
                <a:moveTo>
                  <a:pt x="66700" y="0"/>
                </a:moveTo>
                <a:lnTo>
                  <a:pt x="0" y="66713"/>
                </a:lnTo>
                <a:lnTo>
                  <a:pt x="66700" y="133400"/>
                </a:lnTo>
                <a:lnTo>
                  <a:pt x="81775" y="118325"/>
                </a:lnTo>
                <a:lnTo>
                  <a:pt x="29514" y="67030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2" name="object 142"/>
          <p:cNvSpPr/>
          <p:nvPr/>
        </p:nvSpPr>
        <p:spPr>
          <a:xfrm>
            <a:off x="5308359" y="3203033"/>
            <a:ext cx="303371" cy="0"/>
          </a:xfrm>
          <a:custGeom>
            <a:avLst/>
            <a:gdLst/>
            <a:ahLst/>
            <a:cxnLst/>
            <a:rect l="l" t="t" r="r" b="b"/>
            <a:pathLst>
              <a:path w="404495">
                <a:moveTo>
                  <a:pt x="0" y="0"/>
                </a:moveTo>
                <a:lnTo>
                  <a:pt x="404431" y="0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3" name="object 143"/>
          <p:cNvSpPr/>
          <p:nvPr/>
        </p:nvSpPr>
        <p:spPr>
          <a:xfrm>
            <a:off x="5594004" y="3902679"/>
            <a:ext cx="61436" cy="100489"/>
          </a:xfrm>
          <a:custGeom>
            <a:avLst/>
            <a:gdLst/>
            <a:ahLst/>
            <a:cxnLst/>
            <a:rect l="l" t="t" r="r" b="b"/>
            <a:pathLst>
              <a:path w="81915" h="133985">
                <a:moveTo>
                  <a:pt x="66700" y="0"/>
                </a:moveTo>
                <a:lnTo>
                  <a:pt x="0" y="66713"/>
                </a:lnTo>
                <a:lnTo>
                  <a:pt x="66700" y="133400"/>
                </a:lnTo>
                <a:lnTo>
                  <a:pt x="81775" y="118325"/>
                </a:lnTo>
                <a:lnTo>
                  <a:pt x="29514" y="67030"/>
                </a:lnTo>
                <a:lnTo>
                  <a:pt x="81775" y="15087"/>
                </a:lnTo>
                <a:lnTo>
                  <a:pt x="667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4" name="object 144"/>
          <p:cNvSpPr/>
          <p:nvPr/>
        </p:nvSpPr>
        <p:spPr>
          <a:xfrm>
            <a:off x="5308359" y="3952699"/>
            <a:ext cx="303371" cy="0"/>
          </a:xfrm>
          <a:custGeom>
            <a:avLst/>
            <a:gdLst/>
            <a:ahLst/>
            <a:cxnLst/>
            <a:rect l="l" t="t" r="r" b="b"/>
            <a:pathLst>
              <a:path w="404495">
                <a:moveTo>
                  <a:pt x="0" y="0"/>
                </a:moveTo>
                <a:lnTo>
                  <a:pt x="404431" y="0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5" name="object 145"/>
          <p:cNvSpPr/>
          <p:nvPr/>
        </p:nvSpPr>
        <p:spPr>
          <a:xfrm>
            <a:off x="5315545" y="961177"/>
            <a:ext cx="0" cy="3000375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169"/>
                </a:lnTo>
              </a:path>
            </a:pathLst>
          </a:custGeom>
          <a:ln w="2132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474368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6031610" y="630935"/>
            <a:ext cx="2805113" cy="259378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2858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2438" dirty="0">
              <a:latin typeface="Times New Roman"/>
              <a:cs typeface="Times New Roman"/>
            </a:endParaRPr>
          </a:p>
          <a:p>
            <a:pPr marL="639604" marR="637699" indent="215741">
              <a:lnSpc>
                <a:spcPts val="2100"/>
              </a:lnSpc>
              <a:spcBef>
                <a:spcPts val="4"/>
              </a:spcBef>
            </a:pPr>
            <a:r>
              <a:rPr sz="1950" spc="-8" dirty="0">
                <a:solidFill>
                  <a:srgbClr val="FFFFFF"/>
                </a:solidFill>
                <a:latin typeface="Tahoma"/>
                <a:cs typeface="Tahoma"/>
              </a:rPr>
              <a:t>API </a:t>
            </a:r>
            <a:r>
              <a:rPr sz="1950" spc="26" dirty="0">
                <a:solidFill>
                  <a:srgbClr val="FFFFFF"/>
                </a:solidFill>
                <a:latin typeface="Tahoma"/>
                <a:cs typeface="Tahoma"/>
              </a:rPr>
              <a:t>traffic  </a:t>
            </a:r>
            <a:r>
              <a:rPr sz="1950" spc="68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950" dirty="0">
              <a:latin typeface="Tahoma"/>
              <a:cs typeface="Tahoma"/>
            </a:endParaRPr>
          </a:p>
          <a:p>
            <a:pPr>
              <a:spcBef>
                <a:spcPts val="8"/>
              </a:spcBef>
            </a:pPr>
            <a:endParaRPr sz="2138" dirty="0">
              <a:latin typeface="Times New Roman"/>
              <a:cs typeface="Times New Roman"/>
            </a:endParaRPr>
          </a:p>
          <a:p>
            <a:pPr marL="1601629" marR="445294" indent="-476" algn="ctr">
              <a:lnSpc>
                <a:spcPct val="194400"/>
              </a:lnSpc>
            </a:pPr>
            <a:r>
              <a:rPr sz="1125" b="1" spc="-64" dirty="0">
                <a:solidFill>
                  <a:srgbClr val="FFFFFF"/>
                </a:solidFill>
                <a:latin typeface="Arial"/>
                <a:cs typeface="Arial"/>
              </a:rPr>
              <a:t>CACHE  QUOTA  </a:t>
            </a:r>
            <a:r>
              <a:rPr sz="1125" b="1" spc="-75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1125" b="1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b="1" spc="-15" dirty="0">
                <a:solidFill>
                  <a:srgbClr val="FFFFFF"/>
                </a:solidFill>
                <a:latin typeface="Arial"/>
                <a:cs typeface="Arial"/>
              </a:rPr>
              <a:t>LIMIT</a:t>
            </a:r>
            <a:endParaRPr sz="1125" dirty="0">
              <a:latin typeface="Arial"/>
              <a:cs typeface="Arial"/>
            </a:endParaRPr>
          </a:p>
          <a:p>
            <a:pPr>
              <a:spcBef>
                <a:spcPts val="23"/>
              </a:spcBef>
            </a:pPr>
            <a:endParaRPr sz="1088" dirty="0">
              <a:latin typeface="Times New Roman"/>
              <a:cs typeface="Times New Roman"/>
            </a:endParaRPr>
          </a:p>
          <a:p>
            <a:pPr marL="1150620" algn="ctr"/>
            <a:r>
              <a:rPr sz="1125" b="1" spc="-56" dirty="0">
                <a:solidFill>
                  <a:srgbClr val="FFFFFF"/>
                </a:solidFill>
                <a:latin typeface="Arial"/>
                <a:cs typeface="Arial"/>
              </a:rPr>
              <a:t>SPIKE</a:t>
            </a:r>
            <a:r>
              <a:rPr sz="1125" b="1" spc="-1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b="1" spc="-68" dirty="0">
                <a:solidFill>
                  <a:srgbClr val="FFFFFF"/>
                </a:solidFill>
                <a:latin typeface="Arial"/>
                <a:cs typeface="Arial"/>
              </a:rPr>
              <a:t>ARREST</a:t>
            </a:r>
            <a:endParaRPr sz="1125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30546" y="1792557"/>
            <a:ext cx="859155" cy="1525429"/>
          </a:xfrm>
          <a:custGeom>
            <a:avLst/>
            <a:gdLst/>
            <a:ahLst/>
            <a:cxnLst/>
            <a:rect l="l" t="t" r="r" b="b"/>
            <a:pathLst>
              <a:path w="1145540" h="2033904">
                <a:moveTo>
                  <a:pt x="798271" y="0"/>
                </a:moveTo>
                <a:lnTo>
                  <a:pt x="346697" y="0"/>
                </a:lnTo>
                <a:lnTo>
                  <a:pt x="346697" y="90716"/>
                </a:lnTo>
                <a:lnTo>
                  <a:pt x="798271" y="90716"/>
                </a:lnTo>
                <a:lnTo>
                  <a:pt x="798271" y="0"/>
                </a:lnTo>
                <a:close/>
              </a:path>
              <a:path w="1145540" h="2033904">
                <a:moveTo>
                  <a:pt x="898398" y="119100"/>
                </a:moveTo>
                <a:lnTo>
                  <a:pt x="246583" y="119100"/>
                </a:lnTo>
                <a:lnTo>
                  <a:pt x="246583" y="2033295"/>
                </a:lnTo>
                <a:lnTo>
                  <a:pt x="898398" y="2033295"/>
                </a:lnTo>
                <a:lnTo>
                  <a:pt x="898398" y="119100"/>
                </a:lnTo>
                <a:close/>
              </a:path>
              <a:path w="1145540" h="2033904">
                <a:moveTo>
                  <a:pt x="1144993" y="282346"/>
                </a:moveTo>
                <a:lnTo>
                  <a:pt x="926795" y="282346"/>
                </a:lnTo>
                <a:lnTo>
                  <a:pt x="926795" y="736472"/>
                </a:lnTo>
                <a:lnTo>
                  <a:pt x="1013955" y="736472"/>
                </a:lnTo>
                <a:lnTo>
                  <a:pt x="1144993" y="282346"/>
                </a:lnTo>
                <a:close/>
              </a:path>
              <a:path w="1145540" h="2033904">
                <a:moveTo>
                  <a:pt x="218198" y="282346"/>
                </a:moveTo>
                <a:lnTo>
                  <a:pt x="0" y="282346"/>
                </a:lnTo>
                <a:lnTo>
                  <a:pt x="131038" y="736472"/>
                </a:lnTo>
                <a:lnTo>
                  <a:pt x="218198" y="736472"/>
                </a:lnTo>
                <a:lnTo>
                  <a:pt x="218198" y="282346"/>
                </a:lnTo>
                <a:close/>
              </a:path>
              <a:path w="1145540" h="2033904">
                <a:moveTo>
                  <a:pt x="1144993" y="849134"/>
                </a:moveTo>
                <a:lnTo>
                  <a:pt x="926795" y="849134"/>
                </a:lnTo>
                <a:lnTo>
                  <a:pt x="926795" y="1303248"/>
                </a:lnTo>
                <a:lnTo>
                  <a:pt x="1013955" y="1303248"/>
                </a:lnTo>
                <a:lnTo>
                  <a:pt x="1144993" y="849134"/>
                </a:lnTo>
                <a:close/>
              </a:path>
              <a:path w="1145540" h="2033904">
                <a:moveTo>
                  <a:pt x="218198" y="849134"/>
                </a:moveTo>
                <a:lnTo>
                  <a:pt x="0" y="849134"/>
                </a:lnTo>
                <a:lnTo>
                  <a:pt x="131038" y="1303248"/>
                </a:lnTo>
                <a:lnTo>
                  <a:pt x="218198" y="1303248"/>
                </a:lnTo>
                <a:lnTo>
                  <a:pt x="218198" y="849134"/>
                </a:lnTo>
                <a:close/>
              </a:path>
              <a:path w="1145540" h="2033904">
                <a:moveTo>
                  <a:pt x="1144993" y="1415922"/>
                </a:moveTo>
                <a:lnTo>
                  <a:pt x="926795" y="1415922"/>
                </a:lnTo>
                <a:lnTo>
                  <a:pt x="926795" y="1870049"/>
                </a:lnTo>
                <a:lnTo>
                  <a:pt x="1013955" y="1870049"/>
                </a:lnTo>
                <a:lnTo>
                  <a:pt x="1144993" y="1415922"/>
                </a:lnTo>
                <a:close/>
              </a:path>
              <a:path w="1145540" h="2033904">
                <a:moveTo>
                  <a:pt x="218198" y="1415922"/>
                </a:moveTo>
                <a:lnTo>
                  <a:pt x="0" y="1415922"/>
                </a:lnTo>
                <a:lnTo>
                  <a:pt x="131038" y="1870049"/>
                </a:lnTo>
                <a:lnTo>
                  <a:pt x="218198" y="1870049"/>
                </a:lnTo>
                <a:lnTo>
                  <a:pt x="218198" y="14159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710905" y="2025615"/>
            <a:ext cx="298133" cy="298133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78" y="0"/>
                </a:moveTo>
                <a:lnTo>
                  <a:pt x="153127" y="5246"/>
                </a:lnTo>
                <a:lnTo>
                  <a:pt x="111310" y="20191"/>
                </a:lnTo>
                <a:lnTo>
                  <a:pt x="74420" y="43642"/>
                </a:lnTo>
                <a:lnTo>
                  <a:pt x="43651" y="74407"/>
                </a:lnTo>
                <a:lnTo>
                  <a:pt x="20196" y="111294"/>
                </a:lnTo>
                <a:lnTo>
                  <a:pt x="5247" y="153111"/>
                </a:lnTo>
                <a:lnTo>
                  <a:pt x="0" y="198666"/>
                </a:lnTo>
                <a:lnTo>
                  <a:pt x="5247" y="244221"/>
                </a:lnTo>
                <a:lnTo>
                  <a:pt x="20196" y="286040"/>
                </a:lnTo>
                <a:lnTo>
                  <a:pt x="43651" y="322929"/>
                </a:lnTo>
                <a:lnTo>
                  <a:pt x="74420" y="353697"/>
                </a:lnTo>
                <a:lnTo>
                  <a:pt x="111310" y="377151"/>
                </a:lnTo>
                <a:lnTo>
                  <a:pt x="153127" y="392097"/>
                </a:lnTo>
                <a:lnTo>
                  <a:pt x="198678" y="397344"/>
                </a:lnTo>
                <a:lnTo>
                  <a:pt x="244234" y="392097"/>
                </a:lnTo>
                <a:lnTo>
                  <a:pt x="286053" y="377151"/>
                </a:lnTo>
                <a:lnTo>
                  <a:pt x="322942" y="353697"/>
                </a:lnTo>
                <a:lnTo>
                  <a:pt x="353710" y="322929"/>
                </a:lnTo>
                <a:lnTo>
                  <a:pt x="377163" y="286040"/>
                </a:lnTo>
                <a:lnTo>
                  <a:pt x="392110" y="244221"/>
                </a:lnTo>
                <a:lnTo>
                  <a:pt x="397357" y="198666"/>
                </a:lnTo>
                <a:lnTo>
                  <a:pt x="392110" y="153111"/>
                </a:lnTo>
                <a:lnTo>
                  <a:pt x="377163" y="111294"/>
                </a:lnTo>
                <a:lnTo>
                  <a:pt x="353710" y="74407"/>
                </a:lnTo>
                <a:lnTo>
                  <a:pt x="322942" y="43642"/>
                </a:lnTo>
                <a:lnTo>
                  <a:pt x="286053" y="20191"/>
                </a:lnTo>
                <a:lnTo>
                  <a:pt x="244234" y="5246"/>
                </a:lnTo>
                <a:lnTo>
                  <a:pt x="1986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710905" y="2451582"/>
            <a:ext cx="298133" cy="298133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78" y="0"/>
                </a:moveTo>
                <a:lnTo>
                  <a:pt x="153127" y="5246"/>
                </a:lnTo>
                <a:lnTo>
                  <a:pt x="111310" y="20191"/>
                </a:lnTo>
                <a:lnTo>
                  <a:pt x="74420" y="43642"/>
                </a:lnTo>
                <a:lnTo>
                  <a:pt x="43651" y="74407"/>
                </a:lnTo>
                <a:lnTo>
                  <a:pt x="20196" y="111294"/>
                </a:lnTo>
                <a:lnTo>
                  <a:pt x="5247" y="153111"/>
                </a:lnTo>
                <a:lnTo>
                  <a:pt x="0" y="198666"/>
                </a:lnTo>
                <a:lnTo>
                  <a:pt x="5247" y="244221"/>
                </a:lnTo>
                <a:lnTo>
                  <a:pt x="20196" y="286040"/>
                </a:lnTo>
                <a:lnTo>
                  <a:pt x="43651" y="322929"/>
                </a:lnTo>
                <a:lnTo>
                  <a:pt x="74420" y="353697"/>
                </a:lnTo>
                <a:lnTo>
                  <a:pt x="111310" y="377151"/>
                </a:lnTo>
                <a:lnTo>
                  <a:pt x="153127" y="392097"/>
                </a:lnTo>
                <a:lnTo>
                  <a:pt x="198678" y="397344"/>
                </a:lnTo>
                <a:lnTo>
                  <a:pt x="244234" y="392097"/>
                </a:lnTo>
                <a:lnTo>
                  <a:pt x="286053" y="377151"/>
                </a:lnTo>
                <a:lnTo>
                  <a:pt x="322942" y="353697"/>
                </a:lnTo>
                <a:lnTo>
                  <a:pt x="353710" y="322929"/>
                </a:lnTo>
                <a:lnTo>
                  <a:pt x="377163" y="286040"/>
                </a:lnTo>
                <a:lnTo>
                  <a:pt x="392110" y="244221"/>
                </a:lnTo>
                <a:lnTo>
                  <a:pt x="397357" y="198666"/>
                </a:lnTo>
                <a:lnTo>
                  <a:pt x="392110" y="153111"/>
                </a:lnTo>
                <a:lnTo>
                  <a:pt x="377163" y="111294"/>
                </a:lnTo>
                <a:lnTo>
                  <a:pt x="353710" y="74407"/>
                </a:lnTo>
                <a:lnTo>
                  <a:pt x="322942" y="43642"/>
                </a:lnTo>
                <a:lnTo>
                  <a:pt x="286053" y="20191"/>
                </a:lnTo>
                <a:lnTo>
                  <a:pt x="244234" y="5246"/>
                </a:lnTo>
                <a:lnTo>
                  <a:pt x="1986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710905" y="2877531"/>
            <a:ext cx="298133" cy="298133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78" y="0"/>
                </a:moveTo>
                <a:lnTo>
                  <a:pt x="153127" y="5247"/>
                </a:lnTo>
                <a:lnTo>
                  <a:pt x="111310" y="20193"/>
                </a:lnTo>
                <a:lnTo>
                  <a:pt x="74420" y="43647"/>
                </a:lnTo>
                <a:lnTo>
                  <a:pt x="43651" y="74415"/>
                </a:lnTo>
                <a:lnTo>
                  <a:pt x="20196" y="111304"/>
                </a:lnTo>
                <a:lnTo>
                  <a:pt x="5247" y="153123"/>
                </a:lnTo>
                <a:lnTo>
                  <a:pt x="0" y="198678"/>
                </a:lnTo>
                <a:lnTo>
                  <a:pt x="5247" y="244234"/>
                </a:lnTo>
                <a:lnTo>
                  <a:pt x="20196" y="286053"/>
                </a:lnTo>
                <a:lnTo>
                  <a:pt x="43651" y="322942"/>
                </a:lnTo>
                <a:lnTo>
                  <a:pt x="74420" y="353710"/>
                </a:lnTo>
                <a:lnTo>
                  <a:pt x="111310" y="377163"/>
                </a:lnTo>
                <a:lnTo>
                  <a:pt x="153127" y="392110"/>
                </a:lnTo>
                <a:lnTo>
                  <a:pt x="198678" y="397357"/>
                </a:lnTo>
                <a:lnTo>
                  <a:pt x="244234" y="392110"/>
                </a:lnTo>
                <a:lnTo>
                  <a:pt x="286053" y="377163"/>
                </a:lnTo>
                <a:lnTo>
                  <a:pt x="322942" y="353710"/>
                </a:lnTo>
                <a:lnTo>
                  <a:pt x="353710" y="322942"/>
                </a:lnTo>
                <a:lnTo>
                  <a:pt x="377163" y="286053"/>
                </a:lnTo>
                <a:lnTo>
                  <a:pt x="392110" y="244234"/>
                </a:lnTo>
                <a:lnTo>
                  <a:pt x="397357" y="198678"/>
                </a:lnTo>
                <a:lnTo>
                  <a:pt x="392110" y="153123"/>
                </a:lnTo>
                <a:lnTo>
                  <a:pt x="377163" y="111304"/>
                </a:lnTo>
                <a:lnTo>
                  <a:pt x="353710" y="74415"/>
                </a:lnTo>
                <a:lnTo>
                  <a:pt x="322942" y="43647"/>
                </a:lnTo>
                <a:lnTo>
                  <a:pt x="286053" y="20193"/>
                </a:lnTo>
                <a:lnTo>
                  <a:pt x="244234" y="5247"/>
                </a:lnTo>
                <a:lnTo>
                  <a:pt x="1986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745318" y="2060029"/>
            <a:ext cx="229553" cy="229553"/>
          </a:xfrm>
          <a:custGeom>
            <a:avLst/>
            <a:gdLst/>
            <a:ahLst/>
            <a:cxnLst/>
            <a:rect l="l" t="t" r="r" b="b"/>
            <a:pathLst>
              <a:path w="306070" h="306069">
                <a:moveTo>
                  <a:pt x="152806" y="0"/>
                </a:moveTo>
                <a:lnTo>
                  <a:pt x="104508" y="7787"/>
                </a:lnTo>
                <a:lnTo>
                  <a:pt x="62561" y="29474"/>
                </a:lnTo>
                <a:lnTo>
                  <a:pt x="29483" y="62544"/>
                </a:lnTo>
                <a:lnTo>
                  <a:pt x="7790" y="104485"/>
                </a:lnTo>
                <a:lnTo>
                  <a:pt x="0" y="152780"/>
                </a:lnTo>
                <a:lnTo>
                  <a:pt x="7790" y="201077"/>
                </a:lnTo>
                <a:lnTo>
                  <a:pt x="29483" y="243021"/>
                </a:lnTo>
                <a:lnTo>
                  <a:pt x="62561" y="276096"/>
                </a:lnTo>
                <a:lnTo>
                  <a:pt x="104508" y="297785"/>
                </a:lnTo>
                <a:lnTo>
                  <a:pt x="152806" y="305574"/>
                </a:lnTo>
                <a:lnTo>
                  <a:pt x="201092" y="297785"/>
                </a:lnTo>
                <a:lnTo>
                  <a:pt x="243031" y="276096"/>
                </a:lnTo>
                <a:lnTo>
                  <a:pt x="276105" y="243021"/>
                </a:lnTo>
                <a:lnTo>
                  <a:pt x="297797" y="201077"/>
                </a:lnTo>
                <a:lnTo>
                  <a:pt x="305587" y="152780"/>
                </a:lnTo>
                <a:lnTo>
                  <a:pt x="297797" y="104485"/>
                </a:lnTo>
                <a:lnTo>
                  <a:pt x="276105" y="62544"/>
                </a:lnTo>
                <a:lnTo>
                  <a:pt x="243031" y="29474"/>
                </a:lnTo>
                <a:lnTo>
                  <a:pt x="201092" y="7787"/>
                </a:lnTo>
                <a:lnTo>
                  <a:pt x="152806" y="0"/>
                </a:lnTo>
                <a:close/>
              </a:path>
            </a:pathLst>
          </a:custGeom>
          <a:solidFill>
            <a:srgbClr val="EE58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745318" y="2485120"/>
            <a:ext cx="229553" cy="229553"/>
          </a:xfrm>
          <a:custGeom>
            <a:avLst/>
            <a:gdLst/>
            <a:ahLst/>
            <a:cxnLst/>
            <a:rect l="l" t="t" r="r" b="b"/>
            <a:pathLst>
              <a:path w="306070" h="306070">
                <a:moveTo>
                  <a:pt x="152806" y="0"/>
                </a:moveTo>
                <a:lnTo>
                  <a:pt x="104508" y="7787"/>
                </a:lnTo>
                <a:lnTo>
                  <a:pt x="62561" y="29474"/>
                </a:lnTo>
                <a:lnTo>
                  <a:pt x="29483" y="62544"/>
                </a:lnTo>
                <a:lnTo>
                  <a:pt x="7790" y="104485"/>
                </a:lnTo>
                <a:lnTo>
                  <a:pt x="0" y="152780"/>
                </a:lnTo>
                <a:lnTo>
                  <a:pt x="7790" y="201077"/>
                </a:lnTo>
                <a:lnTo>
                  <a:pt x="29483" y="243021"/>
                </a:lnTo>
                <a:lnTo>
                  <a:pt x="62561" y="276096"/>
                </a:lnTo>
                <a:lnTo>
                  <a:pt x="104508" y="297785"/>
                </a:lnTo>
                <a:lnTo>
                  <a:pt x="152806" y="305574"/>
                </a:lnTo>
                <a:lnTo>
                  <a:pt x="201092" y="297785"/>
                </a:lnTo>
                <a:lnTo>
                  <a:pt x="243031" y="276096"/>
                </a:lnTo>
                <a:lnTo>
                  <a:pt x="276105" y="243021"/>
                </a:lnTo>
                <a:lnTo>
                  <a:pt x="297797" y="201077"/>
                </a:lnTo>
                <a:lnTo>
                  <a:pt x="305587" y="152780"/>
                </a:lnTo>
                <a:lnTo>
                  <a:pt x="297797" y="104485"/>
                </a:lnTo>
                <a:lnTo>
                  <a:pt x="276105" y="62544"/>
                </a:lnTo>
                <a:lnTo>
                  <a:pt x="243031" y="29474"/>
                </a:lnTo>
                <a:lnTo>
                  <a:pt x="201092" y="7787"/>
                </a:lnTo>
                <a:lnTo>
                  <a:pt x="152806" y="0"/>
                </a:lnTo>
                <a:close/>
              </a:path>
            </a:pathLst>
          </a:custGeom>
          <a:solidFill>
            <a:srgbClr val="EAC07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6745318" y="2910192"/>
            <a:ext cx="229553" cy="229553"/>
          </a:xfrm>
          <a:custGeom>
            <a:avLst/>
            <a:gdLst/>
            <a:ahLst/>
            <a:cxnLst/>
            <a:rect l="l" t="t" r="r" b="b"/>
            <a:pathLst>
              <a:path w="306070" h="306070">
                <a:moveTo>
                  <a:pt x="152806" y="0"/>
                </a:moveTo>
                <a:lnTo>
                  <a:pt x="104508" y="7788"/>
                </a:lnTo>
                <a:lnTo>
                  <a:pt x="62561" y="29478"/>
                </a:lnTo>
                <a:lnTo>
                  <a:pt x="29483" y="62553"/>
                </a:lnTo>
                <a:lnTo>
                  <a:pt x="7790" y="104496"/>
                </a:lnTo>
                <a:lnTo>
                  <a:pt x="0" y="152793"/>
                </a:lnTo>
                <a:lnTo>
                  <a:pt x="7790" y="201089"/>
                </a:lnTo>
                <a:lnTo>
                  <a:pt x="29483" y="243029"/>
                </a:lnTo>
                <a:lnTo>
                  <a:pt x="62561" y="276100"/>
                </a:lnTo>
                <a:lnTo>
                  <a:pt x="104508" y="297787"/>
                </a:lnTo>
                <a:lnTo>
                  <a:pt x="152806" y="305574"/>
                </a:lnTo>
                <a:lnTo>
                  <a:pt x="201092" y="297787"/>
                </a:lnTo>
                <a:lnTo>
                  <a:pt x="243031" y="276100"/>
                </a:lnTo>
                <a:lnTo>
                  <a:pt x="276105" y="243029"/>
                </a:lnTo>
                <a:lnTo>
                  <a:pt x="297797" y="201089"/>
                </a:lnTo>
                <a:lnTo>
                  <a:pt x="305587" y="152793"/>
                </a:lnTo>
                <a:lnTo>
                  <a:pt x="297797" y="104496"/>
                </a:lnTo>
                <a:lnTo>
                  <a:pt x="276105" y="62553"/>
                </a:lnTo>
                <a:lnTo>
                  <a:pt x="243031" y="29478"/>
                </a:lnTo>
                <a:lnTo>
                  <a:pt x="201092" y="7788"/>
                </a:lnTo>
                <a:lnTo>
                  <a:pt x="152806" y="0"/>
                </a:lnTo>
                <a:close/>
              </a:path>
            </a:pathLst>
          </a:custGeom>
          <a:solidFill>
            <a:srgbClr val="ABBA8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309372" y="866775"/>
            <a:ext cx="4282916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405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41" dirty="0">
                <a:solidFill>
                  <a:srgbClr val="5B5B5C"/>
                </a:solidFill>
                <a:latin typeface="Lucida Sans Unicode"/>
                <a:cs typeface="Lucida Sans Unicode"/>
              </a:rPr>
              <a:t>traffic </a:t>
            </a:r>
            <a:r>
              <a:rPr sz="2100" dirty="0">
                <a:solidFill>
                  <a:srgbClr val="5B5B5C"/>
                </a:solidFill>
                <a:latin typeface="Lucida Sans Unicode"/>
                <a:cs typeface="Lucida Sans Unicode"/>
              </a:rPr>
              <a:t>management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3810">
              <a:lnSpc>
                <a:spcPct val="105600"/>
              </a:lnSpc>
              <a:spcBef>
                <a:spcPts val="818"/>
              </a:spcBef>
            </a:pP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MONITOR AND </a:t>
            </a:r>
            <a:r>
              <a:rPr sz="1125" b="1" spc="-19" dirty="0">
                <a:solidFill>
                  <a:schemeClr val="accent1"/>
                </a:solidFill>
                <a:latin typeface="Arial"/>
                <a:cs typeface="Arial"/>
              </a:rPr>
              <a:t>MODIFY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BEHAVIOR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OF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APIS </a:t>
            </a:r>
            <a:r>
              <a:rPr sz="1125" b="1" spc="-11" dirty="0">
                <a:solidFill>
                  <a:schemeClr val="accent1"/>
                </a:solidFill>
                <a:latin typeface="Arial"/>
                <a:cs typeface="Arial"/>
              </a:rPr>
              <a:t>WITH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CACHING,  </a:t>
            </a:r>
            <a:r>
              <a:rPr sz="1125" b="1" spc="-64" dirty="0">
                <a:solidFill>
                  <a:schemeClr val="accent1"/>
                </a:solidFill>
                <a:latin typeface="Arial"/>
                <a:cs typeface="Arial"/>
              </a:rPr>
              <a:t>QUOTAS, </a:t>
            </a:r>
            <a:r>
              <a:rPr sz="1125" b="1" spc="-75" dirty="0">
                <a:solidFill>
                  <a:schemeClr val="accent1"/>
                </a:solidFill>
                <a:latin typeface="Arial"/>
                <a:cs typeface="Arial"/>
              </a:rPr>
              <a:t>RATE </a:t>
            </a:r>
            <a:r>
              <a:rPr sz="1125" b="1" spc="-26" dirty="0">
                <a:solidFill>
                  <a:schemeClr val="accent1"/>
                </a:solidFill>
                <a:latin typeface="Arial"/>
                <a:cs typeface="Arial"/>
              </a:rPr>
              <a:t>LIMITS,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AND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SPIKE </a:t>
            </a:r>
            <a:r>
              <a:rPr sz="1125" b="1" spc="-68" dirty="0">
                <a:solidFill>
                  <a:schemeClr val="accent1"/>
                </a:solidFill>
                <a:latin typeface="Arial"/>
                <a:cs typeface="Arial"/>
              </a:rPr>
              <a:t>ARREST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372" y="2042248"/>
            <a:ext cx="4973479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Caching</a:t>
            </a:r>
            <a:r>
              <a:rPr sz="1275" spc="-26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improves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performance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storing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data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from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backend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resources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quick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retrieval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372" y="2651848"/>
            <a:ext cx="5133499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Quotas</a:t>
            </a:r>
            <a:r>
              <a:rPr sz="1275" spc="-26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chemeClr val="accent1"/>
                </a:solidFill>
                <a:latin typeface="Tahoma"/>
                <a:cs typeface="Tahoma"/>
              </a:rPr>
              <a:t>rate</a:t>
            </a:r>
            <a:r>
              <a:rPr sz="1275" spc="-56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chemeClr val="accent1"/>
                </a:solidFill>
                <a:latin typeface="Tahoma"/>
                <a:cs typeface="Tahoma"/>
              </a:rPr>
              <a:t>limits</a:t>
            </a:r>
            <a:r>
              <a:rPr sz="1275" spc="-26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control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number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connections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can 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make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backend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via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6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371" y="3261448"/>
            <a:ext cx="5163026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0" dirty="0">
                <a:solidFill>
                  <a:schemeClr val="accent1"/>
                </a:solidFill>
                <a:latin typeface="Tahoma"/>
                <a:cs typeface="Tahoma"/>
              </a:rPr>
              <a:t>Spike</a:t>
            </a:r>
            <a:r>
              <a:rPr sz="1275" spc="-53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chemeClr val="accent1"/>
                </a:solidFill>
                <a:latin typeface="Tahoma"/>
                <a:cs typeface="Tahoma"/>
              </a:rPr>
              <a:t>arrest</a:t>
            </a:r>
            <a:r>
              <a:rPr sz="1275" spc="-53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capabilities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protect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against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traffic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spikes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denial-of- 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service</a:t>
            </a:r>
            <a:r>
              <a:rPr sz="1275" spc="-10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attacks</a:t>
            </a:r>
            <a:endParaRPr sz="1275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21144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09371" y="866775"/>
            <a:ext cx="3936683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59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23" dirty="0">
                <a:solidFill>
                  <a:srgbClr val="5B5B5C"/>
                </a:solidFill>
                <a:latin typeface="Lucida Sans Unicode"/>
                <a:cs typeface="Lucida Sans Unicode"/>
              </a:rPr>
              <a:t>security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3810">
              <a:lnSpc>
                <a:spcPct val="105600"/>
              </a:lnSpc>
              <a:spcBef>
                <a:spcPts val="818"/>
              </a:spcBef>
            </a:pP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SECURITY </a:t>
            </a:r>
            <a:r>
              <a:rPr sz="1125" b="1" spc="-38" dirty="0">
                <a:solidFill>
                  <a:schemeClr val="accent1"/>
                </a:solidFill>
                <a:latin typeface="Arial"/>
                <a:cs typeface="Arial"/>
              </a:rPr>
              <a:t>IS </a:t>
            </a:r>
            <a:r>
              <a:rPr sz="1125" b="1" spc="-68" dirty="0">
                <a:solidFill>
                  <a:schemeClr val="accent1"/>
                </a:solidFill>
                <a:latin typeface="Arial"/>
                <a:cs typeface="Arial"/>
              </a:rPr>
              <a:t>KEY </a:t>
            </a:r>
            <a:r>
              <a:rPr sz="1125" b="1" spc="-75" dirty="0">
                <a:solidFill>
                  <a:schemeClr val="accent1"/>
                </a:solidFill>
                <a:latin typeface="Arial"/>
                <a:cs typeface="Arial"/>
              </a:rPr>
              <a:t>AT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ALL </a:t>
            </a:r>
            <a:r>
              <a:rPr sz="1125" b="1" spc="-38" dirty="0">
                <a:solidFill>
                  <a:schemeClr val="accent1"/>
                </a:solidFill>
                <a:latin typeface="Arial"/>
                <a:cs typeface="Arial"/>
              </a:rPr>
              <a:t>POINTS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OF </a:t>
            </a:r>
            <a:r>
              <a:rPr sz="1125" b="1" spc="-45" dirty="0">
                <a:solidFill>
                  <a:schemeClr val="accent1"/>
                </a:solidFill>
                <a:latin typeface="Arial"/>
                <a:cs typeface="Arial"/>
              </a:rPr>
              <a:t>ENGAGEMENT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ALONG 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DIGITAL </a:t>
            </a:r>
            <a:r>
              <a:rPr sz="1125" b="1" spc="-68" dirty="0">
                <a:solidFill>
                  <a:schemeClr val="accent1"/>
                </a:solidFill>
                <a:latin typeface="Arial"/>
                <a:cs typeface="Arial"/>
              </a:rPr>
              <a:t>VALUE</a:t>
            </a:r>
            <a:r>
              <a:rPr sz="1125" b="1" spc="-94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38" dirty="0">
                <a:solidFill>
                  <a:schemeClr val="accent1"/>
                </a:solidFill>
                <a:latin typeface="Arial"/>
                <a:cs typeface="Arial"/>
              </a:rPr>
              <a:t>CHAIN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3285260"/>
            <a:ext cx="4511040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Malicious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users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can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access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your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systems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through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same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channels</a:t>
            </a:r>
            <a:r>
              <a:rPr sz="1275" spc="-7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as</a:t>
            </a:r>
            <a:r>
              <a:rPr sz="1275" spc="-7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legitimate</a:t>
            </a:r>
            <a:r>
              <a:rPr sz="1275" spc="-7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users.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2" y="3894859"/>
            <a:ext cx="5068729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just">
              <a:lnSpc>
                <a:spcPct val="112700"/>
              </a:lnSpc>
            </a:pPr>
            <a:r>
              <a:rPr sz="1275" spc="-15" dirty="0">
                <a:solidFill>
                  <a:srgbClr val="5A5A5B"/>
                </a:solidFill>
                <a:latin typeface="Tahoma"/>
                <a:cs typeface="Tahoma"/>
              </a:rPr>
              <a:t>It’s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critical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solutions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provide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security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that’s 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easily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configurable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enabled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9" dirty="0">
                <a:solidFill>
                  <a:srgbClr val="5A5A5B"/>
                </a:solidFill>
                <a:latin typeface="Tahoma"/>
                <a:cs typeface="Tahoma"/>
              </a:rPr>
              <a:t>all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points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engagement—from 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backend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services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from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apps.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6" y="2055409"/>
            <a:ext cx="448628" cy="0"/>
          </a:xfrm>
          <a:custGeom>
            <a:avLst/>
            <a:gdLst/>
            <a:ahLst/>
            <a:cxnLst/>
            <a:rect l="l" t="t" r="r" b="b"/>
            <a:pathLst>
              <a:path w="598169">
                <a:moveTo>
                  <a:pt x="0" y="0"/>
                </a:moveTo>
                <a:lnTo>
                  <a:pt x="597834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17552" y="2055409"/>
            <a:ext cx="757238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41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430216" y="2055409"/>
            <a:ext cx="757238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41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376972" y="2250148"/>
            <a:ext cx="295751" cy="384334"/>
          </a:xfrm>
          <a:custGeom>
            <a:avLst/>
            <a:gdLst/>
            <a:ahLst/>
            <a:cxnLst/>
            <a:rect l="l" t="t" r="r" b="b"/>
            <a:pathLst>
              <a:path w="394335" h="512445">
                <a:moveTo>
                  <a:pt x="342671" y="0"/>
                </a:moveTo>
                <a:lnTo>
                  <a:pt x="51396" y="0"/>
                </a:lnTo>
                <a:lnTo>
                  <a:pt x="31407" y="4028"/>
                </a:lnTo>
                <a:lnTo>
                  <a:pt x="15068" y="15009"/>
                </a:lnTo>
                <a:lnTo>
                  <a:pt x="4044" y="31284"/>
                </a:lnTo>
                <a:lnTo>
                  <a:pt x="0" y="51193"/>
                </a:lnTo>
                <a:lnTo>
                  <a:pt x="0" y="460743"/>
                </a:lnTo>
                <a:lnTo>
                  <a:pt x="4044" y="480652"/>
                </a:lnTo>
                <a:lnTo>
                  <a:pt x="15068" y="496927"/>
                </a:lnTo>
                <a:lnTo>
                  <a:pt x="31407" y="507908"/>
                </a:lnTo>
                <a:lnTo>
                  <a:pt x="51396" y="511937"/>
                </a:lnTo>
                <a:lnTo>
                  <a:pt x="342671" y="511937"/>
                </a:lnTo>
                <a:lnTo>
                  <a:pt x="362662" y="507908"/>
                </a:lnTo>
                <a:lnTo>
                  <a:pt x="379006" y="496927"/>
                </a:lnTo>
                <a:lnTo>
                  <a:pt x="390034" y="480652"/>
                </a:lnTo>
                <a:lnTo>
                  <a:pt x="390611" y="477812"/>
                </a:lnTo>
                <a:lnTo>
                  <a:pt x="197040" y="477812"/>
                </a:lnTo>
                <a:lnTo>
                  <a:pt x="187044" y="475797"/>
                </a:lnTo>
                <a:lnTo>
                  <a:pt x="178873" y="470306"/>
                </a:lnTo>
                <a:lnTo>
                  <a:pt x="173358" y="462167"/>
                </a:lnTo>
                <a:lnTo>
                  <a:pt x="171335" y="452208"/>
                </a:lnTo>
                <a:lnTo>
                  <a:pt x="173358" y="442257"/>
                </a:lnTo>
                <a:lnTo>
                  <a:pt x="178873" y="434122"/>
                </a:lnTo>
                <a:lnTo>
                  <a:pt x="187044" y="428632"/>
                </a:lnTo>
                <a:lnTo>
                  <a:pt x="197040" y="426618"/>
                </a:lnTo>
                <a:lnTo>
                  <a:pt x="394081" y="426618"/>
                </a:lnTo>
                <a:lnTo>
                  <a:pt x="394081" y="409549"/>
                </a:lnTo>
                <a:lnTo>
                  <a:pt x="51396" y="409549"/>
                </a:lnTo>
                <a:lnTo>
                  <a:pt x="51396" y="68262"/>
                </a:lnTo>
                <a:lnTo>
                  <a:pt x="394081" y="68262"/>
                </a:lnTo>
                <a:lnTo>
                  <a:pt x="394081" y="55460"/>
                </a:lnTo>
                <a:lnTo>
                  <a:pt x="189953" y="55460"/>
                </a:lnTo>
                <a:lnTo>
                  <a:pt x="184188" y="49720"/>
                </a:lnTo>
                <a:lnTo>
                  <a:pt x="184188" y="35610"/>
                </a:lnTo>
                <a:lnTo>
                  <a:pt x="189953" y="29870"/>
                </a:lnTo>
                <a:lnTo>
                  <a:pt x="389076" y="29870"/>
                </a:lnTo>
                <a:lnTo>
                  <a:pt x="379006" y="15009"/>
                </a:lnTo>
                <a:lnTo>
                  <a:pt x="362662" y="4028"/>
                </a:lnTo>
                <a:lnTo>
                  <a:pt x="342671" y="0"/>
                </a:lnTo>
                <a:close/>
              </a:path>
              <a:path w="394335" h="512445">
                <a:moveTo>
                  <a:pt x="394081" y="426618"/>
                </a:moveTo>
                <a:lnTo>
                  <a:pt x="197040" y="426618"/>
                </a:lnTo>
                <a:lnTo>
                  <a:pt x="207028" y="428632"/>
                </a:lnTo>
                <a:lnTo>
                  <a:pt x="215196" y="434122"/>
                </a:lnTo>
                <a:lnTo>
                  <a:pt x="220709" y="442257"/>
                </a:lnTo>
                <a:lnTo>
                  <a:pt x="222732" y="452208"/>
                </a:lnTo>
                <a:lnTo>
                  <a:pt x="220709" y="462167"/>
                </a:lnTo>
                <a:lnTo>
                  <a:pt x="215196" y="470306"/>
                </a:lnTo>
                <a:lnTo>
                  <a:pt x="207028" y="475797"/>
                </a:lnTo>
                <a:lnTo>
                  <a:pt x="197040" y="477812"/>
                </a:lnTo>
                <a:lnTo>
                  <a:pt x="390611" y="477812"/>
                </a:lnTo>
                <a:lnTo>
                  <a:pt x="394081" y="460743"/>
                </a:lnTo>
                <a:lnTo>
                  <a:pt x="394081" y="426618"/>
                </a:lnTo>
                <a:close/>
              </a:path>
              <a:path w="394335" h="512445">
                <a:moveTo>
                  <a:pt x="394081" y="68262"/>
                </a:moveTo>
                <a:lnTo>
                  <a:pt x="342671" y="68262"/>
                </a:lnTo>
                <a:lnTo>
                  <a:pt x="342671" y="409549"/>
                </a:lnTo>
                <a:lnTo>
                  <a:pt x="394081" y="409549"/>
                </a:lnTo>
                <a:lnTo>
                  <a:pt x="394081" y="68262"/>
                </a:lnTo>
                <a:close/>
              </a:path>
              <a:path w="394335" h="512445">
                <a:moveTo>
                  <a:pt x="389076" y="29870"/>
                </a:moveTo>
                <a:lnTo>
                  <a:pt x="204127" y="29870"/>
                </a:lnTo>
                <a:lnTo>
                  <a:pt x="209880" y="35610"/>
                </a:lnTo>
                <a:lnTo>
                  <a:pt x="209880" y="49720"/>
                </a:lnTo>
                <a:lnTo>
                  <a:pt x="204127" y="55460"/>
                </a:lnTo>
                <a:lnTo>
                  <a:pt x="394081" y="55460"/>
                </a:lnTo>
                <a:lnTo>
                  <a:pt x="394081" y="51193"/>
                </a:lnTo>
                <a:lnTo>
                  <a:pt x="390034" y="31284"/>
                </a:lnTo>
                <a:lnTo>
                  <a:pt x="389076" y="2987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454068" y="2358938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1505464" y="2358938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556871" y="2358938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454068" y="2410134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505464" y="2410134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556871" y="2410134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1454068" y="2461322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1505464" y="2461322"/>
            <a:ext cx="38576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09" y="0"/>
                </a:lnTo>
              </a:path>
            </a:pathLst>
          </a:custGeom>
          <a:ln w="5119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1233592" y="2734456"/>
            <a:ext cx="582454" cy="354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25" spc="4" dirty="0">
                <a:solidFill>
                  <a:srgbClr val="2E2E2E"/>
                </a:solidFill>
                <a:latin typeface="Arial"/>
                <a:cs typeface="Arial"/>
              </a:rPr>
              <a:t>Apps</a:t>
            </a:r>
            <a:endParaRPr sz="825" dirty="0">
              <a:latin typeface="Arial"/>
              <a:cs typeface="Arial"/>
            </a:endParaRPr>
          </a:p>
          <a:p>
            <a:pPr marR="11906" algn="ctr">
              <a:lnSpc>
                <a:spcPts val="675"/>
              </a:lnSpc>
              <a:spcBef>
                <a:spcPts val="398"/>
              </a:spcBef>
            </a:pPr>
            <a:r>
              <a:rPr sz="563" spc="-23" dirty="0">
                <a:solidFill>
                  <a:schemeClr val="accent1"/>
                </a:solidFill>
                <a:latin typeface="Arial"/>
                <a:cs typeface="Arial"/>
              </a:rPr>
              <a:t>API</a:t>
            </a:r>
            <a:r>
              <a:rPr sz="563" spc="-10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keys,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563" spc="8" dirty="0">
                <a:solidFill>
                  <a:schemeClr val="accent1"/>
                </a:solidFill>
                <a:latin typeface="Arial"/>
                <a:cs typeface="Arial"/>
              </a:rPr>
              <a:t>app</a:t>
            </a:r>
            <a:r>
              <a:rPr sz="563" spc="-8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authentication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16145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167232" y="0"/>
                </a:moveTo>
                <a:lnTo>
                  <a:pt x="122376" y="0"/>
                </a:lnTo>
                <a:lnTo>
                  <a:pt x="79229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29" y="275884"/>
                </a:lnTo>
                <a:lnTo>
                  <a:pt x="122376" y="289618"/>
                </a:lnTo>
                <a:lnTo>
                  <a:pt x="167232" y="289618"/>
                </a:lnTo>
                <a:lnTo>
                  <a:pt x="210383" y="275884"/>
                </a:lnTo>
                <a:lnTo>
                  <a:pt x="248416" y="248416"/>
                </a:lnTo>
                <a:lnTo>
                  <a:pt x="275884" y="210389"/>
                </a:lnTo>
                <a:lnTo>
                  <a:pt x="289618" y="167241"/>
                </a:lnTo>
                <a:lnTo>
                  <a:pt x="289618" y="122386"/>
                </a:lnTo>
                <a:lnTo>
                  <a:pt x="275884" y="79235"/>
                </a:lnTo>
                <a:lnTo>
                  <a:pt x="248416" y="41202"/>
                </a:lnTo>
                <a:lnTo>
                  <a:pt x="210383" y="13734"/>
                </a:lnTo>
                <a:lnTo>
                  <a:pt x="16723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1416145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1451172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1483576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5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2206408" y="2055409"/>
            <a:ext cx="757238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41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36743" y="2250148"/>
            <a:ext cx="384334" cy="384334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71983" y="0"/>
                </a:moveTo>
                <a:lnTo>
                  <a:pt x="246273" y="1660"/>
                </a:lnTo>
                <a:lnTo>
                  <a:pt x="221235" y="7037"/>
                </a:lnTo>
                <a:lnTo>
                  <a:pt x="200258" y="16721"/>
                </a:lnTo>
                <a:lnTo>
                  <a:pt x="186728" y="31305"/>
                </a:lnTo>
                <a:lnTo>
                  <a:pt x="177701" y="32911"/>
                </a:lnTo>
                <a:lnTo>
                  <a:pt x="169821" y="35969"/>
                </a:lnTo>
                <a:lnTo>
                  <a:pt x="163107" y="40470"/>
                </a:lnTo>
                <a:lnTo>
                  <a:pt x="157581" y="46405"/>
                </a:lnTo>
                <a:lnTo>
                  <a:pt x="149364" y="67707"/>
                </a:lnTo>
                <a:lnTo>
                  <a:pt x="149398" y="92659"/>
                </a:lnTo>
                <a:lnTo>
                  <a:pt x="154157" y="117496"/>
                </a:lnTo>
                <a:lnTo>
                  <a:pt x="160121" y="138455"/>
                </a:lnTo>
                <a:lnTo>
                  <a:pt x="161607" y="143382"/>
                </a:lnTo>
                <a:lnTo>
                  <a:pt x="154661" y="152257"/>
                </a:lnTo>
                <a:lnTo>
                  <a:pt x="150934" y="163201"/>
                </a:lnTo>
                <a:lnTo>
                  <a:pt x="150057" y="175154"/>
                </a:lnTo>
                <a:lnTo>
                  <a:pt x="151663" y="187058"/>
                </a:lnTo>
                <a:lnTo>
                  <a:pt x="153809" y="196138"/>
                </a:lnTo>
                <a:lnTo>
                  <a:pt x="157518" y="202844"/>
                </a:lnTo>
                <a:lnTo>
                  <a:pt x="162179" y="206451"/>
                </a:lnTo>
                <a:lnTo>
                  <a:pt x="165863" y="229583"/>
                </a:lnTo>
                <a:lnTo>
                  <a:pt x="172897" y="247529"/>
                </a:lnTo>
                <a:lnTo>
                  <a:pt x="180970" y="260379"/>
                </a:lnTo>
                <a:lnTo>
                  <a:pt x="187769" y="268223"/>
                </a:lnTo>
                <a:lnTo>
                  <a:pt x="187769" y="307632"/>
                </a:lnTo>
                <a:lnTo>
                  <a:pt x="156184" y="332955"/>
                </a:lnTo>
                <a:lnTo>
                  <a:pt x="95007" y="356772"/>
                </a:lnTo>
                <a:lnTo>
                  <a:pt x="40610" y="384507"/>
                </a:lnTo>
                <a:lnTo>
                  <a:pt x="10987" y="430578"/>
                </a:lnTo>
                <a:lnTo>
                  <a:pt x="681" y="490798"/>
                </a:lnTo>
                <a:lnTo>
                  <a:pt x="0" y="505523"/>
                </a:lnTo>
                <a:lnTo>
                  <a:pt x="876" y="507733"/>
                </a:lnTo>
                <a:lnTo>
                  <a:pt x="4089" y="511009"/>
                </a:lnTo>
                <a:lnTo>
                  <a:pt x="6286" y="511936"/>
                </a:lnTo>
                <a:lnTo>
                  <a:pt x="508076" y="511936"/>
                </a:lnTo>
                <a:lnTo>
                  <a:pt x="511860" y="508215"/>
                </a:lnTo>
                <a:lnTo>
                  <a:pt x="511960" y="503402"/>
                </a:lnTo>
                <a:lnTo>
                  <a:pt x="208457" y="503402"/>
                </a:lnTo>
                <a:lnTo>
                  <a:pt x="217512" y="477622"/>
                </a:lnTo>
                <a:lnTo>
                  <a:pt x="229338" y="452754"/>
                </a:lnTo>
                <a:lnTo>
                  <a:pt x="242613" y="434011"/>
                </a:lnTo>
                <a:lnTo>
                  <a:pt x="256019" y="426605"/>
                </a:lnTo>
                <a:lnTo>
                  <a:pt x="501550" y="426605"/>
                </a:lnTo>
                <a:lnTo>
                  <a:pt x="494191" y="409549"/>
                </a:lnTo>
                <a:lnTo>
                  <a:pt x="256019" y="409549"/>
                </a:lnTo>
                <a:lnTo>
                  <a:pt x="246468" y="407399"/>
                </a:lnTo>
                <a:lnTo>
                  <a:pt x="238283" y="401681"/>
                </a:lnTo>
                <a:lnTo>
                  <a:pt x="232566" y="393497"/>
                </a:lnTo>
                <a:lnTo>
                  <a:pt x="230542" y="384507"/>
                </a:lnTo>
                <a:lnTo>
                  <a:pt x="230416" y="375132"/>
                </a:lnTo>
                <a:lnTo>
                  <a:pt x="256032" y="359752"/>
                </a:lnTo>
                <a:lnTo>
                  <a:pt x="425876" y="359752"/>
                </a:lnTo>
                <a:lnTo>
                  <a:pt x="419964" y="357137"/>
                </a:lnTo>
                <a:lnTo>
                  <a:pt x="357581" y="332955"/>
                </a:lnTo>
                <a:lnTo>
                  <a:pt x="350821" y="325358"/>
                </a:lnTo>
                <a:lnTo>
                  <a:pt x="343502" y="318527"/>
                </a:lnTo>
                <a:lnTo>
                  <a:pt x="324269" y="307416"/>
                </a:lnTo>
                <a:lnTo>
                  <a:pt x="324384" y="268223"/>
                </a:lnTo>
                <a:lnTo>
                  <a:pt x="331401" y="260499"/>
                </a:lnTo>
                <a:lnTo>
                  <a:pt x="339869" y="247642"/>
                </a:lnTo>
                <a:lnTo>
                  <a:pt x="347248" y="229676"/>
                </a:lnTo>
                <a:lnTo>
                  <a:pt x="351116" y="206501"/>
                </a:lnTo>
                <a:lnTo>
                  <a:pt x="356031" y="202780"/>
                </a:lnTo>
                <a:lnTo>
                  <a:pt x="359968" y="195706"/>
                </a:lnTo>
                <a:lnTo>
                  <a:pt x="362242" y="186067"/>
                </a:lnTo>
                <a:lnTo>
                  <a:pt x="363817" y="175025"/>
                </a:lnTo>
                <a:lnTo>
                  <a:pt x="363218" y="163507"/>
                </a:lnTo>
                <a:lnTo>
                  <a:pt x="359825" y="152668"/>
                </a:lnTo>
                <a:lnTo>
                  <a:pt x="353021" y="143662"/>
                </a:lnTo>
                <a:lnTo>
                  <a:pt x="355536" y="137274"/>
                </a:lnTo>
                <a:lnTo>
                  <a:pt x="362583" y="118923"/>
                </a:lnTo>
                <a:lnTo>
                  <a:pt x="369628" y="96392"/>
                </a:lnTo>
                <a:lnTo>
                  <a:pt x="374019" y="72148"/>
                </a:lnTo>
                <a:lnTo>
                  <a:pt x="373100" y="48653"/>
                </a:lnTo>
                <a:lnTo>
                  <a:pt x="360865" y="26869"/>
                </a:lnTo>
                <a:lnTo>
                  <a:pt x="337086" y="11720"/>
                </a:lnTo>
                <a:lnTo>
                  <a:pt x="306035" y="2874"/>
                </a:lnTo>
                <a:lnTo>
                  <a:pt x="271983" y="0"/>
                </a:lnTo>
                <a:close/>
              </a:path>
              <a:path w="512444" h="512445">
                <a:moveTo>
                  <a:pt x="501550" y="426605"/>
                </a:moveTo>
                <a:lnTo>
                  <a:pt x="256019" y="426605"/>
                </a:lnTo>
                <a:lnTo>
                  <a:pt x="268832" y="434033"/>
                </a:lnTo>
                <a:lnTo>
                  <a:pt x="280828" y="452812"/>
                </a:lnTo>
                <a:lnTo>
                  <a:pt x="291005" y="477687"/>
                </a:lnTo>
                <a:lnTo>
                  <a:pt x="298361" y="503402"/>
                </a:lnTo>
                <a:lnTo>
                  <a:pt x="511960" y="503402"/>
                </a:lnTo>
                <a:lnTo>
                  <a:pt x="511803" y="491100"/>
                </a:lnTo>
                <a:lnTo>
                  <a:pt x="509697" y="463837"/>
                </a:lnTo>
                <a:lnTo>
                  <a:pt x="503316" y="430699"/>
                </a:lnTo>
                <a:lnTo>
                  <a:pt x="501550" y="426605"/>
                </a:lnTo>
                <a:close/>
              </a:path>
              <a:path w="512444" h="512445">
                <a:moveTo>
                  <a:pt x="425876" y="359752"/>
                </a:moveTo>
                <a:lnTo>
                  <a:pt x="256032" y="359752"/>
                </a:lnTo>
                <a:lnTo>
                  <a:pt x="281609" y="374929"/>
                </a:lnTo>
                <a:lnTo>
                  <a:pt x="281483" y="384507"/>
                </a:lnTo>
                <a:lnTo>
                  <a:pt x="279461" y="393497"/>
                </a:lnTo>
                <a:lnTo>
                  <a:pt x="273748" y="401681"/>
                </a:lnTo>
                <a:lnTo>
                  <a:pt x="265568" y="407399"/>
                </a:lnTo>
                <a:lnTo>
                  <a:pt x="256019" y="409549"/>
                </a:lnTo>
                <a:lnTo>
                  <a:pt x="494191" y="409549"/>
                </a:lnTo>
                <a:lnTo>
                  <a:pt x="490334" y="400608"/>
                </a:lnTo>
                <a:lnTo>
                  <a:pt x="474143" y="384641"/>
                </a:lnTo>
                <a:lnTo>
                  <a:pt x="449897" y="370381"/>
                </a:lnTo>
                <a:lnTo>
                  <a:pt x="425876" y="35975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588284" y="2734456"/>
            <a:ext cx="280988" cy="35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825" spc="-26" dirty="0">
                <a:solidFill>
                  <a:srgbClr val="2E2E2E"/>
                </a:solidFill>
                <a:latin typeface="Arial"/>
                <a:cs typeface="Arial"/>
              </a:rPr>
              <a:t>User</a:t>
            </a:r>
            <a:r>
              <a:rPr sz="825" dirty="0">
                <a:solidFill>
                  <a:srgbClr val="2E2E2E"/>
                </a:solidFill>
                <a:latin typeface="Arial"/>
                <a:cs typeface="Arial"/>
              </a:rPr>
              <a:t>s</a:t>
            </a:r>
            <a:endParaRPr sz="825" dirty="0">
              <a:latin typeface="Arial"/>
              <a:cs typeface="Arial"/>
            </a:endParaRPr>
          </a:p>
          <a:p>
            <a:pPr marL="10953" marR="5715">
              <a:spcBef>
                <a:spcPts val="398"/>
              </a:spcBef>
            </a:pP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OpenID  Connec</a:t>
            </a:r>
            <a:r>
              <a:rPr sz="563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30" name="object 30"/>
          <p:cNvSpPr/>
          <p:nvPr/>
        </p:nvSpPr>
        <p:spPr>
          <a:xfrm>
            <a:off x="620147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167232" y="0"/>
                </a:moveTo>
                <a:lnTo>
                  <a:pt x="122376" y="0"/>
                </a:lnTo>
                <a:lnTo>
                  <a:pt x="79229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29" y="275884"/>
                </a:lnTo>
                <a:lnTo>
                  <a:pt x="122376" y="289618"/>
                </a:lnTo>
                <a:lnTo>
                  <a:pt x="167232" y="289618"/>
                </a:lnTo>
                <a:lnTo>
                  <a:pt x="210383" y="275884"/>
                </a:lnTo>
                <a:lnTo>
                  <a:pt x="248416" y="248416"/>
                </a:lnTo>
                <a:lnTo>
                  <a:pt x="275884" y="210389"/>
                </a:lnTo>
                <a:lnTo>
                  <a:pt x="289618" y="167241"/>
                </a:lnTo>
                <a:lnTo>
                  <a:pt x="289618" y="122386"/>
                </a:lnTo>
                <a:lnTo>
                  <a:pt x="275884" y="79235"/>
                </a:lnTo>
                <a:lnTo>
                  <a:pt x="248416" y="41202"/>
                </a:lnTo>
                <a:lnTo>
                  <a:pt x="210383" y="13734"/>
                </a:lnTo>
                <a:lnTo>
                  <a:pt x="16723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620147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655181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87580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5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2129047" y="2250148"/>
            <a:ext cx="294323" cy="386238"/>
          </a:xfrm>
          <a:custGeom>
            <a:avLst/>
            <a:gdLst/>
            <a:ahLst/>
            <a:cxnLst/>
            <a:rect l="l" t="t" r="r" b="b"/>
            <a:pathLst>
              <a:path w="392430" h="514985">
                <a:moveTo>
                  <a:pt x="261988" y="0"/>
                </a:moveTo>
                <a:lnTo>
                  <a:pt x="235212" y="1918"/>
                </a:lnTo>
                <a:lnTo>
                  <a:pt x="208953" y="8120"/>
                </a:lnTo>
                <a:lnTo>
                  <a:pt x="186589" y="19272"/>
                </a:lnTo>
                <a:lnTo>
                  <a:pt x="171500" y="36042"/>
                </a:lnTo>
                <a:lnTo>
                  <a:pt x="159526" y="36429"/>
                </a:lnTo>
                <a:lnTo>
                  <a:pt x="132661" y="64491"/>
                </a:lnTo>
                <a:lnTo>
                  <a:pt x="132402" y="83567"/>
                </a:lnTo>
                <a:lnTo>
                  <a:pt x="135740" y="102513"/>
                </a:lnTo>
                <a:lnTo>
                  <a:pt x="140144" y="118871"/>
                </a:lnTo>
                <a:lnTo>
                  <a:pt x="136829" y="121183"/>
                </a:lnTo>
                <a:lnTo>
                  <a:pt x="133985" y="124498"/>
                </a:lnTo>
                <a:lnTo>
                  <a:pt x="128625" y="134835"/>
                </a:lnTo>
                <a:lnTo>
                  <a:pt x="126860" y="142862"/>
                </a:lnTo>
                <a:lnTo>
                  <a:pt x="126860" y="151295"/>
                </a:lnTo>
                <a:lnTo>
                  <a:pt x="127941" y="162670"/>
                </a:lnTo>
                <a:lnTo>
                  <a:pt x="131025" y="172316"/>
                </a:lnTo>
                <a:lnTo>
                  <a:pt x="135872" y="179891"/>
                </a:lnTo>
                <a:lnTo>
                  <a:pt x="142240" y="185051"/>
                </a:lnTo>
                <a:lnTo>
                  <a:pt x="148365" y="218541"/>
                </a:lnTo>
                <a:lnTo>
                  <a:pt x="160072" y="244174"/>
                </a:lnTo>
                <a:lnTo>
                  <a:pt x="173381" y="262195"/>
                </a:lnTo>
                <a:lnTo>
                  <a:pt x="184315" y="272846"/>
                </a:lnTo>
                <a:lnTo>
                  <a:pt x="184209" y="312191"/>
                </a:lnTo>
                <a:lnTo>
                  <a:pt x="171530" y="316762"/>
                </a:lnTo>
                <a:lnTo>
                  <a:pt x="90414" y="344228"/>
                </a:lnTo>
                <a:lnTo>
                  <a:pt x="54462" y="358897"/>
                </a:lnTo>
                <a:lnTo>
                  <a:pt x="13449" y="394804"/>
                </a:lnTo>
                <a:lnTo>
                  <a:pt x="2022" y="462935"/>
                </a:lnTo>
                <a:lnTo>
                  <a:pt x="46" y="503783"/>
                </a:lnTo>
                <a:lnTo>
                  <a:pt x="0" y="507339"/>
                </a:lnTo>
                <a:lnTo>
                  <a:pt x="1066" y="509993"/>
                </a:lnTo>
                <a:lnTo>
                  <a:pt x="4902" y="513892"/>
                </a:lnTo>
                <a:lnTo>
                  <a:pt x="7531" y="514997"/>
                </a:lnTo>
                <a:lnTo>
                  <a:pt x="299250" y="514997"/>
                </a:lnTo>
                <a:lnTo>
                  <a:pt x="292811" y="503783"/>
                </a:lnTo>
                <a:lnTo>
                  <a:pt x="294487" y="497484"/>
                </a:lnTo>
                <a:lnTo>
                  <a:pt x="323951" y="480364"/>
                </a:lnTo>
                <a:lnTo>
                  <a:pt x="323151" y="474319"/>
                </a:lnTo>
                <a:lnTo>
                  <a:pt x="322745" y="468337"/>
                </a:lnTo>
                <a:lnTo>
                  <a:pt x="322745" y="456666"/>
                </a:lnTo>
                <a:lnTo>
                  <a:pt x="323138" y="450786"/>
                </a:lnTo>
                <a:lnTo>
                  <a:pt x="323964" y="444715"/>
                </a:lnTo>
                <a:lnTo>
                  <a:pt x="297078" y="429082"/>
                </a:lnTo>
                <a:lnTo>
                  <a:pt x="295363" y="426834"/>
                </a:lnTo>
                <a:lnTo>
                  <a:pt x="293966" y="421551"/>
                </a:lnTo>
                <a:lnTo>
                  <a:pt x="294335" y="418744"/>
                </a:lnTo>
                <a:lnTo>
                  <a:pt x="340702" y="338048"/>
                </a:lnTo>
                <a:lnTo>
                  <a:pt x="346951" y="336346"/>
                </a:lnTo>
                <a:lnTo>
                  <a:pt x="372208" y="336346"/>
                </a:lnTo>
                <a:lnTo>
                  <a:pt x="351202" y="329083"/>
                </a:lnTo>
                <a:lnTo>
                  <a:pt x="341290" y="325434"/>
                </a:lnTo>
                <a:lnTo>
                  <a:pt x="307174" y="312191"/>
                </a:lnTo>
                <a:lnTo>
                  <a:pt x="307174" y="263067"/>
                </a:lnTo>
                <a:lnTo>
                  <a:pt x="317042" y="254169"/>
                </a:lnTo>
                <a:lnTo>
                  <a:pt x="328342" y="238860"/>
                </a:lnTo>
                <a:lnTo>
                  <a:pt x="338028" y="216128"/>
                </a:lnTo>
                <a:lnTo>
                  <a:pt x="343052" y="184962"/>
                </a:lnTo>
                <a:lnTo>
                  <a:pt x="347294" y="182600"/>
                </a:lnTo>
                <a:lnTo>
                  <a:pt x="350901" y="178688"/>
                </a:lnTo>
                <a:lnTo>
                  <a:pt x="356641" y="167208"/>
                </a:lnTo>
                <a:lnTo>
                  <a:pt x="358381" y="158991"/>
                </a:lnTo>
                <a:lnTo>
                  <a:pt x="358381" y="150367"/>
                </a:lnTo>
                <a:lnTo>
                  <a:pt x="357503" y="139809"/>
                </a:lnTo>
                <a:lnTo>
                  <a:pt x="354987" y="130652"/>
                </a:lnTo>
                <a:lnTo>
                  <a:pt x="351008" y="123155"/>
                </a:lnTo>
                <a:lnTo>
                  <a:pt x="345744" y="117576"/>
                </a:lnTo>
                <a:lnTo>
                  <a:pt x="350892" y="103805"/>
                </a:lnTo>
                <a:lnTo>
                  <a:pt x="355750" y="86325"/>
                </a:lnTo>
                <a:lnTo>
                  <a:pt x="358130" y="66305"/>
                </a:lnTo>
                <a:lnTo>
                  <a:pt x="355841" y="44919"/>
                </a:lnTo>
                <a:lnTo>
                  <a:pt x="343084" y="23911"/>
                </a:lnTo>
                <a:lnTo>
                  <a:pt x="320154" y="10025"/>
                </a:lnTo>
                <a:lnTo>
                  <a:pt x="291604" y="2355"/>
                </a:lnTo>
                <a:lnTo>
                  <a:pt x="261988" y="0"/>
                </a:lnTo>
                <a:close/>
              </a:path>
              <a:path w="392430" h="514985">
                <a:moveTo>
                  <a:pt x="372208" y="336346"/>
                </a:moveTo>
                <a:lnTo>
                  <a:pt x="346951" y="336346"/>
                </a:lnTo>
                <a:lnTo>
                  <a:pt x="376593" y="353517"/>
                </a:lnTo>
                <a:lnTo>
                  <a:pt x="381381" y="349923"/>
                </a:lnTo>
                <a:lnTo>
                  <a:pt x="386791" y="346481"/>
                </a:lnTo>
                <a:lnTo>
                  <a:pt x="392264" y="343280"/>
                </a:lnTo>
                <a:lnTo>
                  <a:pt x="372208" y="33634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2367915" y="2489616"/>
            <a:ext cx="211455" cy="216694"/>
          </a:xfrm>
          <a:custGeom>
            <a:avLst/>
            <a:gdLst/>
            <a:ahLst/>
            <a:cxnLst/>
            <a:rect l="l" t="t" r="r" b="b"/>
            <a:pathLst>
              <a:path w="281939" h="288925">
                <a:moveTo>
                  <a:pt x="258511" y="228765"/>
                </a:moveTo>
                <a:lnTo>
                  <a:pt x="57670" y="228765"/>
                </a:lnTo>
                <a:lnTo>
                  <a:pt x="62369" y="229222"/>
                </a:lnTo>
                <a:lnTo>
                  <a:pt x="65671" y="232054"/>
                </a:lnTo>
                <a:lnTo>
                  <a:pt x="104778" y="252876"/>
                </a:lnTo>
                <a:lnTo>
                  <a:pt x="121907" y="259651"/>
                </a:lnTo>
                <a:lnTo>
                  <a:pt x="124561" y="263499"/>
                </a:lnTo>
                <a:lnTo>
                  <a:pt x="124561" y="288404"/>
                </a:lnTo>
                <a:lnTo>
                  <a:pt x="175755" y="288404"/>
                </a:lnTo>
                <a:lnTo>
                  <a:pt x="175755" y="263499"/>
                </a:lnTo>
                <a:lnTo>
                  <a:pt x="178409" y="259651"/>
                </a:lnTo>
                <a:lnTo>
                  <a:pt x="213868" y="234340"/>
                </a:lnTo>
                <a:lnTo>
                  <a:pt x="219811" y="229209"/>
                </a:lnTo>
                <a:lnTo>
                  <a:pt x="224548" y="228777"/>
                </a:lnTo>
                <a:lnTo>
                  <a:pt x="258511" y="228765"/>
                </a:lnTo>
                <a:close/>
              </a:path>
              <a:path w="281939" h="288925">
                <a:moveTo>
                  <a:pt x="32003" y="42887"/>
                </a:moveTo>
                <a:lnTo>
                  <a:pt x="50" y="98488"/>
                </a:lnTo>
                <a:lnTo>
                  <a:pt x="25577" y="113322"/>
                </a:lnTo>
                <a:lnTo>
                  <a:pt x="27558" y="117652"/>
                </a:lnTo>
                <a:lnTo>
                  <a:pt x="25399" y="129374"/>
                </a:lnTo>
                <a:lnTo>
                  <a:pt x="24739" y="136347"/>
                </a:lnTo>
                <a:lnTo>
                  <a:pt x="24739" y="150202"/>
                </a:lnTo>
                <a:lnTo>
                  <a:pt x="25412" y="157327"/>
                </a:lnTo>
                <a:lnTo>
                  <a:pt x="27533" y="168871"/>
                </a:lnTo>
                <a:lnTo>
                  <a:pt x="25552" y="173189"/>
                </a:lnTo>
                <a:lnTo>
                  <a:pt x="0" y="188036"/>
                </a:lnTo>
                <a:lnTo>
                  <a:pt x="31915" y="243649"/>
                </a:lnTo>
                <a:lnTo>
                  <a:pt x="57670" y="228765"/>
                </a:lnTo>
                <a:lnTo>
                  <a:pt x="258511" y="228765"/>
                </a:lnTo>
                <a:lnTo>
                  <a:pt x="269222" y="210083"/>
                </a:lnTo>
                <a:lnTo>
                  <a:pt x="140906" y="210083"/>
                </a:lnTo>
                <a:lnTo>
                  <a:pt x="115076" y="204822"/>
                </a:lnTo>
                <a:lnTo>
                  <a:pt x="93960" y="190485"/>
                </a:lnTo>
                <a:lnTo>
                  <a:pt x="79713" y="169240"/>
                </a:lnTo>
                <a:lnTo>
                  <a:pt x="74485" y="143256"/>
                </a:lnTo>
                <a:lnTo>
                  <a:pt x="79713" y="117271"/>
                </a:lnTo>
                <a:lnTo>
                  <a:pt x="93960" y="96026"/>
                </a:lnTo>
                <a:lnTo>
                  <a:pt x="115076" y="81689"/>
                </a:lnTo>
                <a:lnTo>
                  <a:pt x="140906" y="76428"/>
                </a:lnTo>
                <a:lnTo>
                  <a:pt x="269159" y="76428"/>
                </a:lnTo>
                <a:lnTo>
                  <a:pt x="258436" y="57746"/>
                </a:lnTo>
                <a:lnTo>
                  <a:pt x="224413" y="57734"/>
                </a:lnTo>
                <a:lnTo>
                  <a:pt x="57670" y="57734"/>
                </a:lnTo>
                <a:lnTo>
                  <a:pt x="32003" y="42887"/>
                </a:lnTo>
                <a:close/>
              </a:path>
              <a:path w="281939" h="288925">
                <a:moveTo>
                  <a:pt x="258504" y="228777"/>
                </a:moveTo>
                <a:lnTo>
                  <a:pt x="224548" y="228777"/>
                </a:lnTo>
                <a:lnTo>
                  <a:pt x="249999" y="243611"/>
                </a:lnTo>
                <a:lnTo>
                  <a:pt x="258504" y="228777"/>
                </a:lnTo>
                <a:close/>
              </a:path>
              <a:path w="281939" h="288925">
                <a:moveTo>
                  <a:pt x="269159" y="76428"/>
                </a:moveTo>
                <a:lnTo>
                  <a:pt x="140906" y="76428"/>
                </a:lnTo>
                <a:lnTo>
                  <a:pt x="166738" y="81689"/>
                </a:lnTo>
                <a:lnTo>
                  <a:pt x="187858" y="96026"/>
                </a:lnTo>
                <a:lnTo>
                  <a:pt x="202110" y="117271"/>
                </a:lnTo>
                <a:lnTo>
                  <a:pt x="207340" y="143256"/>
                </a:lnTo>
                <a:lnTo>
                  <a:pt x="202110" y="169240"/>
                </a:lnTo>
                <a:lnTo>
                  <a:pt x="187858" y="190485"/>
                </a:lnTo>
                <a:lnTo>
                  <a:pt x="166738" y="204822"/>
                </a:lnTo>
                <a:lnTo>
                  <a:pt x="140906" y="210083"/>
                </a:lnTo>
                <a:lnTo>
                  <a:pt x="269222" y="210083"/>
                </a:lnTo>
                <a:lnTo>
                  <a:pt x="281863" y="188036"/>
                </a:lnTo>
                <a:lnTo>
                  <a:pt x="256286" y="173189"/>
                </a:lnTo>
                <a:lnTo>
                  <a:pt x="254304" y="168871"/>
                </a:lnTo>
                <a:lnTo>
                  <a:pt x="256439" y="157187"/>
                </a:lnTo>
                <a:lnTo>
                  <a:pt x="257106" y="150202"/>
                </a:lnTo>
                <a:lnTo>
                  <a:pt x="257106" y="136347"/>
                </a:lnTo>
                <a:lnTo>
                  <a:pt x="256425" y="129222"/>
                </a:lnTo>
                <a:lnTo>
                  <a:pt x="254279" y="117652"/>
                </a:lnTo>
                <a:lnTo>
                  <a:pt x="256260" y="113322"/>
                </a:lnTo>
                <a:lnTo>
                  <a:pt x="281813" y="98475"/>
                </a:lnTo>
                <a:lnTo>
                  <a:pt x="269159" y="76428"/>
                </a:lnTo>
                <a:close/>
              </a:path>
              <a:path w="281939" h="288925">
                <a:moveTo>
                  <a:pt x="249923" y="42913"/>
                </a:moveTo>
                <a:lnTo>
                  <a:pt x="224548" y="57746"/>
                </a:lnTo>
                <a:lnTo>
                  <a:pt x="258436" y="57746"/>
                </a:lnTo>
                <a:lnTo>
                  <a:pt x="249923" y="42913"/>
                </a:lnTo>
                <a:close/>
              </a:path>
              <a:path w="281939" h="288925">
                <a:moveTo>
                  <a:pt x="175755" y="0"/>
                </a:moveTo>
                <a:lnTo>
                  <a:pt x="114325" y="0"/>
                </a:lnTo>
                <a:lnTo>
                  <a:pt x="114325" y="24904"/>
                </a:lnTo>
                <a:lnTo>
                  <a:pt x="111671" y="28765"/>
                </a:lnTo>
                <a:lnTo>
                  <a:pt x="74466" y="47794"/>
                </a:lnTo>
                <a:lnTo>
                  <a:pt x="62369" y="57302"/>
                </a:lnTo>
                <a:lnTo>
                  <a:pt x="57670" y="57734"/>
                </a:lnTo>
                <a:lnTo>
                  <a:pt x="224413" y="57734"/>
                </a:lnTo>
                <a:lnTo>
                  <a:pt x="219811" y="57302"/>
                </a:lnTo>
                <a:lnTo>
                  <a:pt x="205491" y="44982"/>
                </a:lnTo>
                <a:lnTo>
                  <a:pt x="198018" y="39076"/>
                </a:lnTo>
                <a:lnTo>
                  <a:pt x="190392" y="34054"/>
                </a:lnTo>
                <a:lnTo>
                  <a:pt x="182435" y="30264"/>
                </a:lnTo>
                <a:lnTo>
                  <a:pt x="178422" y="28765"/>
                </a:lnTo>
                <a:lnTo>
                  <a:pt x="175755" y="24904"/>
                </a:lnTo>
                <a:lnTo>
                  <a:pt x="17575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 txBox="1"/>
          <p:nvPr/>
        </p:nvSpPr>
        <p:spPr>
          <a:xfrm>
            <a:off x="2057428" y="2734456"/>
            <a:ext cx="528638" cy="35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25" spc="-23" dirty="0">
                <a:solidFill>
                  <a:srgbClr val="2E2E2E"/>
                </a:solidFill>
                <a:latin typeface="Arial"/>
                <a:cs typeface="Arial"/>
              </a:rPr>
              <a:t>Developer</a:t>
            </a:r>
            <a:r>
              <a:rPr sz="825" dirty="0">
                <a:solidFill>
                  <a:srgbClr val="2E2E2E"/>
                </a:solidFill>
                <a:latin typeface="Arial"/>
                <a:cs typeface="Arial"/>
              </a:rPr>
              <a:t>s</a:t>
            </a:r>
            <a:endParaRPr sz="825" dirty="0">
              <a:latin typeface="Arial"/>
              <a:cs typeface="Arial"/>
            </a:endParaRPr>
          </a:p>
          <a:p>
            <a:pPr marL="42386" marR="37148" indent="-20003" algn="ctr">
              <a:spcBef>
                <a:spcPts val="398"/>
              </a:spcBef>
            </a:pP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role-based  </a:t>
            </a:r>
            <a:r>
              <a:rPr sz="563" spc="-4" dirty="0">
                <a:solidFill>
                  <a:schemeClr val="accent1"/>
                </a:solidFill>
                <a:latin typeface="Arial"/>
                <a:cs typeface="Arial"/>
              </a:rPr>
              <a:t>access</a:t>
            </a:r>
            <a:r>
              <a:rPr sz="563" spc="-8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control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12940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167232" y="0"/>
                </a:moveTo>
                <a:lnTo>
                  <a:pt x="122376" y="0"/>
                </a:lnTo>
                <a:lnTo>
                  <a:pt x="79229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29" y="275884"/>
                </a:lnTo>
                <a:lnTo>
                  <a:pt x="122376" y="289618"/>
                </a:lnTo>
                <a:lnTo>
                  <a:pt x="167232" y="289618"/>
                </a:lnTo>
                <a:lnTo>
                  <a:pt x="210383" y="275884"/>
                </a:lnTo>
                <a:lnTo>
                  <a:pt x="248416" y="248416"/>
                </a:lnTo>
                <a:lnTo>
                  <a:pt x="275884" y="210389"/>
                </a:lnTo>
                <a:lnTo>
                  <a:pt x="289618" y="167241"/>
                </a:lnTo>
                <a:lnTo>
                  <a:pt x="289618" y="122386"/>
                </a:lnTo>
                <a:lnTo>
                  <a:pt x="275884" y="79235"/>
                </a:lnTo>
                <a:lnTo>
                  <a:pt x="248416" y="41202"/>
                </a:lnTo>
                <a:lnTo>
                  <a:pt x="210383" y="13734"/>
                </a:lnTo>
                <a:lnTo>
                  <a:pt x="16723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212940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4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2247976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2280371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5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2996403" y="2055409"/>
            <a:ext cx="757238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41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3094606" y="2283295"/>
            <a:ext cx="200501" cy="197168"/>
          </a:xfrm>
          <a:custGeom>
            <a:avLst/>
            <a:gdLst/>
            <a:ahLst/>
            <a:cxnLst/>
            <a:rect l="l" t="t" r="r" b="b"/>
            <a:pathLst>
              <a:path w="267335" h="262889">
                <a:moveTo>
                  <a:pt x="242077" y="215760"/>
                </a:moveTo>
                <a:lnTo>
                  <a:pt x="66967" y="215760"/>
                </a:lnTo>
                <a:lnTo>
                  <a:pt x="73205" y="221019"/>
                </a:lnTo>
                <a:lnTo>
                  <a:pt x="80095" y="225812"/>
                </a:lnTo>
                <a:lnTo>
                  <a:pt x="88248" y="230033"/>
                </a:lnTo>
                <a:lnTo>
                  <a:pt x="98272" y="233578"/>
                </a:lnTo>
                <a:lnTo>
                  <a:pt x="98272" y="259168"/>
                </a:lnTo>
                <a:lnTo>
                  <a:pt x="101752" y="262635"/>
                </a:lnTo>
                <a:lnTo>
                  <a:pt x="169163" y="262635"/>
                </a:lnTo>
                <a:lnTo>
                  <a:pt x="172643" y="259168"/>
                </a:lnTo>
                <a:lnTo>
                  <a:pt x="172643" y="232536"/>
                </a:lnTo>
                <a:lnTo>
                  <a:pt x="181097" y="228403"/>
                </a:lnTo>
                <a:lnTo>
                  <a:pt x="188663" y="224242"/>
                </a:lnTo>
                <a:lnTo>
                  <a:pt x="195369" y="220040"/>
                </a:lnTo>
                <a:lnTo>
                  <a:pt x="201244" y="215785"/>
                </a:lnTo>
                <a:lnTo>
                  <a:pt x="242063" y="215785"/>
                </a:lnTo>
                <a:close/>
              </a:path>
              <a:path w="267335" h="262889">
                <a:moveTo>
                  <a:pt x="38163" y="36982"/>
                </a:moveTo>
                <a:lnTo>
                  <a:pt x="33451" y="38252"/>
                </a:lnTo>
                <a:lnTo>
                  <a:pt x="571" y="94322"/>
                </a:lnTo>
                <a:lnTo>
                  <a:pt x="279" y="96443"/>
                </a:lnTo>
                <a:lnTo>
                  <a:pt x="1333" y="100406"/>
                </a:lnTo>
                <a:lnTo>
                  <a:pt x="2628" y="102107"/>
                </a:lnTo>
                <a:lnTo>
                  <a:pt x="28892" y="117284"/>
                </a:lnTo>
                <a:lnTo>
                  <a:pt x="27780" y="125943"/>
                </a:lnTo>
                <a:lnTo>
                  <a:pt x="27398" y="134548"/>
                </a:lnTo>
                <a:lnTo>
                  <a:pt x="27747" y="143132"/>
                </a:lnTo>
                <a:lnTo>
                  <a:pt x="28828" y="151726"/>
                </a:lnTo>
                <a:lnTo>
                  <a:pt x="2374" y="166890"/>
                </a:lnTo>
                <a:lnTo>
                  <a:pt x="1066" y="168579"/>
                </a:lnTo>
                <a:lnTo>
                  <a:pt x="0" y="172542"/>
                </a:lnTo>
                <a:lnTo>
                  <a:pt x="279" y="174663"/>
                </a:lnTo>
                <a:lnTo>
                  <a:pt x="32829" y="230758"/>
                </a:lnTo>
                <a:lnTo>
                  <a:pt x="37515" y="232054"/>
                </a:lnTo>
                <a:lnTo>
                  <a:pt x="66967" y="215760"/>
                </a:lnTo>
                <a:lnTo>
                  <a:pt x="242077" y="215760"/>
                </a:lnTo>
                <a:lnTo>
                  <a:pt x="262108" y="181254"/>
                </a:lnTo>
                <a:lnTo>
                  <a:pt x="133108" y="181254"/>
                </a:lnTo>
                <a:lnTo>
                  <a:pt x="114836" y="177575"/>
                </a:lnTo>
                <a:lnTo>
                  <a:pt x="99898" y="167547"/>
                </a:lnTo>
                <a:lnTo>
                  <a:pt x="89817" y="152686"/>
                </a:lnTo>
                <a:lnTo>
                  <a:pt x="86120" y="134496"/>
                </a:lnTo>
                <a:lnTo>
                  <a:pt x="89817" y="116332"/>
                </a:lnTo>
                <a:lnTo>
                  <a:pt x="99898" y="101474"/>
                </a:lnTo>
                <a:lnTo>
                  <a:pt x="114836" y="91448"/>
                </a:lnTo>
                <a:lnTo>
                  <a:pt x="133108" y="87769"/>
                </a:lnTo>
                <a:lnTo>
                  <a:pt x="262114" y="87769"/>
                </a:lnTo>
                <a:lnTo>
                  <a:pt x="242057" y="53225"/>
                </a:lnTo>
                <a:lnTo>
                  <a:pt x="67030" y="53225"/>
                </a:lnTo>
                <a:lnTo>
                  <a:pt x="38163" y="36982"/>
                </a:lnTo>
                <a:close/>
              </a:path>
              <a:path w="267335" h="262889">
                <a:moveTo>
                  <a:pt x="242063" y="215785"/>
                </a:moveTo>
                <a:lnTo>
                  <a:pt x="201244" y="215785"/>
                </a:lnTo>
                <a:lnTo>
                  <a:pt x="226529" y="230924"/>
                </a:lnTo>
                <a:lnTo>
                  <a:pt x="228688" y="231228"/>
                </a:lnTo>
                <a:lnTo>
                  <a:pt x="230708" y="230733"/>
                </a:lnTo>
                <a:lnTo>
                  <a:pt x="232727" y="230200"/>
                </a:lnTo>
                <a:lnTo>
                  <a:pt x="234454" y="228892"/>
                </a:lnTo>
                <a:lnTo>
                  <a:pt x="242063" y="215785"/>
                </a:lnTo>
                <a:close/>
              </a:path>
              <a:path w="267335" h="262889">
                <a:moveTo>
                  <a:pt x="262114" y="87769"/>
                </a:moveTo>
                <a:lnTo>
                  <a:pt x="133108" y="87769"/>
                </a:lnTo>
                <a:lnTo>
                  <a:pt x="151380" y="91448"/>
                </a:lnTo>
                <a:lnTo>
                  <a:pt x="166319" y="101474"/>
                </a:lnTo>
                <a:lnTo>
                  <a:pt x="176399" y="116332"/>
                </a:lnTo>
                <a:lnTo>
                  <a:pt x="180096" y="134496"/>
                </a:lnTo>
                <a:lnTo>
                  <a:pt x="176399" y="152686"/>
                </a:lnTo>
                <a:lnTo>
                  <a:pt x="166319" y="167547"/>
                </a:lnTo>
                <a:lnTo>
                  <a:pt x="151380" y="177575"/>
                </a:lnTo>
                <a:lnTo>
                  <a:pt x="133108" y="181254"/>
                </a:lnTo>
                <a:lnTo>
                  <a:pt x="262108" y="181254"/>
                </a:lnTo>
                <a:lnTo>
                  <a:pt x="267055" y="172732"/>
                </a:lnTo>
                <a:lnTo>
                  <a:pt x="265785" y="168008"/>
                </a:lnTo>
                <a:lnTo>
                  <a:pt x="237451" y="151726"/>
                </a:lnTo>
                <a:lnTo>
                  <a:pt x="238544" y="143091"/>
                </a:lnTo>
                <a:lnTo>
                  <a:pt x="238907" y="134496"/>
                </a:lnTo>
                <a:lnTo>
                  <a:pt x="238539" y="125905"/>
                </a:lnTo>
                <a:lnTo>
                  <a:pt x="237439" y="117284"/>
                </a:lnTo>
                <a:lnTo>
                  <a:pt x="265785" y="101015"/>
                </a:lnTo>
                <a:lnTo>
                  <a:pt x="267055" y="96278"/>
                </a:lnTo>
                <a:lnTo>
                  <a:pt x="262114" y="87769"/>
                </a:lnTo>
                <a:close/>
              </a:path>
              <a:path w="267335" h="262889">
                <a:moveTo>
                  <a:pt x="169163" y="0"/>
                </a:moveTo>
                <a:lnTo>
                  <a:pt x="101752" y="0"/>
                </a:lnTo>
                <a:lnTo>
                  <a:pt x="98272" y="3454"/>
                </a:lnTo>
                <a:lnTo>
                  <a:pt x="98272" y="35458"/>
                </a:lnTo>
                <a:lnTo>
                  <a:pt x="88342" y="38970"/>
                </a:lnTo>
                <a:lnTo>
                  <a:pt x="80227" y="43160"/>
                </a:lnTo>
                <a:lnTo>
                  <a:pt x="73324" y="47942"/>
                </a:lnTo>
                <a:lnTo>
                  <a:pt x="67030" y="53225"/>
                </a:lnTo>
                <a:lnTo>
                  <a:pt x="201231" y="53225"/>
                </a:lnTo>
                <a:lnTo>
                  <a:pt x="195364" y="48979"/>
                </a:lnTo>
                <a:lnTo>
                  <a:pt x="188661" y="44784"/>
                </a:lnTo>
                <a:lnTo>
                  <a:pt x="181096" y="40625"/>
                </a:lnTo>
                <a:lnTo>
                  <a:pt x="172643" y="36487"/>
                </a:lnTo>
                <a:lnTo>
                  <a:pt x="172643" y="3454"/>
                </a:lnTo>
                <a:lnTo>
                  <a:pt x="169163" y="0"/>
                </a:lnTo>
                <a:close/>
              </a:path>
              <a:path w="267335" h="262889">
                <a:moveTo>
                  <a:pt x="228688" y="37782"/>
                </a:moveTo>
                <a:lnTo>
                  <a:pt x="226555" y="38099"/>
                </a:lnTo>
                <a:lnTo>
                  <a:pt x="201231" y="53225"/>
                </a:lnTo>
                <a:lnTo>
                  <a:pt x="242057" y="53225"/>
                </a:lnTo>
                <a:lnTo>
                  <a:pt x="234454" y="40131"/>
                </a:lnTo>
                <a:lnTo>
                  <a:pt x="232727" y="38823"/>
                </a:lnTo>
                <a:lnTo>
                  <a:pt x="228688" y="3778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2954912" y="2433866"/>
            <a:ext cx="200025" cy="197644"/>
          </a:xfrm>
          <a:custGeom>
            <a:avLst/>
            <a:gdLst/>
            <a:ahLst/>
            <a:cxnLst/>
            <a:rect l="l" t="t" r="r" b="b"/>
            <a:pathLst>
              <a:path w="266700" h="263525">
                <a:moveTo>
                  <a:pt x="242065" y="210032"/>
                </a:moveTo>
                <a:lnTo>
                  <a:pt x="66954" y="210032"/>
                </a:lnTo>
                <a:lnTo>
                  <a:pt x="73199" y="215291"/>
                </a:lnTo>
                <a:lnTo>
                  <a:pt x="80092" y="220084"/>
                </a:lnTo>
                <a:lnTo>
                  <a:pt x="88242" y="224305"/>
                </a:lnTo>
                <a:lnTo>
                  <a:pt x="98259" y="227850"/>
                </a:lnTo>
                <a:lnTo>
                  <a:pt x="98259" y="259829"/>
                </a:lnTo>
                <a:lnTo>
                  <a:pt x="101752" y="263296"/>
                </a:lnTo>
                <a:lnTo>
                  <a:pt x="169151" y="263296"/>
                </a:lnTo>
                <a:lnTo>
                  <a:pt x="172631" y="259829"/>
                </a:lnTo>
                <a:lnTo>
                  <a:pt x="172631" y="226809"/>
                </a:lnTo>
                <a:lnTo>
                  <a:pt x="181091" y="222670"/>
                </a:lnTo>
                <a:lnTo>
                  <a:pt x="188661" y="218509"/>
                </a:lnTo>
                <a:lnTo>
                  <a:pt x="195369" y="214311"/>
                </a:lnTo>
                <a:lnTo>
                  <a:pt x="201244" y="210058"/>
                </a:lnTo>
                <a:lnTo>
                  <a:pt x="242051" y="210058"/>
                </a:lnTo>
                <a:close/>
              </a:path>
              <a:path w="266700" h="263525">
                <a:moveTo>
                  <a:pt x="38150" y="31267"/>
                </a:moveTo>
                <a:lnTo>
                  <a:pt x="33451" y="32524"/>
                </a:lnTo>
                <a:lnTo>
                  <a:pt x="555" y="88646"/>
                </a:lnTo>
                <a:lnTo>
                  <a:pt x="273" y="90754"/>
                </a:lnTo>
                <a:lnTo>
                  <a:pt x="1343" y="94716"/>
                </a:lnTo>
                <a:lnTo>
                  <a:pt x="2650" y="96405"/>
                </a:lnTo>
                <a:lnTo>
                  <a:pt x="28890" y="111569"/>
                </a:lnTo>
                <a:lnTo>
                  <a:pt x="27780" y="120215"/>
                </a:lnTo>
                <a:lnTo>
                  <a:pt x="27397" y="128820"/>
                </a:lnTo>
                <a:lnTo>
                  <a:pt x="27742" y="137404"/>
                </a:lnTo>
                <a:lnTo>
                  <a:pt x="28816" y="145999"/>
                </a:lnTo>
                <a:lnTo>
                  <a:pt x="2365" y="161175"/>
                </a:lnTo>
                <a:lnTo>
                  <a:pt x="1063" y="162864"/>
                </a:lnTo>
                <a:lnTo>
                  <a:pt x="0" y="166814"/>
                </a:lnTo>
                <a:lnTo>
                  <a:pt x="286" y="168935"/>
                </a:lnTo>
                <a:lnTo>
                  <a:pt x="32816" y="225031"/>
                </a:lnTo>
                <a:lnTo>
                  <a:pt x="37490" y="226339"/>
                </a:lnTo>
                <a:lnTo>
                  <a:pt x="66954" y="210032"/>
                </a:lnTo>
                <a:lnTo>
                  <a:pt x="242065" y="210032"/>
                </a:lnTo>
                <a:lnTo>
                  <a:pt x="262098" y="175526"/>
                </a:lnTo>
                <a:lnTo>
                  <a:pt x="133096" y="175526"/>
                </a:lnTo>
                <a:lnTo>
                  <a:pt x="114823" y="171847"/>
                </a:lnTo>
                <a:lnTo>
                  <a:pt x="99885" y="161821"/>
                </a:lnTo>
                <a:lnTo>
                  <a:pt x="89804" y="146964"/>
                </a:lnTo>
                <a:lnTo>
                  <a:pt x="86109" y="128771"/>
                </a:lnTo>
                <a:lnTo>
                  <a:pt x="89804" y="110617"/>
                </a:lnTo>
                <a:lnTo>
                  <a:pt x="99885" y="95759"/>
                </a:lnTo>
                <a:lnTo>
                  <a:pt x="114823" y="85733"/>
                </a:lnTo>
                <a:lnTo>
                  <a:pt x="133096" y="82054"/>
                </a:lnTo>
                <a:lnTo>
                  <a:pt x="262099" y="82054"/>
                </a:lnTo>
                <a:lnTo>
                  <a:pt x="242049" y="47510"/>
                </a:lnTo>
                <a:lnTo>
                  <a:pt x="67008" y="47498"/>
                </a:lnTo>
                <a:lnTo>
                  <a:pt x="38150" y="31267"/>
                </a:lnTo>
                <a:close/>
              </a:path>
              <a:path w="266700" h="263525">
                <a:moveTo>
                  <a:pt x="242051" y="210058"/>
                </a:moveTo>
                <a:lnTo>
                  <a:pt x="201244" y="210058"/>
                </a:lnTo>
                <a:lnTo>
                  <a:pt x="226529" y="225209"/>
                </a:lnTo>
                <a:lnTo>
                  <a:pt x="228676" y="225526"/>
                </a:lnTo>
                <a:lnTo>
                  <a:pt x="232714" y="224472"/>
                </a:lnTo>
                <a:lnTo>
                  <a:pt x="234442" y="223164"/>
                </a:lnTo>
                <a:lnTo>
                  <a:pt x="242051" y="210058"/>
                </a:lnTo>
                <a:close/>
              </a:path>
              <a:path w="266700" h="263525">
                <a:moveTo>
                  <a:pt x="262099" y="82054"/>
                </a:moveTo>
                <a:lnTo>
                  <a:pt x="133096" y="82054"/>
                </a:lnTo>
                <a:lnTo>
                  <a:pt x="151368" y="85733"/>
                </a:lnTo>
                <a:lnTo>
                  <a:pt x="166306" y="95759"/>
                </a:lnTo>
                <a:lnTo>
                  <a:pt x="176387" y="110617"/>
                </a:lnTo>
                <a:lnTo>
                  <a:pt x="180079" y="128820"/>
                </a:lnTo>
                <a:lnTo>
                  <a:pt x="176387" y="146964"/>
                </a:lnTo>
                <a:lnTo>
                  <a:pt x="166306" y="161821"/>
                </a:lnTo>
                <a:lnTo>
                  <a:pt x="151368" y="171847"/>
                </a:lnTo>
                <a:lnTo>
                  <a:pt x="133096" y="175526"/>
                </a:lnTo>
                <a:lnTo>
                  <a:pt x="262098" y="175526"/>
                </a:lnTo>
                <a:lnTo>
                  <a:pt x="265926" y="168922"/>
                </a:lnTo>
                <a:lnTo>
                  <a:pt x="266204" y="166814"/>
                </a:lnTo>
                <a:lnTo>
                  <a:pt x="265128" y="162852"/>
                </a:lnTo>
                <a:lnTo>
                  <a:pt x="263807" y="161163"/>
                </a:lnTo>
                <a:lnTo>
                  <a:pt x="237440" y="145999"/>
                </a:lnTo>
                <a:lnTo>
                  <a:pt x="238539" y="137369"/>
                </a:lnTo>
                <a:lnTo>
                  <a:pt x="238906" y="128771"/>
                </a:lnTo>
                <a:lnTo>
                  <a:pt x="238539" y="120183"/>
                </a:lnTo>
                <a:lnTo>
                  <a:pt x="237439" y="111569"/>
                </a:lnTo>
                <a:lnTo>
                  <a:pt x="263839" y="96393"/>
                </a:lnTo>
                <a:lnTo>
                  <a:pt x="265141" y="94703"/>
                </a:lnTo>
                <a:lnTo>
                  <a:pt x="266201" y="90728"/>
                </a:lnTo>
                <a:lnTo>
                  <a:pt x="265910" y="88620"/>
                </a:lnTo>
                <a:lnTo>
                  <a:pt x="262099" y="82054"/>
                </a:lnTo>
                <a:close/>
              </a:path>
              <a:path w="266700" h="263525">
                <a:moveTo>
                  <a:pt x="169151" y="0"/>
                </a:moveTo>
                <a:lnTo>
                  <a:pt x="101752" y="0"/>
                </a:lnTo>
                <a:lnTo>
                  <a:pt x="98259" y="3454"/>
                </a:lnTo>
                <a:lnTo>
                  <a:pt x="98259" y="29730"/>
                </a:lnTo>
                <a:lnTo>
                  <a:pt x="88329" y="33248"/>
                </a:lnTo>
                <a:lnTo>
                  <a:pt x="80216" y="37439"/>
                </a:lnTo>
                <a:lnTo>
                  <a:pt x="73317" y="42221"/>
                </a:lnTo>
                <a:lnTo>
                  <a:pt x="67030" y="47510"/>
                </a:lnTo>
                <a:lnTo>
                  <a:pt x="242049" y="47510"/>
                </a:lnTo>
                <a:lnTo>
                  <a:pt x="201218" y="47498"/>
                </a:lnTo>
                <a:lnTo>
                  <a:pt x="195353" y="43254"/>
                </a:lnTo>
                <a:lnTo>
                  <a:pt x="188653" y="39063"/>
                </a:lnTo>
                <a:lnTo>
                  <a:pt x="181089" y="34908"/>
                </a:lnTo>
                <a:lnTo>
                  <a:pt x="172631" y="30772"/>
                </a:lnTo>
                <a:lnTo>
                  <a:pt x="172631" y="3454"/>
                </a:lnTo>
                <a:lnTo>
                  <a:pt x="169151" y="0"/>
                </a:lnTo>
                <a:close/>
              </a:path>
              <a:path w="266700" h="263525">
                <a:moveTo>
                  <a:pt x="228688" y="32054"/>
                </a:moveTo>
                <a:lnTo>
                  <a:pt x="226542" y="32385"/>
                </a:lnTo>
                <a:lnTo>
                  <a:pt x="201218" y="47498"/>
                </a:lnTo>
                <a:lnTo>
                  <a:pt x="242041" y="47498"/>
                </a:lnTo>
                <a:lnTo>
                  <a:pt x="234442" y="34404"/>
                </a:lnTo>
                <a:lnTo>
                  <a:pt x="232714" y="33096"/>
                </a:lnTo>
                <a:lnTo>
                  <a:pt x="228688" y="3205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2934834" y="2307183"/>
            <a:ext cx="138589" cy="136208"/>
          </a:xfrm>
          <a:custGeom>
            <a:avLst/>
            <a:gdLst/>
            <a:ahLst/>
            <a:cxnLst/>
            <a:rect l="l" t="t" r="r" b="b"/>
            <a:pathLst>
              <a:path w="184785" h="181610">
                <a:moveTo>
                  <a:pt x="167075" y="148907"/>
                </a:moveTo>
                <a:lnTo>
                  <a:pt x="46227" y="148907"/>
                </a:lnTo>
                <a:lnTo>
                  <a:pt x="51854" y="153936"/>
                </a:lnTo>
                <a:lnTo>
                  <a:pt x="57556" y="158280"/>
                </a:lnTo>
                <a:lnTo>
                  <a:pt x="67830" y="161201"/>
                </a:lnTo>
                <a:lnTo>
                  <a:pt x="67830" y="178866"/>
                </a:lnTo>
                <a:lnTo>
                  <a:pt x="70230" y="181254"/>
                </a:lnTo>
                <a:lnTo>
                  <a:pt x="116751" y="181254"/>
                </a:lnTo>
                <a:lnTo>
                  <a:pt x="119151" y="178866"/>
                </a:lnTo>
                <a:lnTo>
                  <a:pt x="119151" y="160489"/>
                </a:lnTo>
                <a:lnTo>
                  <a:pt x="127355" y="156692"/>
                </a:lnTo>
                <a:lnTo>
                  <a:pt x="133857" y="152869"/>
                </a:lnTo>
                <a:lnTo>
                  <a:pt x="138899" y="148932"/>
                </a:lnTo>
                <a:lnTo>
                  <a:pt x="167060" y="148932"/>
                </a:lnTo>
                <a:close/>
              </a:path>
              <a:path w="184785" h="181610">
                <a:moveTo>
                  <a:pt x="26339" y="25527"/>
                </a:moveTo>
                <a:lnTo>
                  <a:pt x="23101" y="26390"/>
                </a:lnTo>
                <a:lnTo>
                  <a:pt x="393" y="65100"/>
                </a:lnTo>
                <a:lnTo>
                  <a:pt x="203" y="66560"/>
                </a:lnTo>
                <a:lnTo>
                  <a:pt x="927" y="69303"/>
                </a:lnTo>
                <a:lnTo>
                  <a:pt x="1816" y="70472"/>
                </a:lnTo>
                <a:lnTo>
                  <a:pt x="19949" y="80949"/>
                </a:lnTo>
                <a:lnTo>
                  <a:pt x="18601" y="88900"/>
                </a:lnTo>
                <a:lnTo>
                  <a:pt x="18567" y="96786"/>
                </a:lnTo>
                <a:lnTo>
                  <a:pt x="19900" y="104711"/>
                </a:lnTo>
                <a:lnTo>
                  <a:pt x="1650" y="115176"/>
                </a:lnTo>
                <a:lnTo>
                  <a:pt x="749" y="116344"/>
                </a:lnTo>
                <a:lnTo>
                  <a:pt x="0" y="119087"/>
                </a:lnTo>
                <a:lnTo>
                  <a:pt x="203" y="120548"/>
                </a:lnTo>
                <a:lnTo>
                  <a:pt x="22656" y="159258"/>
                </a:lnTo>
                <a:lnTo>
                  <a:pt x="25895" y="160147"/>
                </a:lnTo>
                <a:lnTo>
                  <a:pt x="46227" y="148907"/>
                </a:lnTo>
                <a:lnTo>
                  <a:pt x="167075" y="148907"/>
                </a:lnTo>
                <a:lnTo>
                  <a:pt x="180901" y="125095"/>
                </a:lnTo>
                <a:lnTo>
                  <a:pt x="91871" y="125095"/>
                </a:lnTo>
                <a:lnTo>
                  <a:pt x="79259" y="122556"/>
                </a:lnTo>
                <a:lnTo>
                  <a:pt x="68948" y="115638"/>
                </a:lnTo>
                <a:lnTo>
                  <a:pt x="61989" y="105383"/>
                </a:lnTo>
                <a:lnTo>
                  <a:pt x="59435" y="92837"/>
                </a:lnTo>
                <a:lnTo>
                  <a:pt x="61989" y="80288"/>
                </a:lnTo>
                <a:lnTo>
                  <a:pt x="68948" y="70029"/>
                </a:lnTo>
                <a:lnTo>
                  <a:pt x="79259" y="63106"/>
                </a:lnTo>
                <a:lnTo>
                  <a:pt x="91871" y="60566"/>
                </a:lnTo>
                <a:lnTo>
                  <a:pt x="180901" y="60566"/>
                </a:lnTo>
                <a:lnTo>
                  <a:pt x="167068" y="36741"/>
                </a:lnTo>
                <a:lnTo>
                  <a:pt x="46243" y="36728"/>
                </a:lnTo>
                <a:lnTo>
                  <a:pt x="26339" y="25527"/>
                </a:lnTo>
                <a:close/>
              </a:path>
              <a:path w="184785" h="181610">
                <a:moveTo>
                  <a:pt x="167060" y="148932"/>
                </a:moveTo>
                <a:lnTo>
                  <a:pt x="138899" y="148932"/>
                </a:lnTo>
                <a:lnTo>
                  <a:pt x="156349" y="159372"/>
                </a:lnTo>
                <a:lnTo>
                  <a:pt x="157835" y="159588"/>
                </a:lnTo>
                <a:lnTo>
                  <a:pt x="159232" y="159245"/>
                </a:lnTo>
                <a:lnTo>
                  <a:pt x="160616" y="158877"/>
                </a:lnTo>
                <a:lnTo>
                  <a:pt x="161810" y="157975"/>
                </a:lnTo>
                <a:lnTo>
                  <a:pt x="167060" y="148932"/>
                </a:lnTo>
                <a:close/>
              </a:path>
              <a:path w="184785" h="181610">
                <a:moveTo>
                  <a:pt x="180901" y="60566"/>
                </a:moveTo>
                <a:lnTo>
                  <a:pt x="91871" y="60566"/>
                </a:lnTo>
                <a:lnTo>
                  <a:pt x="104481" y="63106"/>
                </a:lnTo>
                <a:lnTo>
                  <a:pt x="114788" y="70029"/>
                </a:lnTo>
                <a:lnTo>
                  <a:pt x="121743" y="80288"/>
                </a:lnTo>
                <a:lnTo>
                  <a:pt x="124294" y="92837"/>
                </a:lnTo>
                <a:lnTo>
                  <a:pt x="121743" y="105383"/>
                </a:lnTo>
                <a:lnTo>
                  <a:pt x="114788" y="115638"/>
                </a:lnTo>
                <a:lnTo>
                  <a:pt x="104481" y="122556"/>
                </a:lnTo>
                <a:lnTo>
                  <a:pt x="91871" y="125095"/>
                </a:lnTo>
                <a:lnTo>
                  <a:pt x="180901" y="125095"/>
                </a:lnTo>
                <a:lnTo>
                  <a:pt x="184315" y="119214"/>
                </a:lnTo>
                <a:lnTo>
                  <a:pt x="183438" y="115951"/>
                </a:lnTo>
                <a:lnTo>
                  <a:pt x="163880" y="104711"/>
                </a:lnTo>
                <a:lnTo>
                  <a:pt x="165220" y="96786"/>
                </a:lnTo>
                <a:lnTo>
                  <a:pt x="165226" y="88900"/>
                </a:lnTo>
                <a:lnTo>
                  <a:pt x="163880" y="80949"/>
                </a:lnTo>
                <a:lnTo>
                  <a:pt x="183438" y="69710"/>
                </a:lnTo>
                <a:lnTo>
                  <a:pt x="184315" y="66446"/>
                </a:lnTo>
                <a:lnTo>
                  <a:pt x="180901" y="60566"/>
                </a:lnTo>
                <a:close/>
              </a:path>
              <a:path w="184785" h="181610">
                <a:moveTo>
                  <a:pt x="116751" y="0"/>
                </a:moveTo>
                <a:lnTo>
                  <a:pt x="70230" y="0"/>
                </a:lnTo>
                <a:lnTo>
                  <a:pt x="67830" y="2387"/>
                </a:lnTo>
                <a:lnTo>
                  <a:pt x="67830" y="24460"/>
                </a:lnTo>
                <a:lnTo>
                  <a:pt x="57670" y="27368"/>
                </a:lnTo>
                <a:lnTo>
                  <a:pt x="51955" y="31661"/>
                </a:lnTo>
                <a:lnTo>
                  <a:pt x="46266" y="36741"/>
                </a:lnTo>
                <a:lnTo>
                  <a:pt x="167068" y="36741"/>
                </a:lnTo>
                <a:lnTo>
                  <a:pt x="138887" y="36728"/>
                </a:lnTo>
                <a:lnTo>
                  <a:pt x="133857" y="32791"/>
                </a:lnTo>
                <a:lnTo>
                  <a:pt x="127355" y="28981"/>
                </a:lnTo>
                <a:lnTo>
                  <a:pt x="119151" y="25184"/>
                </a:lnTo>
                <a:lnTo>
                  <a:pt x="119151" y="2387"/>
                </a:lnTo>
                <a:lnTo>
                  <a:pt x="116751" y="0"/>
                </a:lnTo>
                <a:close/>
              </a:path>
              <a:path w="184785" h="181610">
                <a:moveTo>
                  <a:pt x="157835" y="26073"/>
                </a:moveTo>
                <a:lnTo>
                  <a:pt x="156362" y="26289"/>
                </a:lnTo>
                <a:lnTo>
                  <a:pt x="138887" y="36728"/>
                </a:lnTo>
                <a:lnTo>
                  <a:pt x="167060" y="36728"/>
                </a:lnTo>
                <a:lnTo>
                  <a:pt x="161810" y="27686"/>
                </a:lnTo>
                <a:lnTo>
                  <a:pt x="160629" y="26797"/>
                </a:lnTo>
                <a:lnTo>
                  <a:pt x="157835" y="260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 txBox="1"/>
          <p:nvPr/>
        </p:nvSpPr>
        <p:spPr>
          <a:xfrm>
            <a:off x="2892990" y="2734456"/>
            <a:ext cx="443389" cy="35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25" spc="-34" dirty="0">
                <a:solidFill>
                  <a:srgbClr val="2E2E2E"/>
                </a:solidFill>
                <a:latin typeface="Arial"/>
                <a:cs typeface="Arial"/>
              </a:rPr>
              <a:t>APIs</a:t>
            </a:r>
            <a:endParaRPr sz="825" dirty="0">
              <a:latin typeface="Arial"/>
              <a:cs typeface="Arial"/>
            </a:endParaRPr>
          </a:p>
          <a:p>
            <a:pPr marL="9525" marR="3810" algn="ctr">
              <a:spcBef>
                <a:spcPts val="398"/>
              </a:spcBef>
            </a:pP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traffic control,  </a:t>
            </a:r>
            <a:r>
              <a:rPr sz="563" spc="-11" dirty="0">
                <a:solidFill>
                  <a:schemeClr val="accent1"/>
                </a:solidFill>
                <a:latin typeface="Arial"/>
                <a:cs typeface="Arial"/>
              </a:rPr>
              <a:t>quotas,</a:t>
            </a:r>
            <a:r>
              <a:rPr sz="563" spc="-94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23" dirty="0">
                <a:solidFill>
                  <a:schemeClr val="accent1"/>
                </a:solidFill>
                <a:latin typeface="Arial"/>
                <a:cs typeface="Arial"/>
              </a:rPr>
              <a:t>DDoS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05916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167232" y="0"/>
                </a:moveTo>
                <a:lnTo>
                  <a:pt x="122376" y="0"/>
                </a:lnTo>
                <a:lnTo>
                  <a:pt x="79229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29" y="275884"/>
                </a:lnTo>
                <a:lnTo>
                  <a:pt x="122376" y="289618"/>
                </a:lnTo>
                <a:lnTo>
                  <a:pt x="167232" y="289618"/>
                </a:lnTo>
                <a:lnTo>
                  <a:pt x="210383" y="275884"/>
                </a:lnTo>
                <a:lnTo>
                  <a:pt x="248416" y="248416"/>
                </a:lnTo>
                <a:lnTo>
                  <a:pt x="275878" y="210389"/>
                </a:lnTo>
                <a:lnTo>
                  <a:pt x="289609" y="167241"/>
                </a:lnTo>
                <a:lnTo>
                  <a:pt x="289609" y="122386"/>
                </a:lnTo>
                <a:lnTo>
                  <a:pt x="275878" y="79235"/>
                </a:lnTo>
                <a:lnTo>
                  <a:pt x="248416" y="41202"/>
                </a:lnTo>
                <a:lnTo>
                  <a:pt x="210383" y="13734"/>
                </a:lnTo>
                <a:lnTo>
                  <a:pt x="16723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3005916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3040952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3073346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3764318" y="2055409"/>
            <a:ext cx="759619" cy="0"/>
          </a:xfrm>
          <a:custGeom>
            <a:avLst/>
            <a:gdLst/>
            <a:ahLst/>
            <a:cxnLst/>
            <a:rect l="l" t="t" r="r" b="b"/>
            <a:pathLst>
              <a:path w="1012825">
                <a:moveTo>
                  <a:pt x="0" y="0"/>
                </a:moveTo>
                <a:lnTo>
                  <a:pt x="1012825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3954999" y="2308889"/>
            <a:ext cx="200501" cy="325279"/>
          </a:xfrm>
          <a:custGeom>
            <a:avLst/>
            <a:gdLst/>
            <a:ahLst/>
            <a:cxnLst/>
            <a:rect l="l" t="t" r="r" b="b"/>
            <a:pathLst>
              <a:path w="267335" h="433704">
                <a:moveTo>
                  <a:pt x="106502" y="0"/>
                </a:moveTo>
                <a:lnTo>
                  <a:pt x="85354" y="1583"/>
                </a:lnTo>
                <a:lnTo>
                  <a:pt x="64212" y="6699"/>
                </a:lnTo>
                <a:lnTo>
                  <a:pt x="45607" y="15891"/>
                </a:lnTo>
                <a:lnTo>
                  <a:pt x="32067" y="29705"/>
                </a:lnTo>
                <a:lnTo>
                  <a:pt x="22752" y="30226"/>
                </a:lnTo>
                <a:lnTo>
                  <a:pt x="15735" y="32564"/>
                </a:lnTo>
                <a:lnTo>
                  <a:pt x="10718" y="35990"/>
                </a:lnTo>
                <a:lnTo>
                  <a:pt x="7404" y="39776"/>
                </a:lnTo>
                <a:lnTo>
                  <a:pt x="3205" y="51351"/>
                </a:lnTo>
                <a:lnTo>
                  <a:pt x="3656" y="64415"/>
                </a:lnTo>
                <a:lnTo>
                  <a:pt x="6952" y="77654"/>
                </a:lnTo>
                <a:lnTo>
                  <a:pt x="11290" y="89750"/>
                </a:lnTo>
                <a:lnTo>
                  <a:pt x="8559" y="91897"/>
                </a:lnTo>
                <a:lnTo>
                  <a:pt x="6235" y="94742"/>
                </a:lnTo>
                <a:lnTo>
                  <a:pt x="774" y="105359"/>
                </a:lnTo>
                <a:lnTo>
                  <a:pt x="0" y="113792"/>
                </a:lnTo>
                <a:lnTo>
                  <a:pt x="23" y="119900"/>
                </a:lnTo>
                <a:lnTo>
                  <a:pt x="906" y="131204"/>
                </a:lnTo>
                <a:lnTo>
                  <a:pt x="3619" y="142035"/>
                </a:lnTo>
                <a:lnTo>
                  <a:pt x="8068" y="151155"/>
                </a:lnTo>
                <a:lnTo>
                  <a:pt x="14262" y="157784"/>
                </a:lnTo>
                <a:lnTo>
                  <a:pt x="19014" y="179180"/>
                </a:lnTo>
                <a:lnTo>
                  <a:pt x="28060" y="195437"/>
                </a:lnTo>
                <a:lnTo>
                  <a:pt x="39411" y="206983"/>
                </a:lnTo>
                <a:lnTo>
                  <a:pt x="51079" y="214249"/>
                </a:lnTo>
                <a:lnTo>
                  <a:pt x="51079" y="242582"/>
                </a:lnTo>
                <a:lnTo>
                  <a:pt x="43713" y="245376"/>
                </a:lnTo>
                <a:lnTo>
                  <a:pt x="35991" y="248031"/>
                </a:lnTo>
                <a:lnTo>
                  <a:pt x="28219" y="250609"/>
                </a:lnTo>
                <a:lnTo>
                  <a:pt x="47602" y="265091"/>
                </a:lnTo>
                <a:lnTo>
                  <a:pt x="61504" y="278826"/>
                </a:lnTo>
                <a:lnTo>
                  <a:pt x="69879" y="291798"/>
                </a:lnTo>
                <a:lnTo>
                  <a:pt x="72682" y="303987"/>
                </a:lnTo>
                <a:lnTo>
                  <a:pt x="72682" y="433616"/>
                </a:lnTo>
                <a:lnTo>
                  <a:pt x="262305" y="433616"/>
                </a:lnTo>
                <a:lnTo>
                  <a:pt x="267144" y="428777"/>
                </a:lnTo>
                <a:lnTo>
                  <a:pt x="267144" y="300228"/>
                </a:lnTo>
                <a:lnTo>
                  <a:pt x="263105" y="289745"/>
                </a:lnTo>
                <a:lnTo>
                  <a:pt x="250388" y="280922"/>
                </a:lnTo>
                <a:lnTo>
                  <a:pt x="228091" y="272115"/>
                </a:lnTo>
                <a:lnTo>
                  <a:pt x="166417" y="252628"/>
                </a:lnTo>
                <a:lnTo>
                  <a:pt x="151757" y="247728"/>
                </a:lnTo>
                <a:lnTo>
                  <a:pt x="137502" y="242582"/>
                </a:lnTo>
                <a:lnTo>
                  <a:pt x="137502" y="213893"/>
                </a:lnTo>
                <a:lnTo>
                  <a:pt x="147318" y="207526"/>
                </a:lnTo>
                <a:lnTo>
                  <a:pt x="157902" y="196680"/>
                </a:lnTo>
                <a:lnTo>
                  <a:pt x="166795" y="180387"/>
                </a:lnTo>
                <a:lnTo>
                  <a:pt x="171538" y="157683"/>
                </a:lnTo>
                <a:lnTo>
                  <a:pt x="177589" y="151088"/>
                </a:lnTo>
                <a:lnTo>
                  <a:pt x="181954" y="142009"/>
                </a:lnTo>
                <a:lnTo>
                  <a:pt x="184585" y="131360"/>
                </a:lnTo>
                <a:lnTo>
                  <a:pt x="185470" y="119900"/>
                </a:lnTo>
                <a:lnTo>
                  <a:pt x="185444" y="113792"/>
                </a:lnTo>
                <a:lnTo>
                  <a:pt x="184721" y="105638"/>
                </a:lnTo>
                <a:lnTo>
                  <a:pt x="179679" y="95478"/>
                </a:lnTo>
                <a:lnTo>
                  <a:pt x="177825" y="92964"/>
                </a:lnTo>
                <a:lnTo>
                  <a:pt x="175666" y="90957"/>
                </a:lnTo>
                <a:lnTo>
                  <a:pt x="180844" y="80830"/>
                </a:lnTo>
                <a:lnTo>
                  <a:pt x="185364" y="68172"/>
                </a:lnTo>
                <a:lnTo>
                  <a:pt x="187333" y="53672"/>
                </a:lnTo>
                <a:lnTo>
                  <a:pt x="184861" y="38023"/>
                </a:lnTo>
                <a:lnTo>
                  <a:pt x="172930" y="20241"/>
                </a:lnTo>
                <a:lnTo>
                  <a:pt x="153535" y="8486"/>
                </a:lnTo>
                <a:lnTo>
                  <a:pt x="130213" y="1994"/>
                </a:lnTo>
                <a:lnTo>
                  <a:pt x="10650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3669201" y="2250148"/>
            <a:ext cx="324326" cy="384334"/>
          </a:xfrm>
          <a:custGeom>
            <a:avLst/>
            <a:gdLst/>
            <a:ahLst/>
            <a:cxnLst/>
            <a:rect l="l" t="t" r="r" b="b"/>
            <a:pathLst>
              <a:path w="432435" h="512445">
                <a:moveTo>
                  <a:pt x="137693" y="39573"/>
                </a:moveTo>
                <a:lnTo>
                  <a:pt x="131152" y="39789"/>
                </a:lnTo>
                <a:lnTo>
                  <a:pt x="128917" y="40182"/>
                </a:lnTo>
                <a:lnTo>
                  <a:pt x="126149" y="40843"/>
                </a:lnTo>
                <a:lnTo>
                  <a:pt x="125437" y="40982"/>
                </a:lnTo>
                <a:lnTo>
                  <a:pt x="107975" y="58432"/>
                </a:lnTo>
                <a:lnTo>
                  <a:pt x="107378" y="60769"/>
                </a:lnTo>
                <a:lnTo>
                  <a:pt x="107022" y="62598"/>
                </a:lnTo>
                <a:lnTo>
                  <a:pt x="106857" y="64503"/>
                </a:lnTo>
                <a:lnTo>
                  <a:pt x="106721" y="67843"/>
                </a:lnTo>
                <a:lnTo>
                  <a:pt x="106730" y="70243"/>
                </a:lnTo>
                <a:lnTo>
                  <a:pt x="110388" y="89115"/>
                </a:lnTo>
                <a:lnTo>
                  <a:pt x="110489" y="89560"/>
                </a:lnTo>
                <a:lnTo>
                  <a:pt x="111366" y="92354"/>
                </a:lnTo>
                <a:lnTo>
                  <a:pt x="113347" y="97929"/>
                </a:lnTo>
                <a:lnTo>
                  <a:pt x="115315" y="103200"/>
                </a:lnTo>
                <a:lnTo>
                  <a:pt x="119367" y="112763"/>
                </a:lnTo>
                <a:lnTo>
                  <a:pt x="116039" y="114795"/>
                </a:lnTo>
                <a:lnTo>
                  <a:pt x="113182" y="117614"/>
                </a:lnTo>
                <a:lnTo>
                  <a:pt x="107137" y="127025"/>
                </a:lnTo>
                <a:lnTo>
                  <a:pt x="105209" y="134442"/>
                </a:lnTo>
                <a:lnTo>
                  <a:pt x="105232" y="147218"/>
                </a:lnTo>
                <a:lnTo>
                  <a:pt x="105524" y="150253"/>
                </a:lnTo>
                <a:lnTo>
                  <a:pt x="105892" y="152514"/>
                </a:lnTo>
                <a:lnTo>
                  <a:pt x="106057" y="153809"/>
                </a:lnTo>
                <a:lnTo>
                  <a:pt x="106489" y="156070"/>
                </a:lnTo>
                <a:lnTo>
                  <a:pt x="106857" y="157645"/>
                </a:lnTo>
                <a:lnTo>
                  <a:pt x="107302" y="159194"/>
                </a:lnTo>
                <a:lnTo>
                  <a:pt x="107365" y="159473"/>
                </a:lnTo>
                <a:lnTo>
                  <a:pt x="109753" y="167843"/>
                </a:lnTo>
                <a:lnTo>
                  <a:pt x="113931" y="175094"/>
                </a:lnTo>
                <a:lnTo>
                  <a:pt x="119274" y="179654"/>
                </a:lnTo>
                <a:lnTo>
                  <a:pt x="120446" y="180657"/>
                </a:lnTo>
                <a:lnTo>
                  <a:pt x="121564" y="181508"/>
                </a:lnTo>
                <a:lnTo>
                  <a:pt x="122770" y="182206"/>
                </a:lnTo>
                <a:lnTo>
                  <a:pt x="122974" y="186524"/>
                </a:lnTo>
                <a:lnTo>
                  <a:pt x="123405" y="190436"/>
                </a:lnTo>
                <a:lnTo>
                  <a:pt x="124028" y="195275"/>
                </a:lnTo>
                <a:lnTo>
                  <a:pt x="124117" y="196392"/>
                </a:lnTo>
                <a:lnTo>
                  <a:pt x="144027" y="242092"/>
                </a:lnTo>
                <a:lnTo>
                  <a:pt x="151166" y="248132"/>
                </a:lnTo>
                <a:lnTo>
                  <a:pt x="151256" y="288620"/>
                </a:lnTo>
                <a:lnTo>
                  <a:pt x="102150" y="310608"/>
                </a:lnTo>
                <a:lnTo>
                  <a:pt x="55587" y="334797"/>
                </a:lnTo>
                <a:lnTo>
                  <a:pt x="16684" y="360180"/>
                </a:lnTo>
                <a:lnTo>
                  <a:pt x="0" y="382308"/>
                </a:lnTo>
                <a:lnTo>
                  <a:pt x="0" y="507098"/>
                </a:lnTo>
                <a:lnTo>
                  <a:pt x="4838" y="511936"/>
                </a:lnTo>
                <a:lnTo>
                  <a:pt x="432142" y="511936"/>
                </a:lnTo>
                <a:lnTo>
                  <a:pt x="432142" y="382308"/>
                </a:lnTo>
                <a:lnTo>
                  <a:pt x="429117" y="374325"/>
                </a:lnTo>
                <a:lnTo>
                  <a:pt x="419920" y="364053"/>
                </a:lnTo>
                <a:lnTo>
                  <a:pt x="404373" y="351716"/>
                </a:lnTo>
                <a:lnTo>
                  <a:pt x="382592" y="337731"/>
                </a:lnTo>
                <a:lnTo>
                  <a:pt x="381673" y="337731"/>
                </a:lnTo>
                <a:lnTo>
                  <a:pt x="379971" y="336765"/>
                </a:lnTo>
                <a:lnTo>
                  <a:pt x="329993" y="310608"/>
                </a:lnTo>
                <a:lnTo>
                  <a:pt x="280898" y="288620"/>
                </a:lnTo>
                <a:lnTo>
                  <a:pt x="280898" y="248132"/>
                </a:lnTo>
                <a:lnTo>
                  <a:pt x="281901" y="247408"/>
                </a:lnTo>
                <a:lnTo>
                  <a:pt x="283006" y="246494"/>
                </a:lnTo>
                <a:lnTo>
                  <a:pt x="284137" y="245516"/>
                </a:lnTo>
                <a:lnTo>
                  <a:pt x="284314" y="245211"/>
                </a:lnTo>
                <a:lnTo>
                  <a:pt x="290196" y="238862"/>
                </a:lnTo>
                <a:lnTo>
                  <a:pt x="295924" y="230065"/>
                </a:lnTo>
                <a:lnTo>
                  <a:pt x="301063" y="218322"/>
                </a:lnTo>
                <a:lnTo>
                  <a:pt x="305053" y="203263"/>
                </a:lnTo>
                <a:lnTo>
                  <a:pt x="305371" y="201536"/>
                </a:lnTo>
                <a:lnTo>
                  <a:pt x="305739" y="199923"/>
                </a:lnTo>
                <a:lnTo>
                  <a:pt x="306256" y="196392"/>
                </a:lnTo>
                <a:lnTo>
                  <a:pt x="306412" y="194449"/>
                </a:lnTo>
                <a:lnTo>
                  <a:pt x="307352" y="185940"/>
                </a:lnTo>
                <a:lnTo>
                  <a:pt x="307505" y="182194"/>
                </a:lnTo>
                <a:lnTo>
                  <a:pt x="308711" y="181495"/>
                </a:lnTo>
                <a:lnTo>
                  <a:pt x="309829" y="180632"/>
                </a:lnTo>
                <a:lnTo>
                  <a:pt x="310906" y="179743"/>
                </a:lnTo>
                <a:lnTo>
                  <a:pt x="316382" y="175031"/>
                </a:lnTo>
                <a:lnTo>
                  <a:pt x="325272" y="134442"/>
                </a:lnTo>
                <a:lnTo>
                  <a:pt x="323341" y="126860"/>
                </a:lnTo>
                <a:lnTo>
                  <a:pt x="317563" y="117703"/>
                </a:lnTo>
                <a:lnTo>
                  <a:pt x="314947" y="115011"/>
                </a:lnTo>
                <a:lnTo>
                  <a:pt x="311911" y="113029"/>
                </a:lnTo>
                <a:lnTo>
                  <a:pt x="313893" y="108394"/>
                </a:lnTo>
                <a:lnTo>
                  <a:pt x="323138" y="67843"/>
                </a:lnTo>
                <a:lnTo>
                  <a:pt x="322909" y="62598"/>
                </a:lnTo>
                <a:lnTo>
                  <a:pt x="317486" y="39738"/>
                </a:lnTo>
                <a:lnTo>
                  <a:pt x="139903" y="39738"/>
                </a:lnTo>
                <a:lnTo>
                  <a:pt x="137693" y="39573"/>
                </a:lnTo>
                <a:close/>
              </a:path>
              <a:path w="432435" h="512445">
                <a:moveTo>
                  <a:pt x="382295" y="337540"/>
                </a:moveTo>
                <a:lnTo>
                  <a:pt x="381673" y="337731"/>
                </a:lnTo>
                <a:lnTo>
                  <a:pt x="382592" y="337731"/>
                </a:lnTo>
                <a:lnTo>
                  <a:pt x="382295" y="337540"/>
                </a:lnTo>
                <a:close/>
              </a:path>
              <a:path w="432435" h="512445">
                <a:moveTo>
                  <a:pt x="224243" y="0"/>
                </a:moveTo>
                <a:lnTo>
                  <a:pt x="219849" y="215"/>
                </a:lnTo>
                <a:lnTo>
                  <a:pt x="214274" y="647"/>
                </a:lnTo>
                <a:lnTo>
                  <a:pt x="211696" y="939"/>
                </a:lnTo>
                <a:lnTo>
                  <a:pt x="209080" y="1193"/>
                </a:lnTo>
                <a:lnTo>
                  <a:pt x="175717" y="9512"/>
                </a:lnTo>
                <a:lnTo>
                  <a:pt x="174929" y="9829"/>
                </a:lnTo>
                <a:lnTo>
                  <a:pt x="142836" y="34709"/>
                </a:lnTo>
                <a:lnTo>
                  <a:pt x="142735" y="34861"/>
                </a:lnTo>
                <a:lnTo>
                  <a:pt x="142587" y="34975"/>
                </a:lnTo>
                <a:lnTo>
                  <a:pt x="141566" y="36601"/>
                </a:lnTo>
                <a:lnTo>
                  <a:pt x="140677" y="38138"/>
                </a:lnTo>
                <a:lnTo>
                  <a:pt x="139903" y="39738"/>
                </a:lnTo>
                <a:lnTo>
                  <a:pt x="317486" y="39738"/>
                </a:lnTo>
                <a:lnTo>
                  <a:pt x="279737" y="8687"/>
                </a:lnTo>
                <a:lnTo>
                  <a:pt x="240639" y="431"/>
                </a:lnTo>
                <a:lnTo>
                  <a:pt x="233819" y="88"/>
                </a:lnTo>
                <a:lnTo>
                  <a:pt x="224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 txBox="1"/>
          <p:nvPr/>
        </p:nvSpPr>
        <p:spPr>
          <a:xfrm>
            <a:off x="3620614" y="2734456"/>
            <a:ext cx="545783" cy="35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26" algn="ctr"/>
            <a:r>
              <a:rPr sz="825" spc="-34" dirty="0">
                <a:solidFill>
                  <a:srgbClr val="2E2E2E"/>
                </a:solidFill>
                <a:latin typeface="Arial"/>
                <a:cs typeface="Arial"/>
              </a:rPr>
              <a:t>API</a:t>
            </a:r>
            <a:r>
              <a:rPr sz="825" spc="-109" dirty="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sz="825" spc="-56" dirty="0">
                <a:solidFill>
                  <a:srgbClr val="2E2E2E"/>
                </a:solidFill>
                <a:latin typeface="Arial"/>
                <a:cs typeface="Arial"/>
              </a:rPr>
              <a:t>Team</a:t>
            </a:r>
            <a:endParaRPr sz="825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9049" marR="3810" algn="ctr">
              <a:spcBef>
                <a:spcPts val="398"/>
              </a:spcBef>
            </a:pPr>
            <a:r>
              <a:rPr sz="563" spc="-38" dirty="0">
                <a:solidFill>
                  <a:schemeClr val="accent1"/>
                </a:solidFill>
                <a:latin typeface="Arial"/>
                <a:cs typeface="Arial"/>
              </a:rPr>
              <a:t>LDAP,</a:t>
            </a:r>
            <a:r>
              <a:rPr sz="563" spc="-6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role-based  </a:t>
            </a:r>
            <a:r>
              <a:rPr sz="563" spc="-4" dirty="0">
                <a:solidFill>
                  <a:schemeClr val="accent1"/>
                </a:solidFill>
                <a:latin typeface="Arial"/>
                <a:cs typeface="Arial"/>
              </a:rPr>
              <a:t>access</a:t>
            </a:r>
            <a:r>
              <a:rPr sz="563" spc="-8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-15" dirty="0">
                <a:solidFill>
                  <a:schemeClr val="accent1"/>
                </a:solidFill>
                <a:latin typeface="Arial"/>
                <a:cs typeface="Arial"/>
              </a:rPr>
              <a:t>contro</a:t>
            </a:r>
            <a:r>
              <a:rPr sz="563" spc="-15" dirty="0">
                <a:solidFill>
                  <a:srgbClr val="FF4300"/>
                </a:solidFill>
                <a:latin typeface="Arial"/>
                <a:cs typeface="Arial"/>
              </a:rPr>
              <a:t>l</a:t>
            </a:r>
            <a:endParaRPr sz="563" dirty="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794728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167232" y="0"/>
                </a:moveTo>
                <a:lnTo>
                  <a:pt x="122376" y="0"/>
                </a:lnTo>
                <a:lnTo>
                  <a:pt x="79229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29" y="275884"/>
                </a:lnTo>
                <a:lnTo>
                  <a:pt x="122376" y="289618"/>
                </a:lnTo>
                <a:lnTo>
                  <a:pt x="167232" y="289618"/>
                </a:lnTo>
                <a:lnTo>
                  <a:pt x="210383" y="275884"/>
                </a:lnTo>
                <a:lnTo>
                  <a:pt x="248416" y="248416"/>
                </a:lnTo>
                <a:lnTo>
                  <a:pt x="275878" y="210389"/>
                </a:lnTo>
                <a:lnTo>
                  <a:pt x="289609" y="167241"/>
                </a:lnTo>
                <a:lnTo>
                  <a:pt x="289609" y="122386"/>
                </a:lnTo>
                <a:lnTo>
                  <a:pt x="275878" y="79235"/>
                </a:lnTo>
                <a:lnTo>
                  <a:pt x="248416" y="41202"/>
                </a:lnTo>
                <a:lnTo>
                  <a:pt x="210383" y="13734"/>
                </a:lnTo>
                <a:lnTo>
                  <a:pt x="16723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3794728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3829755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3862159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4568133" y="2055409"/>
            <a:ext cx="558641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296" y="0"/>
                </a:lnTo>
              </a:path>
            </a:pathLst>
          </a:custGeom>
          <a:ln w="2578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4815040" y="2443163"/>
            <a:ext cx="37624" cy="22384"/>
          </a:xfrm>
          <a:custGeom>
            <a:avLst/>
            <a:gdLst/>
            <a:ahLst/>
            <a:cxnLst/>
            <a:rect l="l" t="t" r="r" b="b"/>
            <a:pathLst>
              <a:path w="50164" h="29845">
                <a:moveTo>
                  <a:pt x="49618" y="0"/>
                </a:moveTo>
                <a:lnTo>
                  <a:pt x="40096" y="8266"/>
                </a:lnTo>
                <a:lnTo>
                  <a:pt x="28567" y="16001"/>
                </a:lnTo>
                <a:lnTo>
                  <a:pt x="15159" y="23156"/>
                </a:lnTo>
                <a:lnTo>
                  <a:pt x="0" y="29679"/>
                </a:lnTo>
                <a:lnTo>
                  <a:pt x="49618" y="29679"/>
                </a:lnTo>
                <a:lnTo>
                  <a:pt x="4961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4557103" y="2502160"/>
            <a:ext cx="194309" cy="99060"/>
          </a:xfrm>
          <a:custGeom>
            <a:avLst/>
            <a:gdLst/>
            <a:ahLst/>
            <a:cxnLst/>
            <a:rect l="l" t="t" r="r" b="b"/>
            <a:pathLst>
              <a:path w="259079" h="132079">
                <a:moveTo>
                  <a:pt x="0" y="0"/>
                </a:moveTo>
                <a:lnTo>
                  <a:pt x="0" y="45402"/>
                </a:lnTo>
                <a:lnTo>
                  <a:pt x="9871" y="73029"/>
                </a:lnTo>
                <a:lnTo>
                  <a:pt x="37486" y="96812"/>
                </a:lnTo>
                <a:lnTo>
                  <a:pt x="79840" y="115434"/>
                </a:lnTo>
                <a:lnTo>
                  <a:pt x="133933" y="127574"/>
                </a:lnTo>
                <a:lnTo>
                  <a:pt x="196761" y="131914"/>
                </a:lnTo>
                <a:lnTo>
                  <a:pt x="209825" y="131735"/>
                </a:lnTo>
                <a:lnTo>
                  <a:pt x="222638" y="131205"/>
                </a:lnTo>
                <a:lnTo>
                  <a:pt x="235178" y="130334"/>
                </a:lnTo>
                <a:lnTo>
                  <a:pt x="247421" y="129133"/>
                </a:lnTo>
                <a:lnTo>
                  <a:pt x="235000" y="107632"/>
                </a:lnTo>
                <a:lnTo>
                  <a:pt x="236296" y="102819"/>
                </a:lnTo>
                <a:lnTo>
                  <a:pt x="258940" y="89750"/>
                </a:lnTo>
                <a:lnTo>
                  <a:pt x="258317" y="85128"/>
                </a:lnTo>
                <a:lnTo>
                  <a:pt x="258013" y="80581"/>
                </a:lnTo>
                <a:lnTo>
                  <a:pt x="258013" y="71653"/>
                </a:lnTo>
                <a:lnTo>
                  <a:pt x="258317" y="67170"/>
                </a:lnTo>
                <a:lnTo>
                  <a:pt x="258952" y="62522"/>
                </a:lnTo>
                <a:lnTo>
                  <a:pt x="242929" y="53263"/>
                </a:lnTo>
                <a:lnTo>
                  <a:pt x="196761" y="53263"/>
                </a:lnTo>
                <a:lnTo>
                  <a:pt x="132436" y="49377"/>
                </a:lnTo>
                <a:lnTo>
                  <a:pt x="76382" y="38461"/>
                </a:lnTo>
                <a:lnTo>
                  <a:pt x="31327" y="21631"/>
                </a:lnTo>
                <a:lnTo>
                  <a:pt x="0" y="0"/>
                </a:lnTo>
                <a:close/>
              </a:path>
              <a:path w="259079" h="132079">
                <a:moveTo>
                  <a:pt x="239991" y="51549"/>
                </a:moveTo>
                <a:lnTo>
                  <a:pt x="229454" y="52294"/>
                </a:lnTo>
                <a:lnTo>
                  <a:pt x="218728" y="52830"/>
                </a:lnTo>
                <a:lnTo>
                  <a:pt x="207827" y="53154"/>
                </a:lnTo>
                <a:lnTo>
                  <a:pt x="196761" y="53263"/>
                </a:lnTo>
                <a:lnTo>
                  <a:pt x="242929" y="53263"/>
                </a:lnTo>
                <a:lnTo>
                  <a:pt x="240093" y="5162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4557093" y="2443153"/>
            <a:ext cx="245745" cy="87154"/>
          </a:xfrm>
          <a:custGeom>
            <a:avLst/>
            <a:gdLst/>
            <a:ahLst/>
            <a:cxnLst/>
            <a:rect l="l" t="t" r="r" b="b"/>
            <a:pathLst>
              <a:path w="327660" h="116204">
                <a:moveTo>
                  <a:pt x="0" y="0"/>
                </a:moveTo>
                <a:lnTo>
                  <a:pt x="0" y="45415"/>
                </a:lnTo>
                <a:lnTo>
                  <a:pt x="9164" y="65905"/>
                </a:lnTo>
                <a:lnTo>
                  <a:pt x="35365" y="85102"/>
                </a:lnTo>
                <a:lnTo>
                  <a:pt x="76661" y="101133"/>
                </a:lnTo>
                <a:lnTo>
                  <a:pt x="131111" y="112124"/>
                </a:lnTo>
                <a:lnTo>
                  <a:pt x="196773" y="116204"/>
                </a:lnTo>
                <a:lnTo>
                  <a:pt x="208002" y="116092"/>
                </a:lnTo>
                <a:lnTo>
                  <a:pt x="218979" y="115758"/>
                </a:lnTo>
                <a:lnTo>
                  <a:pt x="229699" y="115213"/>
                </a:lnTo>
                <a:lnTo>
                  <a:pt x="240157" y="114465"/>
                </a:lnTo>
                <a:lnTo>
                  <a:pt x="269646" y="63487"/>
                </a:lnTo>
                <a:lnTo>
                  <a:pt x="271830" y="59740"/>
                </a:lnTo>
                <a:lnTo>
                  <a:pt x="276631" y="58445"/>
                </a:lnTo>
                <a:lnTo>
                  <a:pt x="321357" y="58445"/>
                </a:lnTo>
                <a:lnTo>
                  <a:pt x="326885" y="55854"/>
                </a:lnTo>
                <a:lnTo>
                  <a:pt x="326885" y="53276"/>
                </a:lnTo>
                <a:lnTo>
                  <a:pt x="196773" y="53276"/>
                </a:lnTo>
                <a:lnTo>
                  <a:pt x="132441" y="49390"/>
                </a:lnTo>
                <a:lnTo>
                  <a:pt x="76384" y="38473"/>
                </a:lnTo>
                <a:lnTo>
                  <a:pt x="31328" y="21638"/>
                </a:lnTo>
                <a:lnTo>
                  <a:pt x="0" y="0"/>
                </a:lnTo>
                <a:close/>
              </a:path>
              <a:path w="327660" h="116204">
                <a:moveTo>
                  <a:pt x="321357" y="58445"/>
                </a:moveTo>
                <a:lnTo>
                  <a:pt x="276631" y="58445"/>
                </a:lnTo>
                <a:lnTo>
                  <a:pt x="299415" y="71539"/>
                </a:lnTo>
                <a:lnTo>
                  <a:pt x="305993" y="67018"/>
                </a:lnTo>
                <a:lnTo>
                  <a:pt x="313026" y="62796"/>
                </a:lnTo>
                <a:lnTo>
                  <a:pt x="320121" y="59025"/>
                </a:lnTo>
                <a:lnTo>
                  <a:pt x="321357" y="58445"/>
                </a:lnTo>
                <a:close/>
              </a:path>
              <a:path w="327660" h="116204">
                <a:moveTo>
                  <a:pt x="327304" y="35471"/>
                </a:moveTo>
                <a:lnTo>
                  <a:pt x="298790" y="42978"/>
                </a:lnTo>
                <a:lnTo>
                  <a:pt x="267230" y="48574"/>
                </a:lnTo>
                <a:lnTo>
                  <a:pt x="233074" y="52069"/>
                </a:lnTo>
                <a:lnTo>
                  <a:pt x="196773" y="53276"/>
                </a:lnTo>
                <a:lnTo>
                  <a:pt x="326885" y="53276"/>
                </a:lnTo>
                <a:lnTo>
                  <a:pt x="326885" y="36817"/>
                </a:lnTo>
                <a:lnTo>
                  <a:pt x="327113" y="36156"/>
                </a:lnTo>
                <a:lnTo>
                  <a:pt x="327304" y="3547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4557093" y="2384174"/>
            <a:ext cx="295275" cy="87154"/>
          </a:xfrm>
          <a:custGeom>
            <a:avLst/>
            <a:gdLst/>
            <a:ahLst/>
            <a:cxnLst/>
            <a:rect l="l" t="t" r="r" b="b"/>
            <a:pathLst>
              <a:path w="393700" h="116204">
                <a:moveTo>
                  <a:pt x="0" y="0"/>
                </a:moveTo>
                <a:lnTo>
                  <a:pt x="0" y="45402"/>
                </a:lnTo>
                <a:lnTo>
                  <a:pt x="9164" y="65892"/>
                </a:lnTo>
                <a:lnTo>
                  <a:pt x="35365" y="85089"/>
                </a:lnTo>
                <a:lnTo>
                  <a:pt x="76661" y="101120"/>
                </a:lnTo>
                <a:lnTo>
                  <a:pt x="131111" y="112112"/>
                </a:lnTo>
                <a:lnTo>
                  <a:pt x="196773" y="116192"/>
                </a:lnTo>
                <a:lnTo>
                  <a:pt x="262436" y="112112"/>
                </a:lnTo>
                <a:lnTo>
                  <a:pt x="316886" y="101120"/>
                </a:lnTo>
                <a:lnTo>
                  <a:pt x="358181" y="85089"/>
                </a:lnTo>
                <a:lnTo>
                  <a:pt x="384382" y="65892"/>
                </a:lnTo>
                <a:lnTo>
                  <a:pt x="390031" y="53263"/>
                </a:lnTo>
                <a:lnTo>
                  <a:pt x="196773" y="53263"/>
                </a:lnTo>
                <a:lnTo>
                  <a:pt x="132441" y="49377"/>
                </a:lnTo>
                <a:lnTo>
                  <a:pt x="76384" y="38461"/>
                </a:lnTo>
                <a:lnTo>
                  <a:pt x="31328" y="21631"/>
                </a:lnTo>
                <a:lnTo>
                  <a:pt x="0" y="0"/>
                </a:lnTo>
                <a:close/>
              </a:path>
              <a:path w="393700" h="116204">
                <a:moveTo>
                  <a:pt x="393547" y="0"/>
                </a:moveTo>
                <a:lnTo>
                  <a:pt x="362219" y="21631"/>
                </a:lnTo>
                <a:lnTo>
                  <a:pt x="317163" y="38461"/>
                </a:lnTo>
                <a:lnTo>
                  <a:pt x="261106" y="49377"/>
                </a:lnTo>
                <a:lnTo>
                  <a:pt x="196773" y="53263"/>
                </a:lnTo>
                <a:lnTo>
                  <a:pt x="390031" y="53263"/>
                </a:lnTo>
                <a:lnTo>
                  <a:pt x="393547" y="45402"/>
                </a:lnTo>
                <a:lnTo>
                  <a:pt x="39354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4557093" y="2294353"/>
            <a:ext cx="295275" cy="118110"/>
          </a:xfrm>
          <a:custGeom>
            <a:avLst/>
            <a:gdLst/>
            <a:ahLst/>
            <a:cxnLst/>
            <a:rect l="l" t="t" r="r" b="b"/>
            <a:pathLst>
              <a:path w="393700" h="157480">
                <a:moveTo>
                  <a:pt x="196773" y="0"/>
                </a:moveTo>
                <a:lnTo>
                  <a:pt x="133939" y="4339"/>
                </a:lnTo>
                <a:lnTo>
                  <a:pt x="79843" y="16480"/>
                </a:lnTo>
                <a:lnTo>
                  <a:pt x="37487" y="35101"/>
                </a:lnTo>
                <a:lnTo>
                  <a:pt x="0" y="86512"/>
                </a:lnTo>
                <a:lnTo>
                  <a:pt x="9164" y="107002"/>
                </a:lnTo>
                <a:lnTo>
                  <a:pt x="35365" y="126199"/>
                </a:lnTo>
                <a:lnTo>
                  <a:pt x="76661" y="142230"/>
                </a:lnTo>
                <a:lnTo>
                  <a:pt x="131111" y="153222"/>
                </a:lnTo>
                <a:lnTo>
                  <a:pt x="196773" y="157302"/>
                </a:lnTo>
                <a:lnTo>
                  <a:pt x="262436" y="153222"/>
                </a:lnTo>
                <a:lnTo>
                  <a:pt x="316886" y="142230"/>
                </a:lnTo>
                <a:lnTo>
                  <a:pt x="358181" y="126199"/>
                </a:lnTo>
                <a:lnTo>
                  <a:pt x="384382" y="107002"/>
                </a:lnTo>
                <a:lnTo>
                  <a:pt x="393547" y="86512"/>
                </a:lnTo>
                <a:lnTo>
                  <a:pt x="383675" y="58885"/>
                </a:lnTo>
                <a:lnTo>
                  <a:pt x="356060" y="35101"/>
                </a:lnTo>
                <a:lnTo>
                  <a:pt x="313704" y="16480"/>
                </a:lnTo>
                <a:lnTo>
                  <a:pt x="259607" y="4339"/>
                </a:lnTo>
                <a:lnTo>
                  <a:pt x="19677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4748155" y="2477214"/>
            <a:ext cx="162878" cy="165259"/>
          </a:xfrm>
          <a:custGeom>
            <a:avLst/>
            <a:gdLst/>
            <a:ahLst/>
            <a:cxnLst/>
            <a:rect l="l" t="t" r="r" b="b"/>
            <a:pathLst>
              <a:path w="217170" h="220345">
                <a:moveTo>
                  <a:pt x="172618" y="174701"/>
                </a:moveTo>
                <a:lnTo>
                  <a:pt x="44335" y="174701"/>
                </a:lnTo>
                <a:lnTo>
                  <a:pt x="47955" y="175044"/>
                </a:lnTo>
                <a:lnTo>
                  <a:pt x="50482" y="177203"/>
                </a:lnTo>
                <a:lnTo>
                  <a:pt x="90627" y="197129"/>
                </a:lnTo>
                <a:lnTo>
                  <a:pt x="93713" y="198285"/>
                </a:lnTo>
                <a:lnTo>
                  <a:pt x="95745" y="201218"/>
                </a:lnTo>
                <a:lnTo>
                  <a:pt x="95745" y="220230"/>
                </a:lnTo>
                <a:lnTo>
                  <a:pt x="135102" y="220230"/>
                </a:lnTo>
                <a:lnTo>
                  <a:pt x="135102" y="201218"/>
                </a:lnTo>
                <a:lnTo>
                  <a:pt x="137147" y="198285"/>
                </a:lnTo>
                <a:lnTo>
                  <a:pt x="147218" y="194525"/>
                </a:lnTo>
                <a:lnTo>
                  <a:pt x="164401" y="178943"/>
                </a:lnTo>
                <a:lnTo>
                  <a:pt x="168973" y="175044"/>
                </a:lnTo>
                <a:lnTo>
                  <a:pt x="172618" y="174701"/>
                </a:lnTo>
                <a:close/>
              </a:path>
              <a:path w="217170" h="220345">
                <a:moveTo>
                  <a:pt x="24599" y="32740"/>
                </a:moveTo>
                <a:lnTo>
                  <a:pt x="38" y="75209"/>
                </a:lnTo>
                <a:lnTo>
                  <a:pt x="19659" y="86537"/>
                </a:lnTo>
                <a:lnTo>
                  <a:pt x="21183" y="89839"/>
                </a:lnTo>
                <a:lnTo>
                  <a:pt x="19519" y="98793"/>
                </a:lnTo>
                <a:lnTo>
                  <a:pt x="19011" y="104127"/>
                </a:lnTo>
                <a:lnTo>
                  <a:pt x="19011" y="114719"/>
                </a:lnTo>
                <a:lnTo>
                  <a:pt x="19540" y="120154"/>
                </a:lnTo>
                <a:lnTo>
                  <a:pt x="21158" y="128955"/>
                </a:lnTo>
                <a:lnTo>
                  <a:pt x="19634" y="132257"/>
                </a:lnTo>
                <a:lnTo>
                  <a:pt x="0" y="143586"/>
                </a:lnTo>
                <a:lnTo>
                  <a:pt x="24523" y="186055"/>
                </a:lnTo>
                <a:lnTo>
                  <a:pt x="44335" y="174701"/>
                </a:lnTo>
                <a:lnTo>
                  <a:pt x="198726" y="174701"/>
                </a:lnTo>
                <a:lnTo>
                  <a:pt x="206964" y="160426"/>
                </a:lnTo>
                <a:lnTo>
                  <a:pt x="108318" y="160426"/>
                </a:lnTo>
                <a:lnTo>
                  <a:pt x="88455" y="156409"/>
                </a:lnTo>
                <a:lnTo>
                  <a:pt x="72221" y="145461"/>
                </a:lnTo>
                <a:lnTo>
                  <a:pt x="61269" y="129238"/>
                </a:lnTo>
                <a:lnTo>
                  <a:pt x="57251" y="109397"/>
                </a:lnTo>
                <a:lnTo>
                  <a:pt x="61269" y="89551"/>
                </a:lnTo>
                <a:lnTo>
                  <a:pt x="72221" y="73329"/>
                </a:lnTo>
                <a:lnTo>
                  <a:pt x="88455" y="62384"/>
                </a:lnTo>
                <a:lnTo>
                  <a:pt x="108318" y="58369"/>
                </a:lnTo>
                <a:lnTo>
                  <a:pt x="206915" y="58369"/>
                </a:lnTo>
                <a:lnTo>
                  <a:pt x="198669" y="44094"/>
                </a:lnTo>
                <a:lnTo>
                  <a:pt x="172490" y="44081"/>
                </a:lnTo>
                <a:lnTo>
                  <a:pt x="44322" y="44081"/>
                </a:lnTo>
                <a:lnTo>
                  <a:pt x="24599" y="32740"/>
                </a:lnTo>
                <a:close/>
              </a:path>
              <a:path w="217170" h="220345">
                <a:moveTo>
                  <a:pt x="198726" y="174701"/>
                </a:moveTo>
                <a:lnTo>
                  <a:pt x="172618" y="174701"/>
                </a:lnTo>
                <a:lnTo>
                  <a:pt x="192189" y="186029"/>
                </a:lnTo>
                <a:lnTo>
                  <a:pt x="198726" y="174701"/>
                </a:lnTo>
                <a:close/>
              </a:path>
              <a:path w="217170" h="220345">
                <a:moveTo>
                  <a:pt x="206915" y="58369"/>
                </a:moveTo>
                <a:lnTo>
                  <a:pt x="108318" y="58369"/>
                </a:lnTo>
                <a:lnTo>
                  <a:pt x="128181" y="62384"/>
                </a:lnTo>
                <a:lnTo>
                  <a:pt x="144414" y="73329"/>
                </a:lnTo>
                <a:lnTo>
                  <a:pt x="155367" y="89551"/>
                </a:lnTo>
                <a:lnTo>
                  <a:pt x="159384" y="109397"/>
                </a:lnTo>
                <a:lnTo>
                  <a:pt x="155367" y="129238"/>
                </a:lnTo>
                <a:lnTo>
                  <a:pt x="144414" y="145461"/>
                </a:lnTo>
                <a:lnTo>
                  <a:pt x="128181" y="156409"/>
                </a:lnTo>
                <a:lnTo>
                  <a:pt x="108318" y="160426"/>
                </a:lnTo>
                <a:lnTo>
                  <a:pt x="206964" y="160426"/>
                </a:lnTo>
                <a:lnTo>
                  <a:pt x="216674" y="143598"/>
                </a:lnTo>
                <a:lnTo>
                  <a:pt x="197015" y="132257"/>
                </a:lnTo>
                <a:lnTo>
                  <a:pt x="195491" y="128955"/>
                </a:lnTo>
                <a:lnTo>
                  <a:pt x="197127" y="120040"/>
                </a:lnTo>
                <a:lnTo>
                  <a:pt x="197633" y="114719"/>
                </a:lnTo>
                <a:lnTo>
                  <a:pt x="197634" y="104127"/>
                </a:lnTo>
                <a:lnTo>
                  <a:pt x="197116" y="98679"/>
                </a:lnTo>
                <a:lnTo>
                  <a:pt x="195478" y="89839"/>
                </a:lnTo>
                <a:lnTo>
                  <a:pt x="196989" y="86537"/>
                </a:lnTo>
                <a:lnTo>
                  <a:pt x="216636" y="75196"/>
                </a:lnTo>
                <a:lnTo>
                  <a:pt x="206915" y="58369"/>
                </a:lnTo>
                <a:close/>
              </a:path>
              <a:path w="217170" h="220345">
                <a:moveTo>
                  <a:pt x="192125" y="32766"/>
                </a:moveTo>
                <a:lnTo>
                  <a:pt x="172631" y="44094"/>
                </a:lnTo>
                <a:lnTo>
                  <a:pt x="198669" y="44094"/>
                </a:lnTo>
                <a:lnTo>
                  <a:pt x="192125" y="32766"/>
                </a:lnTo>
                <a:close/>
              </a:path>
              <a:path w="217170" h="220345">
                <a:moveTo>
                  <a:pt x="135102" y="0"/>
                </a:moveTo>
                <a:lnTo>
                  <a:pt x="87883" y="0"/>
                </a:lnTo>
                <a:lnTo>
                  <a:pt x="87883" y="19024"/>
                </a:lnTo>
                <a:lnTo>
                  <a:pt x="85839" y="21958"/>
                </a:lnTo>
                <a:lnTo>
                  <a:pt x="50482" y="41592"/>
                </a:lnTo>
                <a:lnTo>
                  <a:pt x="47955" y="43751"/>
                </a:lnTo>
                <a:lnTo>
                  <a:pt x="44322" y="44081"/>
                </a:lnTo>
                <a:lnTo>
                  <a:pt x="172490" y="44081"/>
                </a:lnTo>
                <a:lnTo>
                  <a:pt x="168971" y="43751"/>
                </a:lnTo>
                <a:lnTo>
                  <a:pt x="157951" y="34335"/>
                </a:lnTo>
                <a:lnTo>
                  <a:pt x="152207" y="29830"/>
                </a:lnTo>
                <a:lnTo>
                  <a:pt x="146347" y="26000"/>
                </a:lnTo>
                <a:lnTo>
                  <a:pt x="140233" y="23114"/>
                </a:lnTo>
                <a:lnTo>
                  <a:pt x="137147" y="21958"/>
                </a:lnTo>
                <a:lnTo>
                  <a:pt x="135102" y="19024"/>
                </a:lnTo>
                <a:lnTo>
                  <a:pt x="13510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 txBox="1"/>
          <p:nvPr/>
        </p:nvSpPr>
        <p:spPr>
          <a:xfrm>
            <a:off x="4435174" y="2734456"/>
            <a:ext cx="552926" cy="354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25" spc="-11" dirty="0">
                <a:solidFill>
                  <a:srgbClr val="2E2E2E"/>
                </a:solidFill>
                <a:latin typeface="Arial"/>
                <a:cs typeface="Arial"/>
              </a:rPr>
              <a:t>Back-end</a:t>
            </a:r>
            <a:endParaRPr sz="825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ctr">
              <a:lnSpc>
                <a:spcPts val="675"/>
              </a:lnSpc>
              <a:spcBef>
                <a:spcPts val="398"/>
              </a:spcBef>
            </a:pPr>
            <a:r>
              <a:rPr sz="563" spc="-34" dirty="0">
                <a:solidFill>
                  <a:schemeClr val="accent1"/>
                </a:solidFill>
                <a:latin typeface="Arial"/>
                <a:cs typeface="Arial"/>
              </a:rPr>
              <a:t>TLS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563" spc="-26" dirty="0">
                <a:solidFill>
                  <a:schemeClr val="accent1"/>
                </a:solidFill>
                <a:latin typeface="Arial"/>
                <a:cs typeface="Arial"/>
              </a:rPr>
              <a:t>IP </a:t>
            </a:r>
            <a:r>
              <a:rPr sz="563" spc="-4" dirty="0">
                <a:solidFill>
                  <a:schemeClr val="accent1"/>
                </a:solidFill>
                <a:latin typeface="Arial"/>
                <a:cs typeface="Arial"/>
              </a:rPr>
              <a:t>access</a:t>
            </a:r>
            <a:r>
              <a:rPr sz="563" spc="-9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563" spc="4" dirty="0">
                <a:solidFill>
                  <a:schemeClr val="accent1"/>
                </a:solidFill>
                <a:latin typeface="Arial"/>
                <a:cs typeface="Arial"/>
              </a:rPr>
              <a:t>control</a:t>
            </a:r>
            <a:endParaRPr sz="563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02934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167238" y="0"/>
                </a:moveTo>
                <a:lnTo>
                  <a:pt x="122380" y="0"/>
                </a:lnTo>
                <a:lnTo>
                  <a:pt x="79230" y="13734"/>
                </a:lnTo>
                <a:lnTo>
                  <a:pt x="41202" y="41202"/>
                </a:lnTo>
                <a:lnTo>
                  <a:pt x="13734" y="79235"/>
                </a:lnTo>
                <a:lnTo>
                  <a:pt x="0" y="122386"/>
                </a:lnTo>
                <a:lnTo>
                  <a:pt x="0" y="167241"/>
                </a:lnTo>
                <a:lnTo>
                  <a:pt x="13734" y="210389"/>
                </a:lnTo>
                <a:lnTo>
                  <a:pt x="41202" y="248416"/>
                </a:lnTo>
                <a:lnTo>
                  <a:pt x="79230" y="275884"/>
                </a:lnTo>
                <a:lnTo>
                  <a:pt x="122380" y="289618"/>
                </a:lnTo>
                <a:lnTo>
                  <a:pt x="167238" y="289618"/>
                </a:lnTo>
                <a:lnTo>
                  <a:pt x="210388" y="275884"/>
                </a:lnTo>
                <a:lnTo>
                  <a:pt x="248416" y="248416"/>
                </a:lnTo>
                <a:lnTo>
                  <a:pt x="275884" y="210389"/>
                </a:lnTo>
                <a:lnTo>
                  <a:pt x="289618" y="167241"/>
                </a:lnTo>
                <a:lnTo>
                  <a:pt x="289618" y="122386"/>
                </a:lnTo>
                <a:lnTo>
                  <a:pt x="275884" y="79235"/>
                </a:lnTo>
                <a:lnTo>
                  <a:pt x="248416" y="41202"/>
                </a:lnTo>
                <a:lnTo>
                  <a:pt x="210388" y="13734"/>
                </a:lnTo>
                <a:lnTo>
                  <a:pt x="16723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4602934" y="1945421"/>
            <a:ext cx="217646" cy="217646"/>
          </a:xfrm>
          <a:custGeom>
            <a:avLst/>
            <a:gdLst/>
            <a:ahLst/>
            <a:cxnLst/>
            <a:rect l="l" t="t" r="r" b="b"/>
            <a:pathLst>
              <a:path w="290195" h="290194">
                <a:moveTo>
                  <a:pt x="248416" y="41202"/>
                </a:moveTo>
                <a:lnTo>
                  <a:pt x="275884" y="79235"/>
                </a:lnTo>
                <a:lnTo>
                  <a:pt x="289618" y="122386"/>
                </a:lnTo>
                <a:lnTo>
                  <a:pt x="289618" y="167241"/>
                </a:lnTo>
                <a:lnTo>
                  <a:pt x="275884" y="210389"/>
                </a:lnTo>
                <a:lnTo>
                  <a:pt x="248416" y="248416"/>
                </a:lnTo>
                <a:lnTo>
                  <a:pt x="210383" y="275884"/>
                </a:lnTo>
                <a:lnTo>
                  <a:pt x="167232" y="289618"/>
                </a:lnTo>
                <a:lnTo>
                  <a:pt x="122376" y="289618"/>
                </a:lnTo>
                <a:lnTo>
                  <a:pt x="79229" y="275884"/>
                </a:lnTo>
                <a:lnTo>
                  <a:pt x="41202" y="248416"/>
                </a:lnTo>
                <a:lnTo>
                  <a:pt x="13734" y="210389"/>
                </a:lnTo>
                <a:lnTo>
                  <a:pt x="0" y="167241"/>
                </a:lnTo>
                <a:lnTo>
                  <a:pt x="0" y="122386"/>
                </a:lnTo>
                <a:lnTo>
                  <a:pt x="13734" y="79235"/>
                </a:lnTo>
                <a:lnTo>
                  <a:pt x="41202" y="41202"/>
                </a:lnTo>
                <a:lnTo>
                  <a:pt x="79229" y="13734"/>
                </a:lnTo>
                <a:lnTo>
                  <a:pt x="122376" y="0"/>
                </a:lnTo>
                <a:lnTo>
                  <a:pt x="167232" y="0"/>
                </a:lnTo>
                <a:lnTo>
                  <a:pt x="210383" y="13734"/>
                </a:lnTo>
                <a:lnTo>
                  <a:pt x="248416" y="41202"/>
                </a:lnTo>
                <a:close/>
              </a:path>
            </a:pathLst>
          </a:custGeom>
          <a:solidFill>
            <a:schemeClr val="bg1"/>
          </a:solidFill>
          <a:ln w="1104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4637971" y="1980450"/>
            <a:ext cx="147161" cy="147161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167462" y="28736"/>
                </a:moveTo>
                <a:lnTo>
                  <a:pt x="189014" y="61190"/>
                </a:lnTo>
                <a:lnTo>
                  <a:pt x="196199" y="98104"/>
                </a:lnTo>
                <a:lnTo>
                  <a:pt x="189014" y="135018"/>
                </a:lnTo>
                <a:lnTo>
                  <a:pt x="167462" y="167471"/>
                </a:lnTo>
                <a:lnTo>
                  <a:pt x="135008" y="189017"/>
                </a:lnTo>
                <a:lnTo>
                  <a:pt x="98094" y="196199"/>
                </a:lnTo>
                <a:lnTo>
                  <a:pt x="61181" y="189017"/>
                </a:lnTo>
                <a:lnTo>
                  <a:pt x="28727" y="167471"/>
                </a:lnTo>
                <a:lnTo>
                  <a:pt x="7181" y="135018"/>
                </a:lnTo>
                <a:lnTo>
                  <a:pt x="0" y="98104"/>
                </a:lnTo>
                <a:lnTo>
                  <a:pt x="7181" y="61190"/>
                </a:lnTo>
                <a:lnTo>
                  <a:pt x="28727" y="28736"/>
                </a:lnTo>
                <a:lnTo>
                  <a:pt x="61181" y="7184"/>
                </a:lnTo>
                <a:lnTo>
                  <a:pt x="98094" y="0"/>
                </a:lnTo>
                <a:lnTo>
                  <a:pt x="135008" y="7184"/>
                </a:lnTo>
                <a:lnTo>
                  <a:pt x="167462" y="28736"/>
                </a:lnTo>
                <a:close/>
              </a:path>
            </a:pathLst>
          </a:custGeom>
          <a:solidFill>
            <a:schemeClr val="bg1"/>
          </a:solidFill>
          <a:ln w="2209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4670365" y="2012861"/>
            <a:ext cx="82391" cy="82391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54895" y="0"/>
                </a:moveTo>
                <a:lnTo>
                  <a:pt x="34238" y="4019"/>
                </a:lnTo>
                <a:lnTo>
                  <a:pt x="16078" y="16078"/>
                </a:lnTo>
                <a:lnTo>
                  <a:pt x="4019" y="34238"/>
                </a:lnTo>
                <a:lnTo>
                  <a:pt x="0" y="54895"/>
                </a:lnTo>
                <a:lnTo>
                  <a:pt x="4019" y="75553"/>
                </a:lnTo>
                <a:lnTo>
                  <a:pt x="16078" y="93713"/>
                </a:lnTo>
                <a:lnTo>
                  <a:pt x="34238" y="105771"/>
                </a:lnTo>
                <a:lnTo>
                  <a:pt x="54895" y="109791"/>
                </a:lnTo>
                <a:lnTo>
                  <a:pt x="75553" y="105771"/>
                </a:lnTo>
                <a:lnTo>
                  <a:pt x="93713" y="93713"/>
                </a:lnTo>
                <a:lnTo>
                  <a:pt x="105771" y="75553"/>
                </a:lnTo>
                <a:lnTo>
                  <a:pt x="109791" y="54895"/>
                </a:lnTo>
                <a:lnTo>
                  <a:pt x="105771" y="34238"/>
                </a:lnTo>
                <a:lnTo>
                  <a:pt x="93713" y="16078"/>
                </a:lnTo>
                <a:lnTo>
                  <a:pt x="75553" y="4019"/>
                </a:lnTo>
                <a:lnTo>
                  <a:pt x="5489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6031610" y="720090"/>
            <a:ext cx="2804922" cy="1851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 txBox="1"/>
          <p:nvPr/>
        </p:nvSpPr>
        <p:spPr>
          <a:xfrm>
            <a:off x="6031610" y="2571750"/>
            <a:ext cx="2805113" cy="144315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75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238">
              <a:latin typeface="Times New Roman"/>
              <a:cs typeface="Times New Roman"/>
            </a:endParaRPr>
          </a:p>
          <a:p>
            <a:pPr marL="262890" marR="269558" algn="ctr">
              <a:lnSpc>
                <a:spcPct val="102899"/>
              </a:lnSpc>
              <a:spcBef>
                <a:spcPts val="4"/>
              </a:spcBef>
            </a:pPr>
            <a:r>
              <a:rPr sz="1275" spc="-64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275" spc="-11" dirty="0">
                <a:solidFill>
                  <a:srgbClr val="FFFFFF"/>
                </a:solidFill>
                <a:latin typeface="Tahoma"/>
                <a:cs typeface="Tahoma"/>
              </a:rPr>
              <a:t>2014, </a:t>
            </a:r>
            <a:r>
              <a:rPr sz="1275" spc="38" dirty="0">
                <a:solidFill>
                  <a:srgbClr val="FFFFFF"/>
                </a:solidFill>
                <a:latin typeface="Tahoma"/>
                <a:cs typeface="Tahoma"/>
              </a:rPr>
              <a:t>breaches </a:t>
            </a:r>
            <a:r>
              <a:rPr sz="1275" spc="3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275" spc="19" dirty="0">
                <a:solidFill>
                  <a:srgbClr val="FFFFFF"/>
                </a:solidFill>
                <a:latin typeface="Tahoma"/>
                <a:cs typeface="Tahoma"/>
              </a:rPr>
              <a:t>digital  </a:t>
            </a:r>
            <a:r>
              <a:rPr sz="1275" spc="45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127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FFFFFF"/>
                </a:solidFill>
                <a:latin typeface="Tahoma"/>
                <a:cs typeface="Tahoma"/>
              </a:rPr>
              <a:t>resulted</a:t>
            </a:r>
            <a:r>
              <a:rPr sz="127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27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FFFFFF"/>
                </a:solidFill>
                <a:latin typeface="Tahoma"/>
                <a:cs typeface="Tahoma"/>
              </a:rPr>
              <a:t>1B</a:t>
            </a:r>
            <a:r>
              <a:rPr sz="1275" spc="-1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FFFFFF"/>
                </a:solidFill>
                <a:latin typeface="Tahoma"/>
                <a:cs typeface="Tahoma"/>
              </a:rPr>
              <a:t>records  </a:t>
            </a:r>
            <a:r>
              <a:rPr sz="1275" spc="41" dirty="0">
                <a:solidFill>
                  <a:srgbClr val="FFFFFF"/>
                </a:solidFill>
                <a:latin typeface="Tahoma"/>
                <a:cs typeface="Tahoma"/>
              </a:rPr>
              <a:t>being</a:t>
            </a:r>
            <a:r>
              <a:rPr sz="1275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FFFFFF"/>
                </a:solidFill>
                <a:latin typeface="Tahoma"/>
                <a:cs typeface="Tahoma"/>
              </a:rPr>
              <a:t>lost</a:t>
            </a:r>
            <a:r>
              <a:rPr sz="1275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275" spc="-1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FFFFFF"/>
                </a:solidFill>
                <a:latin typeface="Tahoma"/>
                <a:cs typeface="Tahoma"/>
              </a:rPr>
              <a:t>hackers</a:t>
            </a:r>
            <a:endParaRPr sz="1275">
              <a:latin typeface="Tahoma"/>
              <a:cs typeface="Tahoma"/>
            </a:endParaRPr>
          </a:p>
          <a:p>
            <a:pPr marR="5715" algn="ctr">
              <a:spcBef>
                <a:spcPts val="907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Gemalto </a:t>
            </a:r>
            <a:r>
              <a:rPr sz="900" b="1" spc="-15" dirty="0">
                <a:solidFill>
                  <a:srgbClr val="FFFFFF"/>
                </a:solidFill>
                <a:latin typeface="Arial"/>
                <a:cs typeface="Arial"/>
              </a:rPr>
              <a:t>Breach </a:t>
            </a:r>
            <a:r>
              <a:rPr sz="900" b="1" spc="-11" dirty="0">
                <a:solidFill>
                  <a:srgbClr val="FFFFFF"/>
                </a:solidFill>
                <a:latin typeface="Arial"/>
                <a:cs typeface="Arial"/>
              </a:rPr>
              <a:t>Level </a:t>
            </a:r>
            <a:r>
              <a:rPr sz="900" b="1" spc="-8" dirty="0">
                <a:solidFill>
                  <a:srgbClr val="FFFFFF"/>
                </a:solidFill>
                <a:latin typeface="Arial"/>
                <a:cs typeface="Arial"/>
              </a:rPr>
              <a:t>Index,</a:t>
            </a:r>
            <a:r>
              <a:rPr sz="900" b="1" spc="-1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11" dirty="0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43340" y="1221105"/>
            <a:ext cx="56530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4099"/>
              </a:lnSpc>
            </a:pPr>
            <a:r>
              <a:rPr sz="3450" b="1" spc="-135" dirty="0">
                <a:solidFill>
                  <a:srgbClr val="FFFFFF"/>
                </a:solidFill>
                <a:latin typeface="Tahoma"/>
                <a:cs typeface="Tahoma"/>
              </a:rPr>
              <a:t>1B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39569" y="1526058"/>
            <a:ext cx="177307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4099"/>
              </a:lnSpc>
            </a:pPr>
            <a:r>
              <a:rPr sz="3450" b="1" spc="-25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b="1" spc="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450" b="1" spc="-3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450" b="1" spc="-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b="1" spc="75" dirty="0">
                <a:solidFill>
                  <a:srgbClr val="FFFFFF"/>
                </a:solidFill>
                <a:latin typeface="Tahoma"/>
                <a:cs typeface="Tahoma"/>
              </a:rPr>
              <a:t>ds</a:t>
            </a:r>
            <a:endParaRPr sz="34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2724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5" dirty="0"/>
              <a:t>Simple </a:t>
            </a:r>
            <a:r>
              <a:rPr spc="-75" dirty="0"/>
              <a:t>vs.</a:t>
            </a:r>
            <a:r>
              <a:rPr spc="-415" dirty="0"/>
              <a:t> </a:t>
            </a:r>
            <a:r>
              <a:rPr spc="-110" dirty="0"/>
              <a:t>Easy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480"/>
            <a:ext cx="2718435" cy="208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b="1" spc="-30" dirty="0">
                <a:solidFill>
                  <a:srgbClr val="4D4D4D"/>
                </a:solidFill>
                <a:latin typeface="Arial"/>
                <a:cs typeface="Arial"/>
              </a:rPr>
              <a:t>Simple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i="1" dirty="0">
                <a:solidFill>
                  <a:srgbClr val="4D4D4D"/>
                </a:solidFill>
                <a:latin typeface="Arial"/>
                <a:cs typeface="Arial"/>
              </a:rPr>
              <a:t>sim-</a:t>
            </a:r>
            <a:r>
              <a:rPr sz="2400" i="1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i="1" spc="45" dirty="0">
                <a:solidFill>
                  <a:srgbClr val="4D4D4D"/>
                </a:solidFill>
                <a:latin typeface="Arial"/>
                <a:cs typeface="Arial"/>
              </a:rPr>
              <a:t>plex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75" dirty="0">
                <a:solidFill>
                  <a:srgbClr val="F9A737"/>
                </a:solidFill>
                <a:latin typeface="Arial"/>
                <a:cs typeface="Arial"/>
              </a:rPr>
              <a:t>one</a:t>
            </a:r>
            <a:r>
              <a:rPr sz="2400" spc="-120" dirty="0">
                <a:solidFill>
                  <a:srgbClr val="F9A737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9A737"/>
                </a:solidFill>
                <a:latin typeface="Arial"/>
                <a:cs typeface="Arial"/>
              </a:rPr>
              <a:t>fold/braid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vs</a:t>
            </a:r>
            <a:r>
              <a:rPr sz="2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2D827B"/>
                </a:solidFill>
                <a:latin typeface="Arial"/>
                <a:cs typeface="Arial"/>
              </a:rPr>
              <a:t>complex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7277" y="1077480"/>
            <a:ext cx="383794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b="1" spc="-135" dirty="0">
                <a:solidFill>
                  <a:srgbClr val="4D4D4D"/>
                </a:solidFill>
                <a:latin typeface="Arial"/>
                <a:cs typeface="Arial"/>
              </a:rPr>
              <a:t>Easy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i="1" spc="-40" dirty="0">
                <a:solidFill>
                  <a:srgbClr val="4D4D4D"/>
                </a:solidFill>
                <a:latin typeface="Arial"/>
                <a:cs typeface="Arial"/>
              </a:rPr>
              <a:t>ease</a:t>
            </a:r>
            <a:r>
              <a:rPr sz="2400" i="1" spc="-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i="1" spc="195" dirty="0">
                <a:solidFill>
                  <a:srgbClr val="4D4D4D"/>
                </a:solidFill>
                <a:latin typeface="Arial"/>
                <a:cs typeface="Arial"/>
              </a:rPr>
              <a:t>&lt;</a:t>
            </a:r>
            <a:r>
              <a:rPr sz="2400" i="1" spc="-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4D4D4D"/>
                </a:solidFill>
                <a:latin typeface="Arial"/>
                <a:cs typeface="Arial"/>
              </a:rPr>
              <a:t>aise</a:t>
            </a:r>
            <a:r>
              <a:rPr sz="2400" i="1" spc="-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i="1" spc="195" dirty="0">
                <a:solidFill>
                  <a:srgbClr val="4D4D4D"/>
                </a:solidFill>
                <a:latin typeface="Arial"/>
                <a:cs typeface="Arial"/>
              </a:rPr>
              <a:t>&lt;</a:t>
            </a:r>
            <a:r>
              <a:rPr sz="2400" i="1" spc="-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4D4D4D"/>
                </a:solidFill>
                <a:latin typeface="Arial"/>
                <a:cs typeface="Arial"/>
              </a:rPr>
              <a:t>adjacens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55" dirty="0">
                <a:solidFill>
                  <a:srgbClr val="F9A737"/>
                </a:solidFill>
                <a:latin typeface="Arial"/>
                <a:cs typeface="Arial"/>
              </a:rPr>
              <a:t>lie</a:t>
            </a:r>
            <a:r>
              <a:rPr sz="2400" spc="-145" dirty="0">
                <a:solidFill>
                  <a:srgbClr val="F9A737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9A737"/>
                </a:solidFill>
                <a:latin typeface="Arial"/>
                <a:cs typeface="Arial"/>
              </a:rPr>
              <a:t>near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-85" dirty="0">
                <a:solidFill>
                  <a:srgbClr val="4D4D4D"/>
                </a:solidFill>
                <a:latin typeface="Arial"/>
                <a:cs typeface="Arial"/>
              </a:rPr>
              <a:t>vs</a:t>
            </a:r>
            <a:r>
              <a:rPr sz="2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2D827B"/>
                </a:solidFill>
                <a:latin typeface="Arial"/>
                <a:cs typeface="Arial"/>
              </a:rPr>
              <a:t>hard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0864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1" y="866775"/>
            <a:ext cx="4592955" cy="792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74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23" dirty="0">
                <a:solidFill>
                  <a:srgbClr val="5B5B5C"/>
                </a:solidFill>
                <a:latin typeface="Lucida Sans Unicode"/>
                <a:cs typeface="Lucida Sans Unicode"/>
              </a:rPr>
              <a:t>analytics</a:t>
            </a:r>
            <a:endParaRPr sz="2100" dirty="0">
              <a:latin typeface="Lucida Sans Unicode"/>
              <a:cs typeface="Lucida Sans Unicode"/>
            </a:endParaRPr>
          </a:p>
          <a:p>
            <a:pPr marL="9525" marR="3810">
              <a:lnSpc>
                <a:spcPct val="105600"/>
              </a:lnSpc>
              <a:spcBef>
                <a:spcPts val="818"/>
              </a:spcBef>
            </a:pP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GET A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360-DEGREE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VIEW OF </a:t>
            </a: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API TRAFFIC,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APP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PERFORMANCE,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AND 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OTHER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BUSINESS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AND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OPERATIONAL</a:t>
            </a:r>
            <a:r>
              <a:rPr sz="1125" b="1" spc="-79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45" dirty="0">
                <a:solidFill>
                  <a:schemeClr val="accent1"/>
                </a:solidFill>
                <a:latin typeface="Arial"/>
                <a:cs typeface="Arial"/>
              </a:rPr>
              <a:t>METRICS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2" y="2085110"/>
            <a:ext cx="4773454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solutions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provide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visualization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tools, 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dashboards,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reports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measure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broad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spectrum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data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</a:t>
            </a:r>
            <a:r>
              <a:rPr sz="1275" spc="-71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flows</a:t>
            </a:r>
            <a:r>
              <a:rPr sz="1275" spc="-71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across</a:t>
            </a:r>
            <a:r>
              <a:rPr sz="1275" spc="-71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2913785"/>
            <a:ext cx="5012055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Beyond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simple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charts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graphs,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both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ops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business 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teams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can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gain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9" dirty="0">
                <a:solidFill>
                  <a:srgbClr val="5A5A5B"/>
                </a:solidFill>
                <a:latin typeface="Tahoma"/>
                <a:cs typeface="Tahoma"/>
              </a:rPr>
              <a:t>deep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visibility—in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real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time—into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performance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27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program.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7990151" y="2924413"/>
            <a:ext cx="4457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675" spc="26" dirty="0">
                <a:solidFill>
                  <a:schemeClr val="accent1"/>
                </a:solidFill>
                <a:latin typeface="Tahoma"/>
                <a:cs typeface="Tahoma"/>
              </a:rPr>
              <a:t>Ops</a:t>
            </a:r>
            <a:endParaRPr sz="675" dirty="0">
              <a:solidFill>
                <a:schemeClr val="accent1"/>
              </a:solidFill>
              <a:latin typeface="Tahoma"/>
              <a:cs typeface="Tahoma"/>
            </a:endParaRPr>
          </a:p>
          <a:p>
            <a:pPr algn="ctr">
              <a:lnSpc>
                <a:spcPts val="614"/>
              </a:lnSpc>
            </a:pPr>
            <a:r>
              <a:rPr sz="525" i="1" spc="-34" dirty="0">
                <a:solidFill>
                  <a:srgbClr val="414042"/>
                </a:solidFill>
                <a:latin typeface="Verdana"/>
                <a:cs typeface="Verdana"/>
              </a:rPr>
              <a:t>How’s</a:t>
            </a:r>
            <a:r>
              <a:rPr sz="525" i="1" spc="-127" dirty="0">
                <a:solidFill>
                  <a:srgbClr val="414042"/>
                </a:solidFill>
                <a:latin typeface="Verdana"/>
                <a:cs typeface="Verdana"/>
              </a:rPr>
              <a:t> </a:t>
            </a:r>
            <a:r>
              <a:rPr sz="525" i="1" spc="-30" dirty="0">
                <a:solidFill>
                  <a:srgbClr val="414042"/>
                </a:solidFill>
                <a:latin typeface="Verdana"/>
                <a:cs typeface="Verdana"/>
              </a:rPr>
              <a:t>our</a:t>
            </a:r>
            <a:endParaRPr sz="525" dirty="0">
              <a:latin typeface="Verdana"/>
              <a:cs typeface="Verdana"/>
            </a:endParaRPr>
          </a:p>
          <a:p>
            <a:pPr algn="ctr">
              <a:lnSpc>
                <a:spcPts val="611"/>
              </a:lnSpc>
            </a:pPr>
            <a:r>
              <a:rPr sz="525" i="1" spc="-19" dirty="0">
                <a:solidFill>
                  <a:schemeClr val="accent1"/>
                </a:solidFill>
                <a:latin typeface="Verdana"/>
                <a:cs typeface="Verdana"/>
              </a:rPr>
              <a:t>system</a:t>
            </a:r>
            <a:r>
              <a:rPr sz="525" i="1" spc="-113" dirty="0">
                <a:solidFill>
                  <a:schemeClr val="accent1"/>
                </a:solidFill>
                <a:latin typeface="Verdana"/>
                <a:cs typeface="Verdana"/>
              </a:rPr>
              <a:t> </a:t>
            </a:r>
            <a:r>
              <a:rPr sz="525" i="1" spc="-26" dirty="0">
                <a:solidFill>
                  <a:srgbClr val="414042"/>
                </a:solidFill>
                <a:latin typeface="Verdana"/>
                <a:cs typeface="Verdana"/>
              </a:rPr>
              <a:t>doing?</a:t>
            </a:r>
            <a:endParaRPr sz="525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2429" y="2924413"/>
            <a:ext cx="36718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dirty="0">
                <a:solidFill>
                  <a:schemeClr val="accent1"/>
                </a:solidFill>
                <a:latin typeface="Tahoma"/>
                <a:cs typeface="Tahoma"/>
              </a:rPr>
              <a:t>API</a:t>
            </a:r>
            <a:r>
              <a:rPr sz="675" spc="-124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675" spc="4" dirty="0">
                <a:solidFill>
                  <a:schemeClr val="accent1"/>
                </a:solidFill>
                <a:latin typeface="Tahoma"/>
                <a:cs typeface="Tahoma"/>
              </a:rPr>
              <a:t>Team</a:t>
            </a:r>
            <a:endParaRPr sz="675" dirty="0">
              <a:solidFill>
                <a:schemeClr val="accent1"/>
              </a:solidFill>
              <a:latin typeface="Tahoma"/>
              <a:cs typeface="Tahoma"/>
            </a:endParaRPr>
          </a:p>
          <a:p>
            <a:pPr marL="36195">
              <a:lnSpc>
                <a:spcPts val="614"/>
              </a:lnSpc>
            </a:pPr>
            <a:r>
              <a:rPr sz="525" i="1" spc="-34" dirty="0">
                <a:solidFill>
                  <a:srgbClr val="414042"/>
                </a:solidFill>
                <a:latin typeface="Verdana"/>
                <a:cs typeface="Verdana"/>
              </a:rPr>
              <a:t>How’s</a:t>
            </a:r>
            <a:r>
              <a:rPr sz="525" i="1" spc="-127" dirty="0">
                <a:solidFill>
                  <a:srgbClr val="414042"/>
                </a:solidFill>
                <a:latin typeface="Verdana"/>
                <a:cs typeface="Verdana"/>
              </a:rPr>
              <a:t> </a:t>
            </a:r>
            <a:r>
              <a:rPr sz="525" i="1" spc="-30" dirty="0">
                <a:solidFill>
                  <a:srgbClr val="414042"/>
                </a:solidFill>
                <a:latin typeface="Verdana"/>
                <a:cs typeface="Verdana"/>
              </a:rPr>
              <a:t>our</a:t>
            </a:r>
            <a:endParaRPr sz="525" dirty="0">
              <a:latin typeface="Verdana"/>
              <a:cs typeface="Verdana"/>
            </a:endParaRPr>
          </a:p>
          <a:p>
            <a:pPr marL="23336">
              <a:lnSpc>
                <a:spcPts val="611"/>
              </a:lnSpc>
            </a:pPr>
            <a:r>
              <a:rPr sz="525" i="1" spc="-30" dirty="0">
                <a:solidFill>
                  <a:schemeClr val="accent1"/>
                </a:solidFill>
                <a:latin typeface="Verdana"/>
                <a:cs typeface="Verdana"/>
              </a:rPr>
              <a:t>API</a:t>
            </a:r>
            <a:r>
              <a:rPr sz="525" i="1" spc="-120" dirty="0">
                <a:solidFill>
                  <a:schemeClr val="accent1"/>
                </a:solidFill>
                <a:latin typeface="Verdana"/>
                <a:cs typeface="Verdana"/>
              </a:rPr>
              <a:t> </a:t>
            </a:r>
            <a:r>
              <a:rPr sz="525" i="1" spc="-26" dirty="0">
                <a:solidFill>
                  <a:srgbClr val="414042"/>
                </a:solidFill>
                <a:latin typeface="Verdana"/>
                <a:cs typeface="Verdana"/>
              </a:rPr>
              <a:t>doing?</a:t>
            </a:r>
            <a:endParaRPr sz="525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6115" y="1382039"/>
            <a:ext cx="62912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675" spc="23" dirty="0">
                <a:solidFill>
                  <a:schemeClr val="accent1"/>
                </a:solidFill>
                <a:latin typeface="Tahoma"/>
                <a:cs typeface="Tahoma"/>
              </a:rPr>
              <a:t>Business</a:t>
            </a:r>
            <a:r>
              <a:rPr sz="675" spc="-105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675" spc="11" dirty="0">
                <a:solidFill>
                  <a:schemeClr val="accent1"/>
                </a:solidFill>
                <a:latin typeface="Tahoma"/>
                <a:cs typeface="Tahoma"/>
              </a:rPr>
              <a:t>Owner</a:t>
            </a:r>
            <a:endParaRPr sz="675" dirty="0">
              <a:solidFill>
                <a:schemeClr val="accent1"/>
              </a:solidFill>
              <a:latin typeface="Tahoma"/>
              <a:cs typeface="Tahoma"/>
            </a:endParaRPr>
          </a:p>
          <a:p>
            <a:pPr algn="ctr">
              <a:lnSpc>
                <a:spcPts val="614"/>
              </a:lnSpc>
            </a:pPr>
            <a:r>
              <a:rPr sz="525" i="1" spc="-34" dirty="0">
                <a:solidFill>
                  <a:srgbClr val="414042"/>
                </a:solidFill>
                <a:latin typeface="Verdana"/>
                <a:cs typeface="Verdana"/>
              </a:rPr>
              <a:t>How’s</a:t>
            </a:r>
            <a:r>
              <a:rPr sz="525" i="1" spc="-127" dirty="0">
                <a:solidFill>
                  <a:srgbClr val="414042"/>
                </a:solidFill>
                <a:latin typeface="Verdana"/>
                <a:cs typeface="Verdana"/>
              </a:rPr>
              <a:t> </a:t>
            </a:r>
            <a:r>
              <a:rPr sz="525" i="1" spc="-30" dirty="0">
                <a:solidFill>
                  <a:srgbClr val="414042"/>
                </a:solidFill>
                <a:latin typeface="Verdana"/>
                <a:cs typeface="Verdana"/>
              </a:rPr>
              <a:t>our</a:t>
            </a:r>
            <a:endParaRPr sz="525" dirty="0">
              <a:latin typeface="Verdana"/>
              <a:cs typeface="Verdana"/>
            </a:endParaRPr>
          </a:p>
          <a:p>
            <a:pPr marL="1429" algn="ctr">
              <a:lnSpc>
                <a:spcPts val="611"/>
              </a:lnSpc>
            </a:pPr>
            <a:r>
              <a:rPr sz="525" i="1" spc="-15" dirty="0">
                <a:solidFill>
                  <a:schemeClr val="accent1"/>
                </a:solidFill>
                <a:latin typeface="Verdana"/>
                <a:cs typeface="Verdana"/>
              </a:rPr>
              <a:t>business</a:t>
            </a:r>
            <a:r>
              <a:rPr sz="525" i="1" spc="-113" dirty="0">
                <a:solidFill>
                  <a:schemeClr val="accent1"/>
                </a:solidFill>
                <a:latin typeface="Verdana"/>
                <a:cs typeface="Verdana"/>
              </a:rPr>
              <a:t> </a:t>
            </a:r>
            <a:r>
              <a:rPr sz="525" i="1" spc="-26" dirty="0">
                <a:solidFill>
                  <a:srgbClr val="414042"/>
                </a:solidFill>
                <a:latin typeface="Verdana"/>
                <a:cs typeface="Verdana"/>
              </a:rPr>
              <a:t>doing?</a:t>
            </a:r>
            <a:endParaRPr sz="525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3216" y="1382039"/>
            <a:ext cx="58531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675" spc="41" dirty="0">
                <a:solidFill>
                  <a:schemeClr val="accent1"/>
                </a:solidFill>
                <a:latin typeface="Tahoma"/>
                <a:cs typeface="Tahoma"/>
              </a:rPr>
              <a:t>App</a:t>
            </a:r>
            <a:r>
              <a:rPr sz="675" spc="-105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675" spc="15" dirty="0">
                <a:solidFill>
                  <a:schemeClr val="accent1"/>
                </a:solidFill>
                <a:latin typeface="Tahoma"/>
                <a:cs typeface="Tahoma"/>
              </a:rPr>
              <a:t>Developer</a:t>
            </a:r>
            <a:endParaRPr sz="675" dirty="0">
              <a:solidFill>
                <a:schemeClr val="accent1"/>
              </a:solidFill>
              <a:latin typeface="Tahoma"/>
              <a:cs typeface="Tahoma"/>
            </a:endParaRPr>
          </a:p>
          <a:p>
            <a:pPr algn="ctr">
              <a:lnSpc>
                <a:spcPts val="614"/>
              </a:lnSpc>
            </a:pPr>
            <a:r>
              <a:rPr sz="525" i="1" spc="-34" dirty="0">
                <a:solidFill>
                  <a:srgbClr val="414042"/>
                </a:solidFill>
                <a:latin typeface="Verdana"/>
                <a:cs typeface="Verdana"/>
              </a:rPr>
              <a:t>How’s</a:t>
            </a:r>
            <a:r>
              <a:rPr sz="525" i="1" spc="-127" dirty="0">
                <a:solidFill>
                  <a:srgbClr val="414042"/>
                </a:solidFill>
                <a:latin typeface="Verdana"/>
                <a:cs typeface="Verdana"/>
              </a:rPr>
              <a:t> </a:t>
            </a:r>
            <a:r>
              <a:rPr sz="525" i="1" spc="-30" dirty="0">
                <a:solidFill>
                  <a:srgbClr val="414042"/>
                </a:solidFill>
                <a:latin typeface="Verdana"/>
                <a:cs typeface="Verdana"/>
              </a:rPr>
              <a:t>our</a:t>
            </a:r>
            <a:endParaRPr sz="525" dirty="0">
              <a:latin typeface="Verdana"/>
              <a:cs typeface="Verdana"/>
            </a:endParaRPr>
          </a:p>
          <a:p>
            <a:pPr marL="1429" algn="ctr">
              <a:lnSpc>
                <a:spcPts val="611"/>
              </a:lnSpc>
            </a:pPr>
            <a:r>
              <a:rPr sz="525" i="1" spc="-8" dirty="0">
                <a:solidFill>
                  <a:schemeClr val="accent1"/>
                </a:solidFill>
                <a:latin typeface="Verdana"/>
                <a:cs typeface="Verdana"/>
              </a:rPr>
              <a:t>app</a:t>
            </a:r>
            <a:r>
              <a:rPr sz="525" i="1" spc="-116" dirty="0">
                <a:solidFill>
                  <a:schemeClr val="accent1"/>
                </a:solidFill>
                <a:latin typeface="Verdana"/>
                <a:cs typeface="Verdana"/>
              </a:rPr>
              <a:t> </a:t>
            </a:r>
            <a:r>
              <a:rPr sz="525" i="1" spc="-26" dirty="0">
                <a:solidFill>
                  <a:srgbClr val="414042"/>
                </a:solidFill>
                <a:latin typeface="Verdana"/>
                <a:cs typeface="Verdana"/>
              </a:rPr>
              <a:t>doing?</a:t>
            </a:r>
            <a:endParaRPr sz="525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451" y="4235684"/>
            <a:ext cx="20335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8"/>
              </a:lnSpc>
            </a:pPr>
            <a:r>
              <a:rPr sz="675" spc="34" dirty="0">
                <a:solidFill>
                  <a:srgbClr val="414042"/>
                </a:solidFill>
                <a:latin typeface="Tahoma"/>
                <a:cs typeface="Tahoma"/>
              </a:rPr>
              <a:t>Apps</a:t>
            </a:r>
            <a:endParaRPr sz="675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0" y="1589618"/>
            <a:ext cx="1534229" cy="1260205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7265270" y="1534401"/>
            <a:ext cx="35385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8"/>
              </a:lnSpc>
            </a:pPr>
            <a:r>
              <a:rPr sz="675" spc="15" dirty="0">
                <a:solidFill>
                  <a:srgbClr val="414042"/>
                </a:solidFill>
                <a:latin typeface="Tahoma"/>
                <a:cs typeface="Tahoma"/>
              </a:rPr>
              <a:t>Analytics</a:t>
            </a:r>
            <a:endParaRPr sz="675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95096" y="3782092"/>
            <a:ext cx="189547" cy="414338"/>
          </a:xfrm>
          <a:custGeom>
            <a:avLst/>
            <a:gdLst/>
            <a:ahLst/>
            <a:cxnLst/>
            <a:rect l="l" t="t" r="r" b="b"/>
            <a:pathLst>
              <a:path w="252729" h="552450">
                <a:moveTo>
                  <a:pt x="208089" y="0"/>
                </a:moveTo>
                <a:lnTo>
                  <a:pt x="44246" y="0"/>
                </a:lnTo>
                <a:lnTo>
                  <a:pt x="27016" y="3477"/>
                </a:lnTo>
                <a:lnTo>
                  <a:pt x="12952" y="12958"/>
                </a:lnTo>
                <a:lnTo>
                  <a:pt x="3474" y="27019"/>
                </a:lnTo>
                <a:lnTo>
                  <a:pt x="0" y="44234"/>
                </a:lnTo>
                <a:lnTo>
                  <a:pt x="0" y="507834"/>
                </a:lnTo>
                <a:lnTo>
                  <a:pt x="3475" y="525062"/>
                </a:lnTo>
                <a:lnTo>
                  <a:pt x="12955" y="539126"/>
                </a:lnTo>
                <a:lnTo>
                  <a:pt x="27019" y="548606"/>
                </a:lnTo>
                <a:lnTo>
                  <a:pt x="44246" y="552081"/>
                </a:lnTo>
                <a:lnTo>
                  <a:pt x="208089" y="552081"/>
                </a:lnTo>
                <a:lnTo>
                  <a:pt x="225311" y="548606"/>
                </a:lnTo>
                <a:lnTo>
                  <a:pt x="239375" y="539126"/>
                </a:lnTo>
                <a:lnTo>
                  <a:pt x="242783" y="534073"/>
                </a:lnTo>
                <a:lnTo>
                  <a:pt x="126174" y="534073"/>
                </a:lnTo>
                <a:lnTo>
                  <a:pt x="118620" y="532546"/>
                </a:lnTo>
                <a:lnTo>
                  <a:pt x="112452" y="528385"/>
                </a:lnTo>
                <a:lnTo>
                  <a:pt x="108293" y="522216"/>
                </a:lnTo>
                <a:lnTo>
                  <a:pt x="106768" y="514667"/>
                </a:lnTo>
                <a:lnTo>
                  <a:pt x="108293" y="507113"/>
                </a:lnTo>
                <a:lnTo>
                  <a:pt x="112452" y="500945"/>
                </a:lnTo>
                <a:lnTo>
                  <a:pt x="118620" y="496786"/>
                </a:lnTo>
                <a:lnTo>
                  <a:pt x="126174" y="495261"/>
                </a:lnTo>
                <a:lnTo>
                  <a:pt x="252336" y="495261"/>
                </a:lnTo>
                <a:lnTo>
                  <a:pt x="252336" y="474103"/>
                </a:lnTo>
                <a:lnTo>
                  <a:pt x="20574" y="474103"/>
                </a:lnTo>
                <a:lnTo>
                  <a:pt x="20574" y="56464"/>
                </a:lnTo>
                <a:lnTo>
                  <a:pt x="252336" y="56464"/>
                </a:lnTo>
                <a:lnTo>
                  <a:pt x="252336" y="44234"/>
                </a:lnTo>
                <a:lnTo>
                  <a:pt x="248855" y="27014"/>
                </a:lnTo>
                <a:lnTo>
                  <a:pt x="239368" y="12953"/>
                </a:lnTo>
                <a:lnTo>
                  <a:pt x="225302" y="3475"/>
                </a:lnTo>
                <a:lnTo>
                  <a:pt x="208089" y="0"/>
                </a:lnTo>
                <a:close/>
              </a:path>
              <a:path w="252729" h="552450">
                <a:moveTo>
                  <a:pt x="252336" y="495261"/>
                </a:moveTo>
                <a:lnTo>
                  <a:pt x="126174" y="495261"/>
                </a:lnTo>
                <a:lnTo>
                  <a:pt x="133713" y="496786"/>
                </a:lnTo>
                <a:lnTo>
                  <a:pt x="139874" y="500945"/>
                </a:lnTo>
                <a:lnTo>
                  <a:pt x="144030" y="507113"/>
                </a:lnTo>
                <a:lnTo>
                  <a:pt x="145554" y="514667"/>
                </a:lnTo>
                <a:lnTo>
                  <a:pt x="144030" y="522216"/>
                </a:lnTo>
                <a:lnTo>
                  <a:pt x="139874" y="528385"/>
                </a:lnTo>
                <a:lnTo>
                  <a:pt x="133713" y="532546"/>
                </a:lnTo>
                <a:lnTo>
                  <a:pt x="126174" y="534073"/>
                </a:lnTo>
                <a:lnTo>
                  <a:pt x="242783" y="534073"/>
                </a:lnTo>
                <a:lnTo>
                  <a:pt x="248858" y="525062"/>
                </a:lnTo>
                <a:lnTo>
                  <a:pt x="252336" y="507834"/>
                </a:lnTo>
                <a:lnTo>
                  <a:pt x="252336" y="495261"/>
                </a:lnTo>
                <a:close/>
              </a:path>
              <a:path w="252729" h="552450">
                <a:moveTo>
                  <a:pt x="252336" y="56464"/>
                </a:moveTo>
                <a:lnTo>
                  <a:pt x="231736" y="56464"/>
                </a:lnTo>
                <a:lnTo>
                  <a:pt x="231736" y="474103"/>
                </a:lnTo>
                <a:lnTo>
                  <a:pt x="252336" y="474103"/>
                </a:lnTo>
                <a:lnTo>
                  <a:pt x="252336" y="5646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7111594" y="3833079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1920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7111594" y="4116386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53657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119928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7123501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7168029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7171601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7216130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7219702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7119928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7123501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7168029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7171601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216130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7219702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7119928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7123501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7168029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171601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119928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123501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168029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7171601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7216130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7219702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7186603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194937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7203271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7211606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178269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169934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7161600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7359891" y="3782092"/>
            <a:ext cx="189547" cy="414338"/>
          </a:xfrm>
          <a:custGeom>
            <a:avLst/>
            <a:gdLst/>
            <a:ahLst/>
            <a:cxnLst/>
            <a:rect l="l" t="t" r="r" b="b"/>
            <a:pathLst>
              <a:path w="252729" h="552450">
                <a:moveTo>
                  <a:pt x="208089" y="0"/>
                </a:moveTo>
                <a:lnTo>
                  <a:pt x="44246" y="0"/>
                </a:lnTo>
                <a:lnTo>
                  <a:pt x="27016" y="3477"/>
                </a:lnTo>
                <a:lnTo>
                  <a:pt x="12952" y="12958"/>
                </a:lnTo>
                <a:lnTo>
                  <a:pt x="3474" y="27019"/>
                </a:lnTo>
                <a:lnTo>
                  <a:pt x="0" y="44234"/>
                </a:lnTo>
                <a:lnTo>
                  <a:pt x="0" y="507834"/>
                </a:lnTo>
                <a:lnTo>
                  <a:pt x="3475" y="525062"/>
                </a:lnTo>
                <a:lnTo>
                  <a:pt x="12955" y="539126"/>
                </a:lnTo>
                <a:lnTo>
                  <a:pt x="27019" y="548606"/>
                </a:lnTo>
                <a:lnTo>
                  <a:pt x="44246" y="552081"/>
                </a:lnTo>
                <a:lnTo>
                  <a:pt x="208089" y="552081"/>
                </a:lnTo>
                <a:lnTo>
                  <a:pt x="225311" y="548606"/>
                </a:lnTo>
                <a:lnTo>
                  <a:pt x="239375" y="539126"/>
                </a:lnTo>
                <a:lnTo>
                  <a:pt x="242783" y="534073"/>
                </a:lnTo>
                <a:lnTo>
                  <a:pt x="126174" y="534073"/>
                </a:lnTo>
                <a:lnTo>
                  <a:pt x="118620" y="532546"/>
                </a:lnTo>
                <a:lnTo>
                  <a:pt x="112452" y="528385"/>
                </a:lnTo>
                <a:lnTo>
                  <a:pt x="108293" y="522216"/>
                </a:lnTo>
                <a:lnTo>
                  <a:pt x="106768" y="514667"/>
                </a:lnTo>
                <a:lnTo>
                  <a:pt x="108293" y="507113"/>
                </a:lnTo>
                <a:lnTo>
                  <a:pt x="112452" y="500945"/>
                </a:lnTo>
                <a:lnTo>
                  <a:pt x="118620" y="496786"/>
                </a:lnTo>
                <a:lnTo>
                  <a:pt x="126174" y="495261"/>
                </a:lnTo>
                <a:lnTo>
                  <a:pt x="252336" y="495261"/>
                </a:lnTo>
                <a:lnTo>
                  <a:pt x="252336" y="474103"/>
                </a:lnTo>
                <a:lnTo>
                  <a:pt x="20574" y="474103"/>
                </a:lnTo>
                <a:lnTo>
                  <a:pt x="20574" y="56464"/>
                </a:lnTo>
                <a:lnTo>
                  <a:pt x="252336" y="56464"/>
                </a:lnTo>
                <a:lnTo>
                  <a:pt x="252336" y="44234"/>
                </a:lnTo>
                <a:lnTo>
                  <a:pt x="248855" y="27014"/>
                </a:lnTo>
                <a:lnTo>
                  <a:pt x="239368" y="12953"/>
                </a:lnTo>
                <a:lnTo>
                  <a:pt x="225302" y="3475"/>
                </a:lnTo>
                <a:lnTo>
                  <a:pt x="208089" y="0"/>
                </a:lnTo>
                <a:close/>
              </a:path>
              <a:path w="252729" h="552450">
                <a:moveTo>
                  <a:pt x="252336" y="495261"/>
                </a:moveTo>
                <a:lnTo>
                  <a:pt x="126174" y="495261"/>
                </a:lnTo>
                <a:lnTo>
                  <a:pt x="133713" y="496786"/>
                </a:lnTo>
                <a:lnTo>
                  <a:pt x="139874" y="500945"/>
                </a:lnTo>
                <a:lnTo>
                  <a:pt x="144030" y="507113"/>
                </a:lnTo>
                <a:lnTo>
                  <a:pt x="145554" y="514667"/>
                </a:lnTo>
                <a:lnTo>
                  <a:pt x="144030" y="522216"/>
                </a:lnTo>
                <a:lnTo>
                  <a:pt x="139874" y="528385"/>
                </a:lnTo>
                <a:lnTo>
                  <a:pt x="133713" y="532546"/>
                </a:lnTo>
                <a:lnTo>
                  <a:pt x="126174" y="534073"/>
                </a:lnTo>
                <a:lnTo>
                  <a:pt x="242783" y="534073"/>
                </a:lnTo>
                <a:lnTo>
                  <a:pt x="248858" y="525062"/>
                </a:lnTo>
                <a:lnTo>
                  <a:pt x="252336" y="507834"/>
                </a:lnTo>
                <a:lnTo>
                  <a:pt x="252336" y="495261"/>
                </a:lnTo>
                <a:close/>
              </a:path>
              <a:path w="252729" h="552450">
                <a:moveTo>
                  <a:pt x="252336" y="56464"/>
                </a:moveTo>
                <a:lnTo>
                  <a:pt x="231736" y="56464"/>
                </a:lnTo>
                <a:lnTo>
                  <a:pt x="231736" y="474103"/>
                </a:lnTo>
                <a:lnTo>
                  <a:pt x="252336" y="474103"/>
                </a:lnTo>
                <a:lnTo>
                  <a:pt x="252336" y="5646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7376389" y="3833079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1920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7376389" y="4116386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53657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7384723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7388295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7432824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7436396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7480925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7484497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7384723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7388295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7432824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7436396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7480925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7484497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7384723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7388295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7432824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7436396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7384723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7388295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7432824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7436396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7480925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7484497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7451398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7459732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7468066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7476400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/>
          <p:nvPr/>
        </p:nvSpPr>
        <p:spPr>
          <a:xfrm>
            <a:off x="7443063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7434729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7426394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7624686" y="3782092"/>
            <a:ext cx="189547" cy="414338"/>
          </a:xfrm>
          <a:custGeom>
            <a:avLst/>
            <a:gdLst/>
            <a:ahLst/>
            <a:cxnLst/>
            <a:rect l="l" t="t" r="r" b="b"/>
            <a:pathLst>
              <a:path w="252729" h="552450">
                <a:moveTo>
                  <a:pt x="208089" y="0"/>
                </a:moveTo>
                <a:lnTo>
                  <a:pt x="44246" y="0"/>
                </a:lnTo>
                <a:lnTo>
                  <a:pt x="27016" y="3477"/>
                </a:lnTo>
                <a:lnTo>
                  <a:pt x="12952" y="12958"/>
                </a:lnTo>
                <a:lnTo>
                  <a:pt x="3474" y="27019"/>
                </a:lnTo>
                <a:lnTo>
                  <a:pt x="0" y="44234"/>
                </a:lnTo>
                <a:lnTo>
                  <a:pt x="0" y="507834"/>
                </a:lnTo>
                <a:lnTo>
                  <a:pt x="3475" y="525062"/>
                </a:lnTo>
                <a:lnTo>
                  <a:pt x="12955" y="539126"/>
                </a:lnTo>
                <a:lnTo>
                  <a:pt x="27019" y="548606"/>
                </a:lnTo>
                <a:lnTo>
                  <a:pt x="44246" y="552081"/>
                </a:lnTo>
                <a:lnTo>
                  <a:pt x="208089" y="552081"/>
                </a:lnTo>
                <a:lnTo>
                  <a:pt x="225311" y="548606"/>
                </a:lnTo>
                <a:lnTo>
                  <a:pt x="239375" y="539126"/>
                </a:lnTo>
                <a:lnTo>
                  <a:pt x="242783" y="534073"/>
                </a:lnTo>
                <a:lnTo>
                  <a:pt x="126174" y="534073"/>
                </a:lnTo>
                <a:lnTo>
                  <a:pt x="118620" y="532546"/>
                </a:lnTo>
                <a:lnTo>
                  <a:pt x="112452" y="528385"/>
                </a:lnTo>
                <a:lnTo>
                  <a:pt x="108293" y="522216"/>
                </a:lnTo>
                <a:lnTo>
                  <a:pt x="106768" y="514667"/>
                </a:lnTo>
                <a:lnTo>
                  <a:pt x="108293" y="507113"/>
                </a:lnTo>
                <a:lnTo>
                  <a:pt x="112452" y="500945"/>
                </a:lnTo>
                <a:lnTo>
                  <a:pt x="118620" y="496786"/>
                </a:lnTo>
                <a:lnTo>
                  <a:pt x="126174" y="495261"/>
                </a:lnTo>
                <a:lnTo>
                  <a:pt x="252336" y="495261"/>
                </a:lnTo>
                <a:lnTo>
                  <a:pt x="252336" y="474103"/>
                </a:lnTo>
                <a:lnTo>
                  <a:pt x="20574" y="474103"/>
                </a:lnTo>
                <a:lnTo>
                  <a:pt x="20574" y="56464"/>
                </a:lnTo>
                <a:lnTo>
                  <a:pt x="252336" y="56464"/>
                </a:lnTo>
                <a:lnTo>
                  <a:pt x="252336" y="44234"/>
                </a:lnTo>
                <a:lnTo>
                  <a:pt x="248855" y="27014"/>
                </a:lnTo>
                <a:lnTo>
                  <a:pt x="239368" y="12953"/>
                </a:lnTo>
                <a:lnTo>
                  <a:pt x="225302" y="3475"/>
                </a:lnTo>
                <a:lnTo>
                  <a:pt x="208089" y="0"/>
                </a:lnTo>
                <a:close/>
              </a:path>
              <a:path w="252729" h="552450">
                <a:moveTo>
                  <a:pt x="252336" y="495261"/>
                </a:moveTo>
                <a:lnTo>
                  <a:pt x="126174" y="495261"/>
                </a:lnTo>
                <a:lnTo>
                  <a:pt x="133713" y="496786"/>
                </a:lnTo>
                <a:lnTo>
                  <a:pt x="139874" y="500945"/>
                </a:lnTo>
                <a:lnTo>
                  <a:pt x="144030" y="507113"/>
                </a:lnTo>
                <a:lnTo>
                  <a:pt x="145554" y="514667"/>
                </a:lnTo>
                <a:lnTo>
                  <a:pt x="144030" y="522216"/>
                </a:lnTo>
                <a:lnTo>
                  <a:pt x="139874" y="528385"/>
                </a:lnTo>
                <a:lnTo>
                  <a:pt x="133713" y="532546"/>
                </a:lnTo>
                <a:lnTo>
                  <a:pt x="126174" y="534073"/>
                </a:lnTo>
                <a:lnTo>
                  <a:pt x="242783" y="534073"/>
                </a:lnTo>
                <a:lnTo>
                  <a:pt x="248858" y="525062"/>
                </a:lnTo>
                <a:lnTo>
                  <a:pt x="252336" y="507834"/>
                </a:lnTo>
                <a:lnTo>
                  <a:pt x="252336" y="495261"/>
                </a:lnTo>
                <a:close/>
              </a:path>
              <a:path w="252729" h="552450">
                <a:moveTo>
                  <a:pt x="252336" y="56464"/>
                </a:moveTo>
                <a:lnTo>
                  <a:pt x="231736" y="56464"/>
                </a:lnTo>
                <a:lnTo>
                  <a:pt x="231736" y="474103"/>
                </a:lnTo>
                <a:lnTo>
                  <a:pt x="252336" y="474103"/>
                </a:lnTo>
                <a:lnTo>
                  <a:pt x="252336" y="5646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7641184" y="3833079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1920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3"/>
          <p:cNvSpPr/>
          <p:nvPr/>
        </p:nvSpPr>
        <p:spPr>
          <a:xfrm>
            <a:off x="7641184" y="4116386"/>
            <a:ext cx="15620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53657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7649518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/>
          <p:nvPr/>
        </p:nvSpPr>
        <p:spPr>
          <a:xfrm>
            <a:off x="7653090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/>
          <p:nvPr/>
        </p:nvSpPr>
        <p:spPr>
          <a:xfrm>
            <a:off x="7697619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7701191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7745720" y="38545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7749292" y="39011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7649518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7653090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7697619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7701191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7745720" y="3911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/>
          <p:nvPr/>
        </p:nvSpPr>
        <p:spPr>
          <a:xfrm>
            <a:off x="7749292" y="395827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6"/>
          <p:cNvSpPr/>
          <p:nvPr/>
        </p:nvSpPr>
        <p:spPr>
          <a:xfrm>
            <a:off x="7649518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7653090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/>
          <p:nvPr/>
        </p:nvSpPr>
        <p:spPr>
          <a:xfrm>
            <a:off x="7697619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9"/>
          <p:cNvSpPr/>
          <p:nvPr/>
        </p:nvSpPr>
        <p:spPr>
          <a:xfrm>
            <a:off x="7701191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7649518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/>
          <p:nvPr/>
        </p:nvSpPr>
        <p:spPr>
          <a:xfrm>
            <a:off x="7653090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2"/>
          <p:cNvSpPr/>
          <p:nvPr/>
        </p:nvSpPr>
        <p:spPr>
          <a:xfrm>
            <a:off x="7697619" y="40264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600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600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6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3"/>
          <p:cNvSpPr/>
          <p:nvPr/>
        </p:nvSpPr>
        <p:spPr>
          <a:xfrm>
            <a:off x="7701191" y="4073047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7745720" y="3968867"/>
            <a:ext cx="41910" cy="4191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1587" y="0"/>
                </a:moveTo>
                <a:lnTo>
                  <a:pt x="4279" y="0"/>
                </a:lnTo>
                <a:lnTo>
                  <a:pt x="0" y="4292"/>
                </a:lnTo>
                <a:lnTo>
                  <a:pt x="0" y="51600"/>
                </a:lnTo>
                <a:lnTo>
                  <a:pt x="4279" y="55880"/>
                </a:lnTo>
                <a:lnTo>
                  <a:pt x="51587" y="55880"/>
                </a:lnTo>
                <a:lnTo>
                  <a:pt x="55879" y="51600"/>
                </a:lnTo>
                <a:lnTo>
                  <a:pt x="55879" y="4292"/>
                </a:lnTo>
                <a:lnTo>
                  <a:pt x="515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7749292" y="4015421"/>
            <a:ext cx="34766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354" y="0"/>
                </a:lnTo>
              </a:path>
            </a:pathLst>
          </a:custGeom>
          <a:ln w="5397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7716193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7724527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7732861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7741195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7707858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7699524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7691189" y="4086977"/>
            <a:ext cx="4763" cy="4763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27" y="0"/>
                </a:moveTo>
                <a:lnTo>
                  <a:pt x="1422" y="0"/>
                </a:lnTo>
                <a:lnTo>
                  <a:pt x="0" y="1422"/>
                </a:lnTo>
                <a:lnTo>
                  <a:pt x="0" y="4927"/>
                </a:lnTo>
                <a:lnTo>
                  <a:pt x="1422" y="6349"/>
                </a:lnTo>
                <a:lnTo>
                  <a:pt x="4927" y="6349"/>
                </a:lnTo>
                <a:lnTo>
                  <a:pt x="6350" y="4927"/>
                </a:lnTo>
                <a:lnTo>
                  <a:pt x="6350" y="1422"/>
                </a:lnTo>
                <a:lnTo>
                  <a:pt x="4927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7140652" y="2850604"/>
            <a:ext cx="630555" cy="630555"/>
          </a:xfrm>
          <a:custGeom>
            <a:avLst/>
            <a:gdLst/>
            <a:ahLst/>
            <a:cxnLst/>
            <a:rect l="l" t="t" r="r" b="b"/>
            <a:pathLst>
              <a:path w="840740" h="840739">
                <a:moveTo>
                  <a:pt x="420277" y="0"/>
                </a:moveTo>
                <a:lnTo>
                  <a:pt x="374255" y="2512"/>
                </a:lnTo>
                <a:lnTo>
                  <a:pt x="328678" y="10049"/>
                </a:lnTo>
                <a:lnTo>
                  <a:pt x="283993" y="22610"/>
                </a:lnTo>
                <a:lnTo>
                  <a:pt x="240646" y="40196"/>
                </a:lnTo>
                <a:lnTo>
                  <a:pt x="199083" y="62806"/>
                </a:lnTo>
                <a:lnTo>
                  <a:pt x="159749" y="90441"/>
                </a:lnTo>
                <a:lnTo>
                  <a:pt x="123091" y="123101"/>
                </a:lnTo>
                <a:lnTo>
                  <a:pt x="90434" y="159759"/>
                </a:lnTo>
                <a:lnTo>
                  <a:pt x="62801" y="199092"/>
                </a:lnTo>
                <a:lnTo>
                  <a:pt x="40193" y="240656"/>
                </a:lnTo>
                <a:lnTo>
                  <a:pt x="22608" y="284003"/>
                </a:lnTo>
                <a:lnTo>
                  <a:pt x="10048" y="328688"/>
                </a:lnTo>
                <a:lnTo>
                  <a:pt x="2512" y="374264"/>
                </a:lnTo>
                <a:lnTo>
                  <a:pt x="0" y="420287"/>
                </a:lnTo>
                <a:lnTo>
                  <a:pt x="2512" y="466310"/>
                </a:lnTo>
                <a:lnTo>
                  <a:pt x="10048" y="511886"/>
                </a:lnTo>
                <a:lnTo>
                  <a:pt x="22608" y="556571"/>
                </a:lnTo>
                <a:lnTo>
                  <a:pt x="40193" y="599918"/>
                </a:lnTo>
                <a:lnTo>
                  <a:pt x="62801" y="641481"/>
                </a:lnTo>
                <a:lnTo>
                  <a:pt x="90434" y="680815"/>
                </a:lnTo>
                <a:lnTo>
                  <a:pt x="123091" y="717473"/>
                </a:lnTo>
                <a:lnTo>
                  <a:pt x="159749" y="750133"/>
                </a:lnTo>
                <a:lnTo>
                  <a:pt x="199083" y="777768"/>
                </a:lnTo>
                <a:lnTo>
                  <a:pt x="240646" y="800378"/>
                </a:lnTo>
                <a:lnTo>
                  <a:pt x="283993" y="817964"/>
                </a:lnTo>
                <a:lnTo>
                  <a:pt x="328678" y="830525"/>
                </a:lnTo>
                <a:lnTo>
                  <a:pt x="374255" y="838062"/>
                </a:lnTo>
                <a:lnTo>
                  <a:pt x="420277" y="840574"/>
                </a:lnTo>
                <a:lnTo>
                  <a:pt x="466300" y="838062"/>
                </a:lnTo>
                <a:lnTo>
                  <a:pt x="511877" y="830525"/>
                </a:lnTo>
                <a:lnTo>
                  <a:pt x="556562" y="817964"/>
                </a:lnTo>
                <a:lnTo>
                  <a:pt x="599909" y="800378"/>
                </a:lnTo>
                <a:lnTo>
                  <a:pt x="641472" y="777768"/>
                </a:lnTo>
                <a:lnTo>
                  <a:pt x="680806" y="750133"/>
                </a:lnTo>
                <a:lnTo>
                  <a:pt x="717464" y="717473"/>
                </a:lnTo>
                <a:lnTo>
                  <a:pt x="750123" y="680815"/>
                </a:lnTo>
                <a:lnTo>
                  <a:pt x="777758" y="641481"/>
                </a:lnTo>
                <a:lnTo>
                  <a:pt x="800369" y="599918"/>
                </a:lnTo>
                <a:lnTo>
                  <a:pt x="817954" y="556571"/>
                </a:lnTo>
                <a:lnTo>
                  <a:pt x="830516" y="511886"/>
                </a:lnTo>
                <a:lnTo>
                  <a:pt x="838053" y="466310"/>
                </a:lnTo>
                <a:lnTo>
                  <a:pt x="840565" y="420287"/>
                </a:lnTo>
                <a:lnTo>
                  <a:pt x="838053" y="374264"/>
                </a:lnTo>
                <a:lnTo>
                  <a:pt x="830516" y="328688"/>
                </a:lnTo>
                <a:lnTo>
                  <a:pt x="817954" y="284003"/>
                </a:lnTo>
                <a:lnTo>
                  <a:pt x="800369" y="240656"/>
                </a:lnTo>
                <a:lnTo>
                  <a:pt x="777758" y="199092"/>
                </a:lnTo>
                <a:lnTo>
                  <a:pt x="750123" y="159759"/>
                </a:lnTo>
                <a:lnTo>
                  <a:pt x="717464" y="123101"/>
                </a:lnTo>
                <a:lnTo>
                  <a:pt x="680806" y="90441"/>
                </a:lnTo>
                <a:lnTo>
                  <a:pt x="641472" y="62806"/>
                </a:lnTo>
                <a:lnTo>
                  <a:pt x="599909" y="40196"/>
                </a:lnTo>
                <a:lnTo>
                  <a:pt x="556562" y="22610"/>
                </a:lnTo>
                <a:lnTo>
                  <a:pt x="511877" y="10049"/>
                </a:lnTo>
                <a:lnTo>
                  <a:pt x="466300" y="2512"/>
                </a:lnTo>
                <a:lnTo>
                  <a:pt x="420277" y="0"/>
                </a:lnTo>
                <a:close/>
              </a:path>
            </a:pathLst>
          </a:custGeom>
          <a:solidFill>
            <a:srgbClr val="6E6F7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7422879" y="3095921"/>
            <a:ext cx="136684" cy="201930"/>
          </a:xfrm>
          <a:custGeom>
            <a:avLst/>
            <a:gdLst/>
            <a:ahLst/>
            <a:cxnLst/>
            <a:rect l="l" t="t" r="r" b="b"/>
            <a:pathLst>
              <a:path w="182245" h="269239">
                <a:moveTo>
                  <a:pt x="23216" y="2005"/>
                </a:moveTo>
                <a:lnTo>
                  <a:pt x="0" y="239152"/>
                </a:lnTo>
                <a:lnTo>
                  <a:pt x="483" y="243877"/>
                </a:lnTo>
                <a:lnTo>
                  <a:pt x="22301" y="268845"/>
                </a:lnTo>
                <a:lnTo>
                  <a:pt x="30828" y="268703"/>
                </a:lnTo>
                <a:lnTo>
                  <a:pt x="51899" y="226614"/>
                </a:lnTo>
                <a:lnTo>
                  <a:pt x="51956" y="185640"/>
                </a:lnTo>
                <a:lnTo>
                  <a:pt x="52136" y="183768"/>
                </a:lnTo>
                <a:lnTo>
                  <a:pt x="52311" y="180745"/>
                </a:lnTo>
                <a:lnTo>
                  <a:pt x="143724" y="180745"/>
                </a:lnTo>
                <a:lnTo>
                  <a:pt x="153230" y="173384"/>
                </a:lnTo>
                <a:lnTo>
                  <a:pt x="165597" y="157620"/>
                </a:lnTo>
                <a:lnTo>
                  <a:pt x="169599" y="149427"/>
                </a:lnTo>
                <a:lnTo>
                  <a:pt x="90930" y="149427"/>
                </a:lnTo>
                <a:lnTo>
                  <a:pt x="77669" y="146676"/>
                </a:lnTo>
                <a:lnTo>
                  <a:pt x="54065" y="116151"/>
                </a:lnTo>
                <a:lnTo>
                  <a:pt x="51594" y="97987"/>
                </a:lnTo>
                <a:lnTo>
                  <a:pt x="51846" y="89527"/>
                </a:lnTo>
                <a:lnTo>
                  <a:pt x="72708" y="51675"/>
                </a:lnTo>
                <a:lnTo>
                  <a:pt x="96476" y="47382"/>
                </a:lnTo>
                <a:lnTo>
                  <a:pt x="170528" y="47382"/>
                </a:lnTo>
                <a:lnTo>
                  <a:pt x="170039" y="46170"/>
                </a:lnTo>
                <a:lnTo>
                  <a:pt x="164398" y="35851"/>
                </a:lnTo>
                <a:lnTo>
                  <a:pt x="157438" y="26370"/>
                </a:lnTo>
                <a:lnTo>
                  <a:pt x="151482" y="20344"/>
                </a:lnTo>
                <a:lnTo>
                  <a:pt x="51422" y="20344"/>
                </a:lnTo>
                <a:lnTo>
                  <a:pt x="50076" y="17588"/>
                </a:lnTo>
                <a:lnTo>
                  <a:pt x="30717" y="2124"/>
                </a:lnTo>
                <a:lnTo>
                  <a:pt x="23216" y="2005"/>
                </a:lnTo>
                <a:close/>
              </a:path>
              <a:path w="182245" h="269239">
                <a:moveTo>
                  <a:pt x="143724" y="180745"/>
                </a:moveTo>
                <a:lnTo>
                  <a:pt x="52311" y="180745"/>
                </a:lnTo>
                <a:lnTo>
                  <a:pt x="57506" y="183768"/>
                </a:lnTo>
                <a:lnTo>
                  <a:pt x="61595" y="186447"/>
                </a:lnTo>
                <a:lnTo>
                  <a:pt x="65938" y="188645"/>
                </a:lnTo>
                <a:lnTo>
                  <a:pt x="78511" y="193741"/>
                </a:lnTo>
                <a:lnTo>
                  <a:pt x="91350" y="196392"/>
                </a:lnTo>
                <a:lnTo>
                  <a:pt x="104452" y="196499"/>
                </a:lnTo>
                <a:lnTo>
                  <a:pt x="117818" y="193966"/>
                </a:lnTo>
                <a:lnTo>
                  <a:pt x="137404" y="185640"/>
                </a:lnTo>
                <a:lnTo>
                  <a:pt x="143724" y="180745"/>
                </a:lnTo>
                <a:close/>
              </a:path>
              <a:path w="182245" h="269239">
                <a:moveTo>
                  <a:pt x="170528" y="47382"/>
                </a:moveTo>
                <a:lnTo>
                  <a:pt x="96476" y="47382"/>
                </a:lnTo>
                <a:lnTo>
                  <a:pt x="108566" y="51675"/>
                </a:lnTo>
                <a:lnTo>
                  <a:pt x="118986" y="61340"/>
                </a:lnTo>
                <a:lnTo>
                  <a:pt x="123939" y="69594"/>
                </a:lnTo>
                <a:lnTo>
                  <a:pt x="127483" y="78780"/>
                </a:lnTo>
                <a:lnTo>
                  <a:pt x="129502" y="88818"/>
                </a:lnTo>
                <a:lnTo>
                  <a:pt x="129883" y="99630"/>
                </a:lnTo>
                <a:lnTo>
                  <a:pt x="129279" y="110359"/>
                </a:lnTo>
                <a:lnTo>
                  <a:pt x="104123" y="146767"/>
                </a:lnTo>
                <a:lnTo>
                  <a:pt x="90930" y="149427"/>
                </a:lnTo>
                <a:lnTo>
                  <a:pt x="169599" y="149427"/>
                </a:lnTo>
                <a:lnTo>
                  <a:pt x="174803" y="138772"/>
                </a:lnTo>
                <a:lnTo>
                  <a:pt x="180395" y="118430"/>
                </a:lnTo>
                <a:lnTo>
                  <a:pt x="181963" y="97987"/>
                </a:lnTo>
                <a:lnTo>
                  <a:pt x="179868" y="77537"/>
                </a:lnTo>
                <a:lnTo>
                  <a:pt x="174473" y="57174"/>
                </a:lnTo>
                <a:lnTo>
                  <a:pt x="170528" y="47382"/>
                </a:lnTo>
                <a:close/>
              </a:path>
              <a:path w="182245" h="269239">
                <a:moveTo>
                  <a:pt x="107801" y="0"/>
                </a:moveTo>
                <a:lnTo>
                  <a:pt x="63638" y="10319"/>
                </a:lnTo>
                <a:lnTo>
                  <a:pt x="54508" y="18160"/>
                </a:lnTo>
                <a:lnTo>
                  <a:pt x="53086" y="19049"/>
                </a:lnTo>
                <a:lnTo>
                  <a:pt x="51422" y="20344"/>
                </a:lnTo>
                <a:lnTo>
                  <a:pt x="151482" y="20344"/>
                </a:lnTo>
                <a:lnTo>
                  <a:pt x="149047" y="17880"/>
                </a:lnTo>
                <a:lnTo>
                  <a:pt x="136308" y="8843"/>
                </a:lnTo>
                <a:lnTo>
                  <a:pt x="122544" y="2907"/>
                </a:lnTo>
                <a:lnTo>
                  <a:pt x="107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7276472" y="3095668"/>
            <a:ext cx="136208" cy="148114"/>
          </a:xfrm>
          <a:custGeom>
            <a:avLst/>
            <a:gdLst/>
            <a:ahLst/>
            <a:cxnLst/>
            <a:rect l="l" t="t" r="r" b="b"/>
            <a:pathLst>
              <a:path w="181609" h="197485">
                <a:moveTo>
                  <a:pt x="84703" y="0"/>
                </a:moveTo>
                <a:lnTo>
                  <a:pt x="37103" y="16282"/>
                </a:lnTo>
                <a:lnTo>
                  <a:pt x="4838" y="64394"/>
                </a:lnTo>
                <a:lnTo>
                  <a:pt x="0" y="107187"/>
                </a:lnTo>
                <a:lnTo>
                  <a:pt x="3452" y="129025"/>
                </a:lnTo>
                <a:lnTo>
                  <a:pt x="19697" y="164768"/>
                </a:lnTo>
                <a:lnTo>
                  <a:pt x="50582" y="189528"/>
                </a:lnTo>
                <a:lnTo>
                  <a:pt x="76882" y="197124"/>
                </a:lnTo>
                <a:lnTo>
                  <a:pt x="90421" y="197045"/>
                </a:lnTo>
                <a:lnTo>
                  <a:pt x="125773" y="180667"/>
                </a:lnTo>
                <a:lnTo>
                  <a:pt x="131989" y="173792"/>
                </a:lnTo>
                <a:lnTo>
                  <a:pt x="181449" y="173792"/>
                </a:lnTo>
                <a:lnTo>
                  <a:pt x="181555" y="149820"/>
                </a:lnTo>
                <a:lnTo>
                  <a:pt x="93829" y="149820"/>
                </a:lnTo>
                <a:lnTo>
                  <a:pt x="80049" y="148137"/>
                </a:lnTo>
                <a:lnTo>
                  <a:pt x="52573" y="110146"/>
                </a:lnTo>
                <a:lnTo>
                  <a:pt x="51560" y="92703"/>
                </a:lnTo>
                <a:lnTo>
                  <a:pt x="52319" y="85324"/>
                </a:lnTo>
                <a:lnTo>
                  <a:pt x="77727" y="50127"/>
                </a:lnTo>
                <a:lnTo>
                  <a:pt x="92814" y="47529"/>
                </a:lnTo>
                <a:lnTo>
                  <a:pt x="181571" y="47529"/>
                </a:lnTo>
                <a:lnTo>
                  <a:pt x="181481" y="24428"/>
                </a:lnTo>
                <a:lnTo>
                  <a:pt x="181087" y="21913"/>
                </a:lnTo>
                <a:lnTo>
                  <a:pt x="131786" y="21913"/>
                </a:lnTo>
                <a:lnTo>
                  <a:pt x="128881" y="18840"/>
                </a:lnTo>
                <a:lnTo>
                  <a:pt x="126960" y="16389"/>
                </a:lnTo>
                <a:lnTo>
                  <a:pt x="124560" y="14357"/>
                </a:lnTo>
                <a:lnTo>
                  <a:pt x="112107" y="6099"/>
                </a:lnTo>
                <a:lnTo>
                  <a:pt x="98761" y="1426"/>
                </a:lnTo>
                <a:lnTo>
                  <a:pt x="84703" y="0"/>
                </a:lnTo>
                <a:close/>
              </a:path>
              <a:path w="181609" h="197485">
                <a:moveTo>
                  <a:pt x="181449" y="173792"/>
                </a:moveTo>
                <a:lnTo>
                  <a:pt x="131989" y="173792"/>
                </a:lnTo>
                <a:lnTo>
                  <a:pt x="133348" y="177501"/>
                </a:lnTo>
                <a:lnTo>
                  <a:pt x="134008" y="179736"/>
                </a:lnTo>
                <a:lnTo>
                  <a:pt x="134974" y="181832"/>
                </a:lnTo>
                <a:lnTo>
                  <a:pt x="142325" y="190536"/>
                </a:lnTo>
                <a:lnTo>
                  <a:pt x="152888" y="194797"/>
                </a:lnTo>
                <a:lnTo>
                  <a:pt x="164340" y="194263"/>
                </a:lnTo>
                <a:lnTo>
                  <a:pt x="174356" y="188588"/>
                </a:lnTo>
                <a:lnTo>
                  <a:pt x="180389" y="182670"/>
                </a:lnTo>
                <a:lnTo>
                  <a:pt x="181443" y="175139"/>
                </a:lnTo>
                <a:lnTo>
                  <a:pt x="181449" y="173792"/>
                </a:lnTo>
                <a:close/>
              </a:path>
              <a:path w="181609" h="197485">
                <a:moveTo>
                  <a:pt x="181571" y="47529"/>
                </a:moveTo>
                <a:lnTo>
                  <a:pt x="92814" y="47529"/>
                </a:lnTo>
                <a:lnTo>
                  <a:pt x="107556" y="51551"/>
                </a:lnTo>
                <a:lnTo>
                  <a:pt x="119416" y="62147"/>
                </a:lnTo>
                <a:lnTo>
                  <a:pt x="127998" y="80266"/>
                </a:lnTo>
                <a:lnTo>
                  <a:pt x="130627" y="100025"/>
                </a:lnTo>
                <a:lnTo>
                  <a:pt x="127231" y="119668"/>
                </a:lnTo>
                <a:lnTo>
                  <a:pt x="117740" y="137445"/>
                </a:lnTo>
                <a:lnTo>
                  <a:pt x="107080" y="146184"/>
                </a:lnTo>
                <a:lnTo>
                  <a:pt x="93829" y="149820"/>
                </a:lnTo>
                <a:lnTo>
                  <a:pt x="181555" y="149820"/>
                </a:lnTo>
                <a:lnTo>
                  <a:pt x="181571" y="47529"/>
                </a:lnTo>
                <a:close/>
              </a:path>
              <a:path w="181609" h="197485">
                <a:moveTo>
                  <a:pt x="153980" y="2317"/>
                </a:moveTo>
                <a:lnTo>
                  <a:pt x="144422" y="5657"/>
                </a:lnTo>
                <a:lnTo>
                  <a:pt x="138225" y="9327"/>
                </a:lnTo>
                <a:lnTo>
                  <a:pt x="134224" y="14573"/>
                </a:lnTo>
                <a:lnTo>
                  <a:pt x="131786" y="21913"/>
                </a:lnTo>
                <a:lnTo>
                  <a:pt x="181087" y="21913"/>
                </a:lnTo>
                <a:lnTo>
                  <a:pt x="153980" y="2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/>
          <p:nvPr/>
        </p:nvSpPr>
        <p:spPr>
          <a:xfrm>
            <a:off x="7567927" y="3097178"/>
            <a:ext cx="38576" cy="144304"/>
          </a:xfrm>
          <a:custGeom>
            <a:avLst/>
            <a:gdLst/>
            <a:ahLst/>
            <a:cxnLst/>
            <a:rect l="l" t="t" r="r" b="b"/>
            <a:pathLst>
              <a:path w="51434" h="192404">
                <a:moveTo>
                  <a:pt x="29171" y="0"/>
                </a:moveTo>
                <a:lnTo>
                  <a:pt x="203" y="26327"/>
                </a:lnTo>
                <a:lnTo>
                  <a:pt x="0" y="166446"/>
                </a:lnTo>
                <a:lnTo>
                  <a:pt x="228" y="168186"/>
                </a:lnTo>
                <a:lnTo>
                  <a:pt x="5424" y="181934"/>
                </a:lnTo>
                <a:lnTo>
                  <a:pt x="15347" y="190142"/>
                </a:lnTo>
                <a:lnTo>
                  <a:pt x="27757" y="192262"/>
                </a:lnTo>
                <a:lnTo>
                  <a:pt x="40411" y="187744"/>
                </a:lnTo>
                <a:lnTo>
                  <a:pt x="48107" y="182625"/>
                </a:lnTo>
                <a:lnTo>
                  <a:pt x="51282" y="175158"/>
                </a:lnTo>
                <a:lnTo>
                  <a:pt x="51193" y="96481"/>
                </a:lnTo>
                <a:lnTo>
                  <a:pt x="51156" y="41708"/>
                </a:lnTo>
                <a:lnTo>
                  <a:pt x="50990" y="23456"/>
                </a:lnTo>
                <a:lnTo>
                  <a:pt x="49244" y="14839"/>
                </a:lnTo>
                <a:lnTo>
                  <a:pt x="44648" y="7761"/>
                </a:lnTo>
                <a:lnTo>
                  <a:pt x="37769" y="2666"/>
                </a:lnTo>
                <a:lnTo>
                  <a:pt x="291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7"/>
          <p:cNvSpPr/>
          <p:nvPr/>
        </p:nvSpPr>
        <p:spPr>
          <a:xfrm>
            <a:off x="7565210" y="3040215"/>
            <a:ext cx="43339" cy="43339"/>
          </a:xfrm>
          <a:custGeom>
            <a:avLst/>
            <a:gdLst/>
            <a:ahLst/>
            <a:cxnLst/>
            <a:rect l="l" t="t" r="r" b="b"/>
            <a:pathLst>
              <a:path w="57784" h="57785">
                <a:moveTo>
                  <a:pt x="28852" y="0"/>
                </a:moveTo>
                <a:lnTo>
                  <a:pt x="17992" y="2112"/>
                </a:lnTo>
                <a:lnTo>
                  <a:pt x="8448" y="8448"/>
                </a:lnTo>
                <a:lnTo>
                  <a:pt x="2112" y="17992"/>
                </a:lnTo>
                <a:lnTo>
                  <a:pt x="0" y="28852"/>
                </a:lnTo>
                <a:lnTo>
                  <a:pt x="2112" y="39715"/>
                </a:lnTo>
                <a:lnTo>
                  <a:pt x="8448" y="49266"/>
                </a:lnTo>
                <a:lnTo>
                  <a:pt x="17992" y="55602"/>
                </a:lnTo>
                <a:lnTo>
                  <a:pt x="28852" y="57715"/>
                </a:lnTo>
                <a:lnTo>
                  <a:pt x="39715" y="55602"/>
                </a:lnTo>
                <a:lnTo>
                  <a:pt x="49266" y="49266"/>
                </a:lnTo>
                <a:lnTo>
                  <a:pt x="55602" y="39715"/>
                </a:lnTo>
                <a:lnTo>
                  <a:pt x="57715" y="28852"/>
                </a:lnTo>
                <a:lnTo>
                  <a:pt x="55602" y="17992"/>
                </a:lnTo>
                <a:lnTo>
                  <a:pt x="49266" y="8448"/>
                </a:lnTo>
                <a:lnTo>
                  <a:pt x="39715" y="2112"/>
                </a:lnTo>
                <a:lnTo>
                  <a:pt x="28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/>
          <p:nvPr/>
        </p:nvSpPr>
        <p:spPr>
          <a:xfrm>
            <a:off x="6469313" y="901646"/>
            <a:ext cx="304800" cy="399574"/>
          </a:xfrm>
          <a:custGeom>
            <a:avLst/>
            <a:gdLst/>
            <a:ahLst/>
            <a:cxnLst/>
            <a:rect l="l" t="t" r="r" b="b"/>
            <a:pathLst>
              <a:path w="406400" h="532764">
                <a:moveTo>
                  <a:pt x="271030" y="0"/>
                </a:moveTo>
                <a:lnTo>
                  <a:pt x="243323" y="1984"/>
                </a:lnTo>
                <a:lnTo>
                  <a:pt x="216155" y="8399"/>
                </a:lnTo>
                <a:lnTo>
                  <a:pt x="193019" y="19936"/>
                </a:lnTo>
                <a:lnTo>
                  <a:pt x="177406" y="37287"/>
                </a:lnTo>
                <a:lnTo>
                  <a:pt x="165023" y="37686"/>
                </a:lnTo>
                <a:lnTo>
                  <a:pt x="137232" y="66706"/>
                </a:lnTo>
                <a:lnTo>
                  <a:pt x="136963" y="86440"/>
                </a:lnTo>
                <a:lnTo>
                  <a:pt x="140418" y="106039"/>
                </a:lnTo>
                <a:lnTo>
                  <a:pt x="144983" y="122961"/>
                </a:lnTo>
                <a:lnTo>
                  <a:pt x="141541" y="125361"/>
                </a:lnTo>
                <a:lnTo>
                  <a:pt x="138607" y="128790"/>
                </a:lnTo>
                <a:lnTo>
                  <a:pt x="133057" y="139484"/>
                </a:lnTo>
                <a:lnTo>
                  <a:pt x="131229" y="147789"/>
                </a:lnTo>
                <a:lnTo>
                  <a:pt x="131229" y="156514"/>
                </a:lnTo>
                <a:lnTo>
                  <a:pt x="132349" y="168283"/>
                </a:lnTo>
                <a:lnTo>
                  <a:pt x="135542" y="178261"/>
                </a:lnTo>
                <a:lnTo>
                  <a:pt x="140557" y="186095"/>
                </a:lnTo>
                <a:lnTo>
                  <a:pt x="147142" y="191427"/>
                </a:lnTo>
                <a:lnTo>
                  <a:pt x="153483" y="226073"/>
                </a:lnTo>
                <a:lnTo>
                  <a:pt x="165595" y="252591"/>
                </a:lnTo>
                <a:lnTo>
                  <a:pt x="179364" y="271235"/>
                </a:lnTo>
                <a:lnTo>
                  <a:pt x="190677" y="282257"/>
                </a:lnTo>
                <a:lnTo>
                  <a:pt x="190677" y="322910"/>
                </a:lnTo>
                <a:lnTo>
                  <a:pt x="177451" y="327680"/>
                </a:lnTo>
                <a:lnTo>
                  <a:pt x="93532" y="356102"/>
                </a:lnTo>
                <a:lnTo>
                  <a:pt x="56340" y="371274"/>
                </a:lnTo>
                <a:lnTo>
                  <a:pt x="13919" y="408419"/>
                </a:lnTo>
                <a:lnTo>
                  <a:pt x="2095" y="478899"/>
                </a:lnTo>
                <a:lnTo>
                  <a:pt x="47" y="521157"/>
                </a:lnTo>
                <a:lnTo>
                  <a:pt x="0" y="524840"/>
                </a:lnTo>
                <a:lnTo>
                  <a:pt x="1104" y="527570"/>
                </a:lnTo>
                <a:lnTo>
                  <a:pt x="5080" y="531609"/>
                </a:lnTo>
                <a:lnTo>
                  <a:pt x="7785" y="532752"/>
                </a:lnTo>
                <a:lnTo>
                  <a:pt x="309562" y="532752"/>
                </a:lnTo>
                <a:lnTo>
                  <a:pt x="302920" y="521157"/>
                </a:lnTo>
                <a:lnTo>
                  <a:pt x="304647" y="514642"/>
                </a:lnTo>
                <a:lnTo>
                  <a:pt x="335127" y="496925"/>
                </a:lnTo>
                <a:lnTo>
                  <a:pt x="334289" y="490664"/>
                </a:lnTo>
                <a:lnTo>
                  <a:pt x="333870" y="484492"/>
                </a:lnTo>
                <a:lnTo>
                  <a:pt x="333870" y="472414"/>
                </a:lnTo>
                <a:lnTo>
                  <a:pt x="334289" y="466331"/>
                </a:lnTo>
                <a:lnTo>
                  <a:pt x="335140" y="460057"/>
                </a:lnTo>
                <a:lnTo>
                  <a:pt x="307327" y="443877"/>
                </a:lnTo>
                <a:lnTo>
                  <a:pt x="305549" y="441553"/>
                </a:lnTo>
                <a:lnTo>
                  <a:pt x="304101" y="436092"/>
                </a:lnTo>
                <a:lnTo>
                  <a:pt x="304482" y="433184"/>
                </a:lnTo>
                <a:lnTo>
                  <a:pt x="352450" y="349707"/>
                </a:lnTo>
                <a:lnTo>
                  <a:pt x="358914" y="347954"/>
                </a:lnTo>
                <a:lnTo>
                  <a:pt x="385085" y="347954"/>
                </a:lnTo>
                <a:lnTo>
                  <a:pt x="363312" y="340422"/>
                </a:lnTo>
                <a:lnTo>
                  <a:pt x="353060" y="336650"/>
                </a:lnTo>
                <a:lnTo>
                  <a:pt x="317766" y="322960"/>
                </a:lnTo>
                <a:lnTo>
                  <a:pt x="317766" y="272135"/>
                </a:lnTo>
                <a:lnTo>
                  <a:pt x="327971" y="262929"/>
                </a:lnTo>
                <a:lnTo>
                  <a:pt x="339661" y="247091"/>
                </a:lnTo>
                <a:lnTo>
                  <a:pt x="349684" y="223575"/>
                </a:lnTo>
                <a:lnTo>
                  <a:pt x="354888" y="191338"/>
                </a:lnTo>
                <a:lnTo>
                  <a:pt x="359270" y="188887"/>
                </a:lnTo>
                <a:lnTo>
                  <a:pt x="363004" y="184848"/>
                </a:lnTo>
                <a:lnTo>
                  <a:pt x="368947" y="172973"/>
                </a:lnTo>
                <a:lnTo>
                  <a:pt x="370738" y="164477"/>
                </a:lnTo>
                <a:lnTo>
                  <a:pt x="370738" y="155562"/>
                </a:lnTo>
                <a:lnTo>
                  <a:pt x="369830" y="144636"/>
                </a:lnTo>
                <a:lnTo>
                  <a:pt x="367230" y="135161"/>
                </a:lnTo>
                <a:lnTo>
                  <a:pt x="363119" y="127403"/>
                </a:lnTo>
                <a:lnTo>
                  <a:pt x="357682" y="121627"/>
                </a:lnTo>
                <a:lnTo>
                  <a:pt x="363003" y="107385"/>
                </a:lnTo>
                <a:lnTo>
                  <a:pt x="368025" y="89301"/>
                </a:lnTo>
                <a:lnTo>
                  <a:pt x="370482" y="68590"/>
                </a:lnTo>
                <a:lnTo>
                  <a:pt x="368109" y="46469"/>
                </a:lnTo>
                <a:lnTo>
                  <a:pt x="354914" y="24737"/>
                </a:lnTo>
                <a:lnTo>
                  <a:pt x="331195" y="10371"/>
                </a:lnTo>
                <a:lnTo>
                  <a:pt x="301663" y="2437"/>
                </a:lnTo>
                <a:lnTo>
                  <a:pt x="271030" y="0"/>
                </a:lnTo>
                <a:close/>
              </a:path>
              <a:path w="406400" h="532764">
                <a:moveTo>
                  <a:pt x="385085" y="347954"/>
                </a:moveTo>
                <a:lnTo>
                  <a:pt x="358914" y="347954"/>
                </a:lnTo>
                <a:lnTo>
                  <a:pt x="389572" y="365696"/>
                </a:lnTo>
                <a:lnTo>
                  <a:pt x="394538" y="361988"/>
                </a:lnTo>
                <a:lnTo>
                  <a:pt x="400126" y="358432"/>
                </a:lnTo>
                <a:lnTo>
                  <a:pt x="405790" y="355117"/>
                </a:lnTo>
                <a:lnTo>
                  <a:pt x="385085" y="347954"/>
                </a:lnTo>
                <a:close/>
              </a:path>
            </a:pathLst>
          </a:custGeom>
          <a:solidFill>
            <a:srgbClr val="829DB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9"/>
          <p:cNvSpPr/>
          <p:nvPr/>
        </p:nvSpPr>
        <p:spPr>
          <a:xfrm>
            <a:off x="6716420" y="1149372"/>
            <a:ext cx="219075" cy="223838"/>
          </a:xfrm>
          <a:custGeom>
            <a:avLst/>
            <a:gdLst/>
            <a:ahLst/>
            <a:cxnLst/>
            <a:rect l="l" t="t" r="r" b="b"/>
            <a:pathLst>
              <a:path w="292100" h="298450">
                <a:moveTo>
                  <a:pt x="267420" y="236651"/>
                </a:moveTo>
                <a:lnTo>
                  <a:pt x="59651" y="236651"/>
                </a:lnTo>
                <a:lnTo>
                  <a:pt x="64515" y="237121"/>
                </a:lnTo>
                <a:lnTo>
                  <a:pt x="67919" y="240055"/>
                </a:lnTo>
                <a:lnTo>
                  <a:pt x="108381" y="261599"/>
                </a:lnTo>
                <a:lnTo>
                  <a:pt x="126110" y="268605"/>
                </a:lnTo>
                <a:lnTo>
                  <a:pt x="128854" y="272580"/>
                </a:lnTo>
                <a:lnTo>
                  <a:pt x="128854" y="298348"/>
                </a:lnTo>
                <a:lnTo>
                  <a:pt x="181813" y="298348"/>
                </a:lnTo>
                <a:lnTo>
                  <a:pt x="181813" y="272580"/>
                </a:lnTo>
                <a:lnTo>
                  <a:pt x="184556" y="268605"/>
                </a:lnTo>
                <a:lnTo>
                  <a:pt x="221233" y="242404"/>
                </a:lnTo>
                <a:lnTo>
                  <a:pt x="227393" y="237109"/>
                </a:lnTo>
                <a:lnTo>
                  <a:pt x="232282" y="236664"/>
                </a:lnTo>
                <a:lnTo>
                  <a:pt x="267420" y="236651"/>
                </a:lnTo>
                <a:close/>
              </a:path>
              <a:path w="292100" h="298450">
                <a:moveTo>
                  <a:pt x="33096" y="44348"/>
                </a:moveTo>
                <a:lnTo>
                  <a:pt x="50" y="101879"/>
                </a:lnTo>
                <a:lnTo>
                  <a:pt x="26441" y="117233"/>
                </a:lnTo>
                <a:lnTo>
                  <a:pt x="28498" y="121704"/>
                </a:lnTo>
                <a:lnTo>
                  <a:pt x="26263" y="133832"/>
                </a:lnTo>
                <a:lnTo>
                  <a:pt x="25577" y="141046"/>
                </a:lnTo>
                <a:lnTo>
                  <a:pt x="25577" y="155384"/>
                </a:lnTo>
                <a:lnTo>
                  <a:pt x="26263" y="162598"/>
                </a:lnTo>
                <a:lnTo>
                  <a:pt x="28473" y="174688"/>
                </a:lnTo>
                <a:lnTo>
                  <a:pt x="26428" y="179158"/>
                </a:lnTo>
                <a:lnTo>
                  <a:pt x="0" y="194513"/>
                </a:lnTo>
                <a:lnTo>
                  <a:pt x="33007" y="252044"/>
                </a:lnTo>
                <a:lnTo>
                  <a:pt x="59651" y="236651"/>
                </a:lnTo>
                <a:lnTo>
                  <a:pt x="267420" y="236651"/>
                </a:lnTo>
                <a:lnTo>
                  <a:pt x="278496" y="217322"/>
                </a:lnTo>
                <a:lnTo>
                  <a:pt x="145757" y="217322"/>
                </a:lnTo>
                <a:lnTo>
                  <a:pt x="119038" y="211880"/>
                </a:lnTo>
                <a:lnTo>
                  <a:pt x="97191" y="197050"/>
                </a:lnTo>
                <a:lnTo>
                  <a:pt x="82448" y="175070"/>
                </a:lnTo>
                <a:lnTo>
                  <a:pt x="77038" y="148183"/>
                </a:lnTo>
                <a:lnTo>
                  <a:pt x="82448" y="121303"/>
                </a:lnTo>
                <a:lnTo>
                  <a:pt x="97191" y="99328"/>
                </a:lnTo>
                <a:lnTo>
                  <a:pt x="119038" y="84498"/>
                </a:lnTo>
                <a:lnTo>
                  <a:pt x="145757" y="79057"/>
                </a:lnTo>
                <a:lnTo>
                  <a:pt x="278435" y="79057"/>
                </a:lnTo>
                <a:lnTo>
                  <a:pt x="267340" y="59728"/>
                </a:lnTo>
                <a:lnTo>
                  <a:pt x="232147" y="59715"/>
                </a:lnTo>
                <a:lnTo>
                  <a:pt x="59651" y="59715"/>
                </a:lnTo>
                <a:lnTo>
                  <a:pt x="33096" y="44348"/>
                </a:lnTo>
                <a:close/>
              </a:path>
              <a:path w="292100" h="298450">
                <a:moveTo>
                  <a:pt x="267413" y="236664"/>
                </a:moveTo>
                <a:lnTo>
                  <a:pt x="232282" y="236664"/>
                </a:lnTo>
                <a:lnTo>
                  <a:pt x="258622" y="252006"/>
                </a:lnTo>
                <a:lnTo>
                  <a:pt x="267413" y="236664"/>
                </a:lnTo>
                <a:close/>
              </a:path>
              <a:path w="292100" h="298450">
                <a:moveTo>
                  <a:pt x="278435" y="79057"/>
                </a:moveTo>
                <a:lnTo>
                  <a:pt x="145757" y="79057"/>
                </a:lnTo>
                <a:lnTo>
                  <a:pt x="172483" y="84498"/>
                </a:lnTo>
                <a:lnTo>
                  <a:pt x="194329" y="99328"/>
                </a:lnTo>
                <a:lnTo>
                  <a:pt x="209069" y="121303"/>
                </a:lnTo>
                <a:lnTo>
                  <a:pt x="214477" y="148183"/>
                </a:lnTo>
                <a:lnTo>
                  <a:pt x="209069" y="175070"/>
                </a:lnTo>
                <a:lnTo>
                  <a:pt x="194329" y="197050"/>
                </a:lnTo>
                <a:lnTo>
                  <a:pt x="172483" y="211880"/>
                </a:lnTo>
                <a:lnTo>
                  <a:pt x="145757" y="217322"/>
                </a:lnTo>
                <a:lnTo>
                  <a:pt x="278496" y="217322"/>
                </a:lnTo>
                <a:lnTo>
                  <a:pt x="291566" y="194513"/>
                </a:lnTo>
                <a:lnTo>
                  <a:pt x="265125" y="179158"/>
                </a:lnTo>
                <a:lnTo>
                  <a:pt x="263067" y="174688"/>
                </a:lnTo>
                <a:lnTo>
                  <a:pt x="265264" y="162750"/>
                </a:lnTo>
                <a:lnTo>
                  <a:pt x="265957" y="155384"/>
                </a:lnTo>
                <a:lnTo>
                  <a:pt x="265958" y="141046"/>
                </a:lnTo>
                <a:lnTo>
                  <a:pt x="265264" y="133680"/>
                </a:lnTo>
                <a:lnTo>
                  <a:pt x="263042" y="121704"/>
                </a:lnTo>
                <a:lnTo>
                  <a:pt x="265099" y="117233"/>
                </a:lnTo>
                <a:lnTo>
                  <a:pt x="291528" y="101866"/>
                </a:lnTo>
                <a:lnTo>
                  <a:pt x="278435" y="79057"/>
                </a:lnTo>
                <a:close/>
              </a:path>
              <a:path w="292100" h="298450">
                <a:moveTo>
                  <a:pt x="258533" y="44386"/>
                </a:moveTo>
                <a:lnTo>
                  <a:pt x="232282" y="59728"/>
                </a:lnTo>
                <a:lnTo>
                  <a:pt x="267340" y="59728"/>
                </a:lnTo>
                <a:lnTo>
                  <a:pt x="258533" y="44386"/>
                </a:lnTo>
                <a:close/>
              </a:path>
              <a:path w="292100" h="298450">
                <a:moveTo>
                  <a:pt x="181813" y="0"/>
                </a:moveTo>
                <a:lnTo>
                  <a:pt x="118262" y="0"/>
                </a:lnTo>
                <a:lnTo>
                  <a:pt x="118262" y="25768"/>
                </a:lnTo>
                <a:lnTo>
                  <a:pt x="115506" y="29756"/>
                </a:lnTo>
                <a:lnTo>
                  <a:pt x="77024" y="49434"/>
                </a:lnTo>
                <a:lnTo>
                  <a:pt x="64515" y="59270"/>
                </a:lnTo>
                <a:lnTo>
                  <a:pt x="59651" y="59715"/>
                </a:lnTo>
                <a:lnTo>
                  <a:pt x="232147" y="59715"/>
                </a:lnTo>
                <a:lnTo>
                  <a:pt x="227393" y="59270"/>
                </a:lnTo>
                <a:lnTo>
                  <a:pt x="212571" y="46525"/>
                </a:lnTo>
                <a:lnTo>
                  <a:pt x="204839" y="40417"/>
                </a:lnTo>
                <a:lnTo>
                  <a:pt x="196949" y="35224"/>
                </a:lnTo>
                <a:lnTo>
                  <a:pt x="188709" y="31305"/>
                </a:lnTo>
                <a:lnTo>
                  <a:pt x="184556" y="29756"/>
                </a:lnTo>
                <a:lnTo>
                  <a:pt x="181813" y="25768"/>
                </a:lnTo>
                <a:lnTo>
                  <a:pt x="181813" y="0"/>
                </a:lnTo>
                <a:close/>
              </a:path>
            </a:pathLst>
          </a:custGeom>
          <a:solidFill>
            <a:srgbClr val="829DB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20"/>
          <p:cNvSpPr/>
          <p:nvPr/>
        </p:nvSpPr>
        <p:spPr>
          <a:xfrm>
            <a:off x="8042824" y="902827"/>
            <a:ext cx="397669" cy="397193"/>
          </a:xfrm>
          <a:custGeom>
            <a:avLst/>
            <a:gdLst/>
            <a:ahLst/>
            <a:cxnLst/>
            <a:rect l="l" t="t" r="r" b="b"/>
            <a:pathLst>
              <a:path w="530225" h="529589">
                <a:moveTo>
                  <a:pt x="281368" y="0"/>
                </a:moveTo>
                <a:lnTo>
                  <a:pt x="254765" y="1718"/>
                </a:lnTo>
                <a:lnTo>
                  <a:pt x="228861" y="7281"/>
                </a:lnTo>
                <a:lnTo>
                  <a:pt x="207161" y="17300"/>
                </a:lnTo>
                <a:lnTo>
                  <a:pt x="193167" y="32384"/>
                </a:lnTo>
                <a:lnTo>
                  <a:pt x="183828" y="34050"/>
                </a:lnTo>
                <a:lnTo>
                  <a:pt x="175677" y="37214"/>
                </a:lnTo>
                <a:lnTo>
                  <a:pt x="168733" y="41868"/>
                </a:lnTo>
                <a:lnTo>
                  <a:pt x="163017" y="48005"/>
                </a:lnTo>
                <a:lnTo>
                  <a:pt x="154515" y="70048"/>
                </a:lnTo>
                <a:lnTo>
                  <a:pt x="154547" y="95861"/>
                </a:lnTo>
                <a:lnTo>
                  <a:pt x="159468" y="121552"/>
                </a:lnTo>
                <a:lnTo>
                  <a:pt x="165633" y="143230"/>
                </a:lnTo>
                <a:lnTo>
                  <a:pt x="167182" y="148323"/>
                </a:lnTo>
                <a:lnTo>
                  <a:pt x="159994" y="157503"/>
                </a:lnTo>
                <a:lnTo>
                  <a:pt x="156138" y="168825"/>
                </a:lnTo>
                <a:lnTo>
                  <a:pt x="155233" y="181193"/>
                </a:lnTo>
                <a:lnTo>
                  <a:pt x="156895" y="193509"/>
                </a:lnTo>
                <a:lnTo>
                  <a:pt x="159105" y="202907"/>
                </a:lnTo>
                <a:lnTo>
                  <a:pt x="162953" y="209842"/>
                </a:lnTo>
                <a:lnTo>
                  <a:pt x="167779" y="213575"/>
                </a:lnTo>
                <a:lnTo>
                  <a:pt x="171586" y="237504"/>
                </a:lnTo>
                <a:lnTo>
                  <a:pt x="178858" y="256068"/>
                </a:lnTo>
                <a:lnTo>
                  <a:pt x="187205" y="269363"/>
                </a:lnTo>
                <a:lnTo>
                  <a:pt x="194233" y="277482"/>
                </a:lnTo>
                <a:lnTo>
                  <a:pt x="194233" y="318249"/>
                </a:lnTo>
                <a:lnTo>
                  <a:pt x="161569" y="344436"/>
                </a:lnTo>
                <a:lnTo>
                  <a:pt x="98282" y="369076"/>
                </a:lnTo>
                <a:lnTo>
                  <a:pt x="42006" y="397771"/>
                </a:lnTo>
                <a:lnTo>
                  <a:pt x="11362" y="445428"/>
                </a:lnTo>
                <a:lnTo>
                  <a:pt x="702" y="507721"/>
                </a:lnTo>
                <a:lnTo>
                  <a:pt x="0" y="522960"/>
                </a:lnTo>
                <a:lnTo>
                  <a:pt x="901" y="525246"/>
                </a:lnTo>
                <a:lnTo>
                  <a:pt x="4229" y="528637"/>
                </a:lnTo>
                <a:lnTo>
                  <a:pt x="6502" y="529590"/>
                </a:lnTo>
                <a:lnTo>
                  <a:pt x="525589" y="529590"/>
                </a:lnTo>
                <a:lnTo>
                  <a:pt x="529513" y="525741"/>
                </a:lnTo>
                <a:lnTo>
                  <a:pt x="529613" y="520763"/>
                </a:lnTo>
                <a:lnTo>
                  <a:pt x="215646" y="520763"/>
                </a:lnTo>
                <a:lnTo>
                  <a:pt x="225012" y="494094"/>
                </a:lnTo>
                <a:lnTo>
                  <a:pt x="237245" y="468371"/>
                </a:lnTo>
                <a:lnTo>
                  <a:pt x="250978" y="448984"/>
                </a:lnTo>
                <a:lnTo>
                  <a:pt x="264845" y="441324"/>
                </a:lnTo>
                <a:lnTo>
                  <a:pt x="518852" y="441324"/>
                </a:lnTo>
                <a:lnTo>
                  <a:pt x="511238" y="423672"/>
                </a:lnTo>
                <a:lnTo>
                  <a:pt x="264845" y="423672"/>
                </a:lnTo>
                <a:lnTo>
                  <a:pt x="254964" y="421449"/>
                </a:lnTo>
                <a:lnTo>
                  <a:pt x="246500" y="415537"/>
                </a:lnTo>
                <a:lnTo>
                  <a:pt x="240589" y="407073"/>
                </a:lnTo>
                <a:lnTo>
                  <a:pt x="238366" y="397192"/>
                </a:lnTo>
                <a:lnTo>
                  <a:pt x="238366" y="388073"/>
                </a:lnTo>
                <a:lnTo>
                  <a:pt x="264858" y="372160"/>
                </a:lnTo>
                <a:lnTo>
                  <a:pt x="440556" y="372160"/>
                </a:lnTo>
                <a:lnTo>
                  <a:pt x="434443" y="369456"/>
                </a:lnTo>
                <a:lnTo>
                  <a:pt x="369912" y="344436"/>
                </a:lnTo>
                <a:lnTo>
                  <a:pt x="362913" y="336574"/>
                </a:lnTo>
                <a:lnTo>
                  <a:pt x="355339" y="329507"/>
                </a:lnTo>
                <a:lnTo>
                  <a:pt x="335457" y="318020"/>
                </a:lnTo>
                <a:lnTo>
                  <a:pt x="335573" y="277482"/>
                </a:lnTo>
                <a:lnTo>
                  <a:pt x="342833" y="269483"/>
                </a:lnTo>
                <a:lnTo>
                  <a:pt x="351591" y="256182"/>
                </a:lnTo>
                <a:lnTo>
                  <a:pt x="359223" y="237602"/>
                </a:lnTo>
                <a:lnTo>
                  <a:pt x="363220" y="213639"/>
                </a:lnTo>
                <a:lnTo>
                  <a:pt x="368312" y="209778"/>
                </a:lnTo>
                <a:lnTo>
                  <a:pt x="372376" y="202450"/>
                </a:lnTo>
                <a:lnTo>
                  <a:pt x="374726" y="192481"/>
                </a:lnTo>
                <a:lnTo>
                  <a:pt x="376357" y="181062"/>
                </a:lnTo>
                <a:lnTo>
                  <a:pt x="375739" y="169148"/>
                </a:lnTo>
                <a:lnTo>
                  <a:pt x="372229" y="157934"/>
                </a:lnTo>
                <a:lnTo>
                  <a:pt x="365188" y="148615"/>
                </a:lnTo>
                <a:lnTo>
                  <a:pt x="365963" y="146608"/>
                </a:lnTo>
                <a:lnTo>
                  <a:pt x="367804" y="141998"/>
                </a:lnTo>
                <a:lnTo>
                  <a:pt x="375091" y="123021"/>
                </a:lnTo>
                <a:lnTo>
                  <a:pt x="382376" y="99717"/>
                </a:lnTo>
                <a:lnTo>
                  <a:pt x="386916" y="74636"/>
                </a:lnTo>
                <a:lnTo>
                  <a:pt x="385965" y="50330"/>
                </a:lnTo>
                <a:lnTo>
                  <a:pt x="373308" y="27796"/>
                </a:lnTo>
                <a:lnTo>
                  <a:pt x="348707" y="12125"/>
                </a:lnTo>
                <a:lnTo>
                  <a:pt x="316585" y="2974"/>
                </a:lnTo>
                <a:lnTo>
                  <a:pt x="281368" y="0"/>
                </a:lnTo>
                <a:close/>
              </a:path>
              <a:path w="530225" h="529589">
                <a:moveTo>
                  <a:pt x="518852" y="441324"/>
                </a:moveTo>
                <a:lnTo>
                  <a:pt x="264845" y="441324"/>
                </a:lnTo>
                <a:lnTo>
                  <a:pt x="278097" y="449008"/>
                </a:lnTo>
                <a:lnTo>
                  <a:pt x="290509" y="468433"/>
                </a:lnTo>
                <a:lnTo>
                  <a:pt x="301039" y="494163"/>
                </a:lnTo>
                <a:lnTo>
                  <a:pt x="308648" y="520763"/>
                </a:lnTo>
                <a:lnTo>
                  <a:pt x="529613" y="520763"/>
                </a:lnTo>
                <a:lnTo>
                  <a:pt x="529449" y="508039"/>
                </a:lnTo>
                <a:lnTo>
                  <a:pt x="527272" y="479832"/>
                </a:lnTo>
                <a:lnTo>
                  <a:pt x="520674" y="445551"/>
                </a:lnTo>
                <a:lnTo>
                  <a:pt x="518852" y="441324"/>
                </a:lnTo>
                <a:close/>
              </a:path>
              <a:path w="530225" h="529589">
                <a:moveTo>
                  <a:pt x="440556" y="372160"/>
                </a:moveTo>
                <a:lnTo>
                  <a:pt x="264858" y="372160"/>
                </a:lnTo>
                <a:lnTo>
                  <a:pt x="291325" y="387857"/>
                </a:lnTo>
                <a:lnTo>
                  <a:pt x="291325" y="397192"/>
                </a:lnTo>
                <a:lnTo>
                  <a:pt x="289102" y="407073"/>
                </a:lnTo>
                <a:lnTo>
                  <a:pt x="283190" y="415537"/>
                </a:lnTo>
                <a:lnTo>
                  <a:pt x="274726" y="421449"/>
                </a:lnTo>
                <a:lnTo>
                  <a:pt x="264845" y="423672"/>
                </a:lnTo>
                <a:lnTo>
                  <a:pt x="511238" y="423672"/>
                </a:lnTo>
                <a:lnTo>
                  <a:pt x="507250" y="414426"/>
                </a:lnTo>
                <a:lnTo>
                  <a:pt x="490495" y="397907"/>
                </a:lnTo>
                <a:lnTo>
                  <a:pt x="465408" y="383155"/>
                </a:lnTo>
                <a:lnTo>
                  <a:pt x="440556" y="372160"/>
                </a:lnTo>
                <a:close/>
              </a:path>
            </a:pathLst>
          </a:custGeom>
          <a:solidFill>
            <a:srgbClr val="829DB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1"/>
          <p:cNvSpPr/>
          <p:nvPr/>
        </p:nvSpPr>
        <p:spPr>
          <a:xfrm>
            <a:off x="8014249" y="2514619"/>
            <a:ext cx="397669" cy="338138"/>
          </a:xfrm>
          <a:custGeom>
            <a:avLst/>
            <a:gdLst/>
            <a:ahLst/>
            <a:cxnLst/>
            <a:rect l="l" t="t" r="r" b="b"/>
            <a:pathLst>
              <a:path w="530225" h="450850">
                <a:moveTo>
                  <a:pt x="163144" y="73634"/>
                </a:moveTo>
                <a:lnTo>
                  <a:pt x="158174" y="82610"/>
                </a:lnTo>
                <a:lnTo>
                  <a:pt x="155648" y="92914"/>
                </a:lnTo>
                <a:lnTo>
                  <a:pt x="155307" y="103811"/>
                </a:lnTo>
                <a:lnTo>
                  <a:pt x="156895" y="114566"/>
                </a:lnTo>
                <a:lnTo>
                  <a:pt x="159105" y="123952"/>
                </a:lnTo>
                <a:lnTo>
                  <a:pt x="162953" y="130886"/>
                </a:lnTo>
                <a:lnTo>
                  <a:pt x="167779" y="134620"/>
                </a:lnTo>
                <a:lnTo>
                  <a:pt x="171586" y="158548"/>
                </a:lnTo>
                <a:lnTo>
                  <a:pt x="178858" y="177112"/>
                </a:lnTo>
                <a:lnTo>
                  <a:pt x="187205" y="190407"/>
                </a:lnTo>
                <a:lnTo>
                  <a:pt x="194233" y="198526"/>
                </a:lnTo>
                <a:lnTo>
                  <a:pt x="194233" y="239293"/>
                </a:lnTo>
                <a:lnTo>
                  <a:pt x="161569" y="265480"/>
                </a:lnTo>
                <a:lnTo>
                  <a:pt x="98287" y="290120"/>
                </a:lnTo>
                <a:lnTo>
                  <a:pt x="42008" y="318820"/>
                </a:lnTo>
                <a:lnTo>
                  <a:pt x="11362" y="366477"/>
                </a:lnTo>
                <a:lnTo>
                  <a:pt x="702" y="428766"/>
                </a:lnTo>
                <a:lnTo>
                  <a:pt x="0" y="444004"/>
                </a:lnTo>
                <a:lnTo>
                  <a:pt x="901" y="446290"/>
                </a:lnTo>
                <a:lnTo>
                  <a:pt x="4229" y="449681"/>
                </a:lnTo>
                <a:lnTo>
                  <a:pt x="6502" y="450634"/>
                </a:lnTo>
                <a:lnTo>
                  <a:pt x="525589" y="450634"/>
                </a:lnTo>
                <a:lnTo>
                  <a:pt x="529513" y="446798"/>
                </a:lnTo>
                <a:lnTo>
                  <a:pt x="529610" y="441629"/>
                </a:lnTo>
                <a:lnTo>
                  <a:pt x="529449" y="429084"/>
                </a:lnTo>
                <a:lnTo>
                  <a:pt x="520674" y="366600"/>
                </a:lnTo>
                <a:lnTo>
                  <a:pt x="490495" y="318957"/>
                </a:lnTo>
                <a:lnTo>
                  <a:pt x="434443" y="290500"/>
                </a:lnTo>
                <a:lnTo>
                  <a:pt x="369901" y="265480"/>
                </a:lnTo>
                <a:lnTo>
                  <a:pt x="362913" y="257624"/>
                </a:lnTo>
                <a:lnTo>
                  <a:pt x="335457" y="239064"/>
                </a:lnTo>
                <a:lnTo>
                  <a:pt x="335573" y="198526"/>
                </a:lnTo>
                <a:lnTo>
                  <a:pt x="342833" y="190533"/>
                </a:lnTo>
                <a:lnTo>
                  <a:pt x="351591" y="177231"/>
                </a:lnTo>
                <a:lnTo>
                  <a:pt x="359223" y="158648"/>
                </a:lnTo>
                <a:lnTo>
                  <a:pt x="363219" y="134683"/>
                </a:lnTo>
                <a:lnTo>
                  <a:pt x="368312" y="130822"/>
                </a:lnTo>
                <a:lnTo>
                  <a:pt x="372376" y="123494"/>
                </a:lnTo>
                <a:lnTo>
                  <a:pt x="373302" y="119570"/>
                </a:lnTo>
                <a:lnTo>
                  <a:pt x="224904" y="119570"/>
                </a:lnTo>
                <a:lnTo>
                  <a:pt x="213223" y="117212"/>
                </a:lnTo>
                <a:lnTo>
                  <a:pt x="203684" y="110782"/>
                </a:lnTo>
                <a:lnTo>
                  <a:pt x="197252" y="101246"/>
                </a:lnTo>
                <a:lnTo>
                  <a:pt x="195019" y="90193"/>
                </a:lnTo>
                <a:lnTo>
                  <a:pt x="195086" y="88620"/>
                </a:lnTo>
                <a:lnTo>
                  <a:pt x="197252" y="77892"/>
                </a:lnTo>
                <a:lnTo>
                  <a:pt x="198393" y="76200"/>
                </a:lnTo>
                <a:lnTo>
                  <a:pt x="167233" y="76200"/>
                </a:lnTo>
                <a:lnTo>
                  <a:pt x="163144" y="73634"/>
                </a:lnTo>
                <a:close/>
              </a:path>
              <a:path w="530225" h="450850">
                <a:moveTo>
                  <a:pt x="272427" y="84010"/>
                </a:moveTo>
                <a:lnTo>
                  <a:pt x="260134" y="84010"/>
                </a:lnTo>
                <a:lnTo>
                  <a:pt x="256184" y="86271"/>
                </a:lnTo>
                <a:lnTo>
                  <a:pt x="254774" y="88188"/>
                </a:lnTo>
                <a:lnTo>
                  <a:pt x="254788" y="90193"/>
                </a:lnTo>
                <a:lnTo>
                  <a:pt x="252555" y="101246"/>
                </a:lnTo>
                <a:lnTo>
                  <a:pt x="246124" y="110782"/>
                </a:lnTo>
                <a:lnTo>
                  <a:pt x="236585" y="117212"/>
                </a:lnTo>
                <a:lnTo>
                  <a:pt x="224904" y="119570"/>
                </a:lnTo>
                <a:lnTo>
                  <a:pt x="307441" y="119570"/>
                </a:lnTo>
                <a:lnTo>
                  <a:pt x="277569" y="90193"/>
                </a:lnTo>
                <a:lnTo>
                  <a:pt x="277533" y="88620"/>
                </a:lnTo>
                <a:lnTo>
                  <a:pt x="276478" y="86639"/>
                </a:lnTo>
                <a:lnTo>
                  <a:pt x="272427" y="84010"/>
                </a:lnTo>
                <a:close/>
              </a:path>
              <a:path w="530225" h="450850">
                <a:moveTo>
                  <a:pt x="354964" y="59563"/>
                </a:moveTo>
                <a:lnTo>
                  <a:pt x="307441" y="59563"/>
                </a:lnTo>
                <a:lnTo>
                  <a:pt x="319120" y="61921"/>
                </a:lnTo>
                <a:lnTo>
                  <a:pt x="328655" y="68352"/>
                </a:lnTo>
                <a:lnTo>
                  <a:pt x="335082" y="77892"/>
                </a:lnTo>
                <a:lnTo>
                  <a:pt x="337246" y="88620"/>
                </a:lnTo>
                <a:lnTo>
                  <a:pt x="337313" y="90193"/>
                </a:lnTo>
                <a:lnTo>
                  <a:pt x="335082" y="101246"/>
                </a:lnTo>
                <a:lnTo>
                  <a:pt x="328655" y="110782"/>
                </a:lnTo>
                <a:lnTo>
                  <a:pt x="319120" y="117212"/>
                </a:lnTo>
                <a:lnTo>
                  <a:pt x="307441" y="119570"/>
                </a:lnTo>
                <a:lnTo>
                  <a:pt x="373302" y="119570"/>
                </a:lnTo>
                <a:lnTo>
                  <a:pt x="374726" y="113538"/>
                </a:lnTo>
                <a:lnTo>
                  <a:pt x="376357" y="102111"/>
                </a:lnTo>
                <a:lnTo>
                  <a:pt x="375739" y="90193"/>
                </a:lnTo>
                <a:lnTo>
                  <a:pt x="372229" y="78978"/>
                </a:lnTo>
                <a:lnTo>
                  <a:pt x="365188" y="69659"/>
                </a:lnTo>
                <a:lnTo>
                  <a:pt x="360514" y="68668"/>
                </a:lnTo>
                <a:lnTo>
                  <a:pt x="357149" y="65087"/>
                </a:lnTo>
                <a:lnTo>
                  <a:pt x="354964" y="59563"/>
                </a:lnTo>
                <a:close/>
              </a:path>
              <a:path w="530225" h="450850">
                <a:moveTo>
                  <a:pt x="241671" y="6179"/>
                </a:moveTo>
                <a:lnTo>
                  <a:pt x="202460" y="9653"/>
                </a:lnTo>
                <a:lnTo>
                  <a:pt x="184696" y="23622"/>
                </a:lnTo>
                <a:lnTo>
                  <a:pt x="186880" y="29375"/>
                </a:lnTo>
                <a:lnTo>
                  <a:pt x="184696" y="38900"/>
                </a:lnTo>
                <a:lnTo>
                  <a:pt x="167233" y="76200"/>
                </a:lnTo>
                <a:lnTo>
                  <a:pt x="198393" y="76200"/>
                </a:lnTo>
                <a:lnTo>
                  <a:pt x="203684" y="68352"/>
                </a:lnTo>
                <a:lnTo>
                  <a:pt x="213223" y="61921"/>
                </a:lnTo>
                <a:lnTo>
                  <a:pt x="224904" y="59563"/>
                </a:lnTo>
                <a:lnTo>
                  <a:pt x="354964" y="59563"/>
                </a:lnTo>
                <a:lnTo>
                  <a:pt x="352780" y="54038"/>
                </a:lnTo>
                <a:lnTo>
                  <a:pt x="348805" y="44259"/>
                </a:lnTo>
                <a:lnTo>
                  <a:pt x="346824" y="33147"/>
                </a:lnTo>
                <a:lnTo>
                  <a:pt x="342061" y="26593"/>
                </a:lnTo>
                <a:lnTo>
                  <a:pt x="334517" y="17068"/>
                </a:lnTo>
                <a:lnTo>
                  <a:pt x="325983" y="13893"/>
                </a:lnTo>
                <a:lnTo>
                  <a:pt x="316864" y="11912"/>
                </a:lnTo>
                <a:lnTo>
                  <a:pt x="314083" y="10121"/>
                </a:lnTo>
                <a:lnTo>
                  <a:pt x="312613" y="7734"/>
                </a:lnTo>
                <a:lnTo>
                  <a:pt x="286911" y="7734"/>
                </a:lnTo>
                <a:lnTo>
                  <a:pt x="277444" y="7543"/>
                </a:lnTo>
                <a:lnTo>
                  <a:pt x="267587" y="6942"/>
                </a:lnTo>
                <a:lnTo>
                  <a:pt x="255603" y="6432"/>
                </a:lnTo>
                <a:lnTo>
                  <a:pt x="241671" y="6179"/>
                </a:lnTo>
                <a:close/>
              </a:path>
              <a:path w="530225" h="450850">
                <a:moveTo>
                  <a:pt x="284578" y="70675"/>
                </a:moveTo>
                <a:lnTo>
                  <a:pt x="271970" y="70675"/>
                </a:lnTo>
                <a:lnTo>
                  <a:pt x="277291" y="72186"/>
                </a:lnTo>
                <a:lnTo>
                  <a:pt x="281558" y="74650"/>
                </a:lnTo>
                <a:lnTo>
                  <a:pt x="284578" y="70675"/>
                </a:lnTo>
                <a:close/>
              </a:path>
              <a:path w="530225" h="450850">
                <a:moveTo>
                  <a:pt x="307441" y="59563"/>
                </a:moveTo>
                <a:lnTo>
                  <a:pt x="224904" y="59563"/>
                </a:lnTo>
                <a:lnTo>
                  <a:pt x="232896" y="60657"/>
                </a:lnTo>
                <a:lnTo>
                  <a:pt x="240014" y="63704"/>
                </a:lnTo>
                <a:lnTo>
                  <a:pt x="246053" y="68430"/>
                </a:lnTo>
                <a:lnTo>
                  <a:pt x="250723" y="74523"/>
                </a:lnTo>
                <a:lnTo>
                  <a:pt x="254965" y="72136"/>
                </a:lnTo>
                <a:lnTo>
                  <a:pt x="260210" y="70675"/>
                </a:lnTo>
                <a:lnTo>
                  <a:pt x="284578" y="70675"/>
                </a:lnTo>
                <a:lnTo>
                  <a:pt x="286226" y="68505"/>
                </a:lnTo>
                <a:lnTo>
                  <a:pt x="292276" y="63739"/>
                </a:lnTo>
                <a:lnTo>
                  <a:pt x="299438" y="60657"/>
                </a:lnTo>
                <a:lnTo>
                  <a:pt x="307441" y="59563"/>
                </a:lnTo>
                <a:close/>
              </a:path>
              <a:path w="530225" h="450850">
                <a:moveTo>
                  <a:pt x="310705" y="0"/>
                </a:moveTo>
                <a:lnTo>
                  <a:pt x="305231" y="4388"/>
                </a:lnTo>
                <a:lnTo>
                  <a:pt x="296737" y="6824"/>
                </a:lnTo>
                <a:lnTo>
                  <a:pt x="286911" y="7734"/>
                </a:lnTo>
                <a:lnTo>
                  <a:pt x="312613" y="7734"/>
                </a:lnTo>
                <a:lnTo>
                  <a:pt x="310908" y="4965"/>
                </a:lnTo>
                <a:lnTo>
                  <a:pt x="310705" y="0"/>
                </a:lnTo>
                <a:close/>
              </a:path>
            </a:pathLst>
          </a:custGeom>
          <a:solidFill>
            <a:srgbClr val="829DB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/>
          <p:nvPr/>
        </p:nvSpPr>
        <p:spPr>
          <a:xfrm>
            <a:off x="8108383" y="2256273"/>
            <a:ext cx="211931" cy="312419"/>
          </a:xfrm>
          <a:custGeom>
            <a:avLst/>
            <a:gdLst/>
            <a:ahLst/>
            <a:cxnLst/>
            <a:rect l="l" t="t" r="r" b="b"/>
            <a:pathLst>
              <a:path w="282575" h="416560">
                <a:moveTo>
                  <a:pt x="6289" y="228955"/>
                </a:moveTo>
                <a:lnTo>
                  <a:pt x="0" y="270104"/>
                </a:lnTo>
                <a:lnTo>
                  <a:pt x="2725" y="322430"/>
                </a:lnTo>
                <a:lnTo>
                  <a:pt x="15906" y="374838"/>
                </a:lnTo>
                <a:lnTo>
                  <a:pt x="40985" y="416229"/>
                </a:lnTo>
                <a:lnTo>
                  <a:pt x="47830" y="402364"/>
                </a:lnTo>
                <a:lnTo>
                  <a:pt x="52566" y="390985"/>
                </a:lnTo>
                <a:lnTo>
                  <a:pt x="55499" y="381725"/>
                </a:lnTo>
                <a:lnTo>
                  <a:pt x="56936" y="374218"/>
                </a:lnTo>
                <a:lnTo>
                  <a:pt x="57398" y="366598"/>
                </a:lnTo>
                <a:lnTo>
                  <a:pt x="60838" y="358481"/>
                </a:lnTo>
                <a:lnTo>
                  <a:pt x="72742" y="351752"/>
                </a:lnTo>
                <a:lnTo>
                  <a:pt x="98592" y="348297"/>
                </a:lnTo>
                <a:lnTo>
                  <a:pt x="128521" y="347974"/>
                </a:lnTo>
                <a:lnTo>
                  <a:pt x="168026" y="347974"/>
                </a:lnTo>
                <a:lnTo>
                  <a:pt x="174945" y="346709"/>
                </a:lnTo>
                <a:lnTo>
                  <a:pt x="185524" y="342468"/>
                </a:lnTo>
                <a:lnTo>
                  <a:pt x="190286" y="331355"/>
                </a:lnTo>
                <a:lnTo>
                  <a:pt x="251631" y="331355"/>
                </a:lnTo>
                <a:lnTo>
                  <a:pt x="250829" y="320721"/>
                </a:lnTo>
                <a:lnTo>
                  <a:pt x="251634" y="306261"/>
                </a:lnTo>
                <a:lnTo>
                  <a:pt x="254048" y="299199"/>
                </a:lnTo>
                <a:lnTo>
                  <a:pt x="55704" y="299199"/>
                </a:lnTo>
                <a:lnTo>
                  <a:pt x="37621" y="291350"/>
                </a:lnTo>
                <a:lnTo>
                  <a:pt x="21052" y="274226"/>
                </a:lnTo>
                <a:lnTo>
                  <a:pt x="9456" y="252027"/>
                </a:lnTo>
                <a:lnTo>
                  <a:pt x="6289" y="228955"/>
                </a:lnTo>
                <a:close/>
              </a:path>
              <a:path w="282575" h="416560">
                <a:moveTo>
                  <a:pt x="252058" y="354647"/>
                </a:moveTo>
                <a:lnTo>
                  <a:pt x="206593" y="354647"/>
                </a:lnTo>
                <a:lnTo>
                  <a:pt x="211940" y="360464"/>
                </a:lnTo>
                <a:lnTo>
                  <a:pt x="216199" y="365374"/>
                </a:lnTo>
                <a:lnTo>
                  <a:pt x="220447" y="371179"/>
                </a:lnTo>
                <a:lnTo>
                  <a:pt x="223893" y="377580"/>
                </a:lnTo>
                <a:lnTo>
                  <a:pt x="225745" y="384276"/>
                </a:lnTo>
                <a:lnTo>
                  <a:pt x="227842" y="391699"/>
                </a:lnTo>
                <a:lnTo>
                  <a:pt x="231429" y="399262"/>
                </a:lnTo>
                <a:lnTo>
                  <a:pt x="234819" y="405139"/>
                </a:lnTo>
                <a:lnTo>
                  <a:pt x="236324" y="407504"/>
                </a:lnTo>
                <a:lnTo>
                  <a:pt x="241620" y="396976"/>
                </a:lnTo>
                <a:lnTo>
                  <a:pt x="247971" y="375808"/>
                </a:lnTo>
                <a:lnTo>
                  <a:pt x="251294" y="361854"/>
                </a:lnTo>
                <a:lnTo>
                  <a:pt x="252058" y="354647"/>
                </a:lnTo>
                <a:close/>
              </a:path>
              <a:path w="282575" h="416560">
                <a:moveTo>
                  <a:pt x="251631" y="331355"/>
                </a:moveTo>
                <a:lnTo>
                  <a:pt x="190286" y="331355"/>
                </a:lnTo>
                <a:lnTo>
                  <a:pt x="188178" y="347764"/>
                </a:lnTo>
                <a:lnTo>
                  <a:pt x="193461" y="355168"/>
                </a:lnTo>
                <a:lnTo>
                  <a:pt x="206593" y="354647"/>
                </a:lnTo>
                <a:lnTo>
                  <a:pt x="252058" y="354647"/>
                </a:lnTo>
                <a:lnTo>
                  <a:pt x="252709" y="348518"/>
                </a:lnTo>
                <a:lnTo>
                  <a:pt x="252633" y="346709"/>
                </a:lnTo>
                <a:lnTo>
                  <a:pt x="251902" y="334944"/>
                </a:lnTo>
                <a:lnTo>
                  <a:pt x="251631" y="331355"/>
                </a:lnTo>
                <a:close/>
              </a:path>
              <a:path w="282575" h="416560">
                <a:moveTo>
                  <a:pt x="168026" y="347974"/>
                </a:moveTo>
                <a:lnTo>
                  <a:pt x="128521" y="347974"/>
                </a:lnTo>
                <a:lnTo>
                  <a:pt x="150122" y="348494"/>
                </a:lnTo>
                <a:lnTo>
                  <a:pt x="165047" y="348518"/>
                </a:lnTo>
                <a:lnTo>
                  <a:pt x="168026" y="347974"/>
                </a:lnTo>
                <a:close/>
              </a:path>
              <a:path w="282575" h="416560">
                <a:moveTo>
                  <a:pt x="38750" y="142112"/>
                </a:moveTo>
                <a:lnTo>
                  <a:pt x="47598" y="154957"/>
                </a:lnTo>
                <a:lnTo>
                  <a:pt x="51482" y="167998"/>
                </a:lnTo>
                <a:lnTo>
                  <a:pt x="51241" y="189122"/>
                </a:lnTo>
                <a:lnTo>
                  <a:pt x="47716" y="226212"/>
                </a:lnTo>
                <a:lnTo>
                  <a:pt x="44596" y="243258"/>
                </a:lnTo>
                <a:lnTo>
                  <a:pt x="42642" y="263701"/>
                </a:lnTo>
                <a:lnTo>
                  <a:pt x="45223" y="283646"/>
                </a:lnTo>
                <a:lnTo>
                  <a:pt x="55704" y="299199"/>
                </a:lnTo>
                <a:lnTo>
                  <a:pt x="254048" y="299199"/>
                </a:lnTo>
                <a:lnTo>
                  <a:pt x="256440" y="292201"/>
                </a:lnTo>
                <a:lnTo>
                  <a:pt x="267931" y="266687"/>
                </a:lnTo>
                <a:lnTo>
                  <a:pt x="223573" y="266687"/>
                </a:lnTo>
                <a:lnTo>
                  <a:pt x="216243" y="254942"/>
                </a:lnTo>
                <a:lnTo>
                  <a:pt x="210432" y="237405"/>
                </a:lnTo>
                <a:lnTo>
                  <a:pt x="208607" y="216247"/>
                </a:lnTo>
                <a:lnTo>
                  <a:pt x="211998" y="199682"/>
                </a:lnTo>
                <a:lnTo>
                  <a:pt x="90679" y="199682"/>
                </a:lnTo>
                <a:lnTo>
                  <a:pt x="72532" y="188975"/>
                </a:lnTo>
                <a:lnTo>
                  <a:pt x="63792" y="179696"/>
                </a:lnTo>
                <a:lnTo>
                  <a:pt x="56584" y="166830"/>
                </a:lnTo>
                <a:lnTo>
                  <a:pt x="48904" y="153321"/>
                </a:lnTo>
                <a:lnTo>
                  <a:pt x="38750" y="142112"/>
                </a:lnTo>
                <a:close/>
              </a:path>
              <a:path w="282575" h="416560">
                <a:moveTo>
                  <a:pt x="278615" y="158343"/>
                </a:moveTo>
                <a:lnTo>
                  <a:pt x="262398" y="203429"/>
                </a:lnTo>
                <a:lnTo>
                  <a:pt x="233696" y="230091"/>
                </a:lnTo>
                <a:lnTo>
                  <a:pt x="225459" y="242425"/>
                </a:lnTo>
                <a:lnTo>
                  <a:pt x="222642" y="254352"/>
                </a:lnTo>
                <a:lnTo>
                  <a:pt x="223573" y="266687"/>
                </a:lnTo>
                <a:lnTo>
                  <a:pt x="267931" y="266687"/>
                </a:lnTo>
                <a:lnTo>
                  <a:pt x="268735" y="264903"/>
                </a:lnTo>
                <a:lnTo>
                  <a:pt x="278157" y="231721"/>
                </a:lnTo>
                <a:lnTo>
                  <a:pt x="282265" y="195314"/>
                </a:lnTo>
                <a:lnTo>
                  <a:pt x="278615" y="158343"/>
                </a:lnTo>
                <a:close/>
              </a:path>
              <a:path w="282575" h="416560">
                <a:moveTo>
                  <a:pt x="75669" y="23113"/>
                </a:moveTo>
                <a:lnTo>
                  <a:pt x="71264" y="45644"/>
                </a:lnTo>
                <a:lnTo>
                  <a:pt x="68030" y="73239"/>
                </a:lnTo>
                <a:lnTo>
                  <a:pt x="69457" y="103879"/>
                </a:lnTo>
                <a:lnTo>
                  <a:pt x="79060" y="135356"/>
                </a:lnTo>
                <a:lnTo>
                  <a:pt x="93331" y="177899"/>
                </a:lnTo>
                <a:lnTo>
                  <a:pt x="97408" y="197665"/>
                </a:lnTo>
                <a:lnTo>
                  <a:pt x="90679" y="199682"/>
                </a:lnTo>
                <a:lnTo>
                  <a:pt x="211998" y="199682"/>
                </a:lnTo>
                <a:lnTo>
                  <a:pt x="214168" y="188975"/>
                </a:lnTo>
                <a:lnTo>
                  <a:pt x="219042" y="164611"/>
                </a:lnTo>
                <a:lnTo>
                  <a:pt x="218819" y="131457"/>
                </a:lnTo>
                <a:lnTo>
                  <a:pt x="188737" y="131457"/>
                </a:lnTo>
                <a:lnTo>
                  <a:pt x="167471" y="110942"/>
                </a:lnTo>
                <a:lnTo>
                  <a:pt x="159837" y="99999"/>
                </a:lnTo>
                <a:lnTo>
                  <a:pt x="115331" y="99999"/>
                </a:lnTo>
                <a:lnTo>
                  <a:pt x="98516" y="82605"/>
                </a:lnTo>
                <a:lnTo>
                  <a:pt x="86894" y="64981"/>
                </a:lnTo>
                <a:lnTo>
                  <a:pt x="79566" y="45597"/>
                </a:lnTo>
                <a:lnTo>
                  <a:pt x="75669" y="23113"/>
                </a:lnTo>
                <a:close/>
              </a:path>
              <a:path w="282575" h="416560">
                <a:moveTo>
                  <a:pt x="198325" y="72453"/>
                </a:moveTo>
                <a:lnTo>
                  <a:pt x="199827" y="80883"/>
                </a:lnTo>
                <a:lnTo>
                  <a:pt x="200637" y="92792"/>
                </a:lnTo>
                <a:lnTo>
                  <a:pt x="197893" y="109283"/>
                </a:lnTo>
                <a:lnTo>
                  <a:pt x="188737" y="131457"/>
                </a:lnTo>
                <a:lnTo>
                  <a:pt x="218819" y="131457"/>
                </a:lnTo>
                <a:lnTo>
                  <a:pt x="218801" y="128749"/>
                </a:lnTo>
                <a:lnTo>
                  <a:pt x="212049" y="95035"/>
                </a:lnTo>
                <a:lnTo>
                  <a:pt x="198325" y="72453"/>
                </a:lnTo>
                <a:close/>
              </a:path>
              <a:path w="282575" h="416560">
                <a:moveTo>
                  <a:pt x="136781" y="0"/>
                </a:moveTo>
                <a:lnTo>
                  <a:pt x="123139" y="17043"/>
                </a:lnTo>
                <a:lnTo>
                  <a:pt x="113797" y="40636"/>
                </a:lnTo>
                <a:lnTo>
                  <a:pt x="110585" y="68912"/>
                </a:lnTo>
                <a:lnTo>
                  <a:pt x="115331" y="99999"/>
                </a:lnTo>
                <a:lnTo>
                  <a:pt x="159837" y="99999"/>
                </a:lnTo>
                <a:lnTo>
                  <a:pt x="144900" y="78587"/>
                </a:lnTo>
                <a:lnTo>
                  <a:pt x="131258" y="39803"/>
                </a:lnTo>
                <a:lnTo>
                  <a:pt x="136781" y="0"/>
                </a:lnTo>
                <a:close/>
              </a:path>
            </a:pathLst>
          </a:custGeom>
          <a:solidFill>
            <a:srgbClr val="829DB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3" name="object 123"/>
          <p:cNvSpPr/>
          <p:nvPr/>
        </p:nvSpPr>
        <p:spPr>
          <a:xfrm>
            <a:off x="7451398" y="3490446"/>
            <a:ext cx="0" cy="2381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6350" y="1587"/>
                </a:moveTo>
                <a:lnTo>
                  <a:pt x="6350" y="1587"/>
                </a:lnTo>
              </a:path>
            </a:pathLst>
          </a:custGeom>
          <a:ln w="31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7451398" y="3512601"/>
            <a:ext cx="0" cy="237649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306"/>
                </a:lnTo>
              </a:path>
            </a:pathLst>
          </a:custGeom>
          <a:ln w="1270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7451398" y="3759718"/>
            <a:ext cx="0" cy="2381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6350" y="1587"/>
                </a:moveTo>
                <a:lnTo>
                  <a:pt x="6350" y="1587"/>
                </a:lnTo>
              </a:path>
            </a:pathLst>
          </a:custGeom>
          <a:ln w="31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7451398" y="2566521"/>
            <a:ext cx="0" cy="2381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6350" y="1587"/>
                </a:moveTo>
                <a:lnTo>
                  <a:pt x="6350" y="1587"/>
                </a:lnTo>
              </a:path>
            </a:pathLst>
          </a:custGeom>
          <a:ln w="3175">
            <a:solidFill>
              <a:srgbClr val="EF492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/>
          <p:nvPr/>
        </p:nvSpPr>
        <p:spPr>
          <a:xfrm>
            <a:off x="7451398" y="2588676"/>
            <a:ext cx="0" cy="237649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306"/>
                </a:lnTo>
              </a:path>
            </a:pathLst>
          </a:custGeom>
          <a:ln w="1270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128"/>
          <p:cNvSpPr/>
          <p:nvPr/>
        </p:nvSpPr>
        <p:spPr>
          <a:xfrm>
            <a:off x="7451398" y="2835793"/>
            <a:ext cx="0" cy="2381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6350" y="1587"/>
                </a:moveTo>
                <a:lnTo>
                  <a:pt x="6350" y="1587"/>
                </a:lnTo>
              </a:path>
            </a:pathLst>
          </a:custGeom>
          <a:ln w="3175">
            <a:solidFill>
              <a:srgbClr val="EF492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/>
          <p:nvPr/>
        </p:nvSpPr>
        <p:spPr>
          <a:xfrm>
            <a:off x="7191365" y="3759718"/>
            <a:ext cx="0" cy="2381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6350" y="1587"/>
                </a:moveTo>
                <a:lnTo>
                  <a:pt x="6350" y="1587"/>
                </a:lnTo>
              </a:path>
            </a:pathLst>
          </a:custGeom>
          <a:ln w="31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30"/>
          <p:cNvSpPr/>
          <p:nvPr/>
        </p:nvSpPr>
        <p:spPr>
          <a:xfrm>
            <a:off x="7191365" y="3688347"/>
            <a:ext cx="0" cy="54769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770"/>
                </a:moveTo>
                <a:lnTo>
                  <a:pt x="0" y="0"/>
                </a:lnTo>
              </a:path>
            </a:pathLst>
          </a:custGeom>
          <a:ln w="1270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1" name="object 131"/>
          <p:cNvSpPr/>
          <p:nvPr/>
        </p:nvSpPr>
        <p:spPr>
          <a:xfrm>
            <a:off x="7191366" y="3677565"/>
            <a:ext cx="2381" cy="2381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3175"/>
                </a:moveTo>
                <a:lnTo>
                  <a:pt x="0" y="0"/>
                </a:lnTo>
                <a:lnTo>
                  <a:pt x="3175" y="0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2" name="object 132"/>
          <p:cNvSpPr/>
          <p:nvPr/>
        </p:nvSpPr>
        <p:spPr>
          <a:xfrm>
            <a:off x="7213006" y="3677564"/>
            <a:ext cx="496253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250" y="0"/>
                </a:lnTo>
              </a:path>
            </a:pathLst>
          </a:custGeom>
          <a:ln w="1270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3" name="object 133"/>
          <p:cNvSpPr/>
          <p:nvPr/>
        </p:nvSpPr>
        <p:spPr>
          <a:xfrm>
            <a:off x="7718575" y="3677565"/>
            <a:ext cx="2381" cy="2381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3175" y="0"/>
                </a:lnTo>
                <a:lnTo>
                  <a:pt x="3175" y="3175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4" name="object 134"/>
          <p:cNvSpPr/>
          <p:nvPr/>
        </p:nvSpPr>
        <p:spPr>
          <a:xfrm>
            <a:off x="7720955" y="3696738"/>
            <a:ext cx="0" cy="65723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147"/>
                </a:lnTo>
              </a:path>
            </a:pathLst>
          </a:custGeom>
          <a:ln w="12700">
            <a:solidFill>
              <a:schemeClr val="accent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5" name="object 135"/>
          <p:cNvSpPr txBox="1"/>
          <p:nvPr/>
        </p:nvSpPr>
        <p:spPr>
          <a:xfrm>
            <a:off x="7299426" y="1782089"/>
            <a:ext cx="28575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4"/>
              </a:lnSpc>
            </a:pPr>
            <a:r>
              <a:rPr sz="525" spc="19" dirty="0">
                <a:solidFill>
                  <a:srgbClr val="414042"/>
                </a:solidFill>
                <a:latin typeface="Tahoma"/>
                <a:cs typeface="Tahoma"/>
              </a:rPr>
              <a:t>COLL</a:t>
            </a:r>
            <a:r>
              <a:rPr sz="525" spc="15" dirty="0">
                <a:solidFill>
                  <a:srgbClr val="414042"/>
                </a:solidFill>
                <a:latin typeface="Tahoma"/>
                <a:cs typeface="Tahoma"/>
              </a:rPr>
              <a:t>E</a:t>
            </a:r>
            <a:r>
              <a:rPr sz="525" spc="8" dirty="0">
                <a:solidFill>
                  <a:srgbClr val="414042"/>
                </a:solidFill>
                <a:latin typeface="Tahoma"/>
                <a:cs typeface="Tahoma"/>
              </a:rPr>
              <a:t>CT</a:t>
            </a:r>
            <a:endParaRPr sz="525">
              <a:latin typeface="Tahoma"/>
              <a:cs typeface="Tahom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076938" y="2070992"/>
            <a:ext cx="12620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4"/>
              </a:lnSpc>
            </a:pPr>
            <a:r>
              <a:rPr sz="525" spc="15" dirty="0">
                <a:solidFill>
                  <a:srgbClr val="414042"/>
                </a:solidFill>
                <a:latin typeface="Tahoma"/>
                <a:cs typeface="Tahoma"/>
              </a:rPr>
              <a:t>A</a:t>
            </a:r>
            <a:r>
              <a:rPr sz="525" spc="23" dirty="0">
                <a:solidFill>
                  <a:srgbClr val="414042"/>
                </a:solidFill>
                <a:latin typeface="Tahoma"/>
                <a:cs typeface="Tahoma"/>
              </a:rPr>
              <a:t>C</a:t>
            </a:r>
            <a:r>
              <a:rPr sz="525" spc="8" dirty="0">
                <a:solidFill>
                  <a:srgbClr val="414042"/>
                </a:solidFill>
                <a:latin typeface="Tahoma"/>
                <a:cs typeface="Tahoma"/>
              </a:rPr>
              <a:t>T</a:t>
            </a:r>
            <a:endParaRPr sz="525" dirty="0">
              <a:latin typeface="Tahoma"/>
              <a:cs typeface="Tahom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727881" y="2070992"/>
            <a:ext cx="28241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4"/>
              </a:lnSpc>
            </a:pPr>
            <a:r>
              <a:rPr sz="525" spc="23" dirty="0">
                <a:solidFill>
                  <a:srgbClr val="414042"/>
                </a:solidFill>
                <a:latin typeface="Tahoma"/>
                <a:cs typeface="Tahoma"/>
              </a:rPr>
              <a:t>ANA</a:t>
            </a:r>
            <a:r>
              <a:rPr sz="525" spc="-38" dirty="0">
                <a:solidFill>
                  <a:srgbClr val="414042"/>
                </a:solidFill>
                <a:latin typeface="Tahoma"/>
                <a:cs typeface="Tahoma"/>
              </a:rPr>
              <a:t>L</a:t>
            </a:r>
            <a:r>
              <a:rPr sz="525" spc="11" dirty="0">
                <a:solidFill>
                  <a:srgbClr val="414042"/>
                </a:solidFill>
                <a:latin typeface="Tahoma"/>
                <a:cs typeface="Tahoma"/>
              </a:rPr>
              <a:t>YZE</a:t>
            </a:r>
            <a:endParaRPr sz="525">
              <a:latin typeface="Tahoma"/>
              <a:cs typeface="Tahom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283625" y="2376563"/>
            <a:ext cx="31765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4"/>
              </a:lnSpc>
            </a:pPr>
            <a:r>
              <a:rPr sz="525" spc="-8" dirty="0">
                <a:solidFill>
                  <a:srgbClr val="414042"/>
                </a:solidFill>
                <a:latin typeface="Tahoma"/>
                <a:cs typeface="Tahoma"/>
              </a:rPr>
              <a:t>VIS</a:t>
            </a:r>
            <a:r>
              <a:rPr sz="525" spc="-15" dirty="0">
                <a:solidFill>
                  <a:srgbClr val="414042"/>
                </a:solidFill>
                <a:latin typeface="Tahoma"/>
                <a:cs typeface="Tahoma"/>
              </a:rPr>
              <a:t>U</a:t>
            </a:r>
            <a:r>
              <a:rPr sz="525" dirty="0">
                <a:solidFill>
                  <a:srgbClr val="414042"/>
                </a:solidFill>
                <a:latin typeface="Tahoma"/>
                <a:cs typeface="Tahoma"/>
              </a:rPr>
              <a:t>ALIZE</a:t>
            </a:r>
            <a:endParaRPr sz="525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252627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10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309371" y="866775"/>
            <a:ext cx="4911090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8" dirty="0">
                <a:solidFill>
                  <a:srgbClr val="5B5B5C"/>
                </a:solidFill>
                <a:latin typeface="Lucida Sans Unicode"/>
                <a:cs typeface="Lucida Sans Unicode"/>
              </a:rPr>
              <a:t>Backend</a:t>
            </a:r>
            <a:r>
              <a:rPr sz="2100" spc="-214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68" dirty="0">
                <a:solidFill>
                  <a:srgbClr val="5B5B5C"/>
                </a:solidFill>
                <a:latin typeface="Lucida Sans Unicode"/>
                <a:cs typeface="Lucida Sans Unicode"/>
              </a:rPr>
              <a:t>as</a:t>
            </a:r>
            <a:r>
              <a:rPr sz="2100" spc="-214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5" dirty="0">
                <a:solidFill>
                  <a:srgbClr val="5B5B5C"/>
                </a:solidFill>
                <a:latin typeface="Lucida Sans Unicode"/>
                <a:cs typeface="Lucida Sans Unicode"/>
              </a:rPr>
              <a:t>a</a:t>
            </a:r>
            <a:r>
              <a:rPr sz="2100" spc="-214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4" dirty="0">
                <a:solidFill>
                  <a:srgbClr val="5B5B5C"/>
                </a:solidFill>
                <a:latin typeface="Lucida Sans Unicode"/>
                <a:cs typeface="Lucida Sans Unicode"/>
              </a:rPr>
              <a:t>Service</a:t>
            </a:r>
            <a:r>
              <a:rPr sz="2100" spc="-214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5" dirty="0">
                <a:solidFill>
                  <a:srgbClr val="5B5B5C"/>
                </a:solidFill>
                <a:latin typeface="Lucida Sans Unicode"/>
                <a:cs typeface="Lucida Sans Unicode"/>
              </a:rPr>
              <a:t>(BaaS)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83" dirty="0">
                <a:solidFill>
                  <a:schemeClr val="accent1"/>
                </a:solidFill>
                <a:latin typeface="Arial"/>
                <a:cs typeface="Arial"/>
              </a:rPr>
              <a:t>DATA </a:t>
            </a:r>
            <a:r>
              <a:rPr sz="1125" b="1" spc="-68" dirty="0">
                <a:solidFill>
                  <a:schemeClr val="accent1"/>
                </a:solidFill>
                <a:latin typeface="Arial"/>
                <a:cs typeface="Arial"/>
              </a:rPr>
              <a:t>STORAGE, </a:t>
            </a:r>
            <a:r>
              <a:rPr sz="1125" b="1" spc="-45" dirty="0">
                <a:solidFill>
                  <a:schemeClr val="accent1"/>
                </a:solidFill>
                <a:latin typeface="Arial"/>
                <a:cs typeface="Arial"/>
              </a:rPr>
              <a:t>SYNCHRONIZATION, </a:t>
            </a: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AND MODERN </a:t>
            </a:r>
            <a:r>
              <a:rPr sz="1125" b="1" spc="-64" dirty="0">
                <a:solidFill>
                  <a:schemeClr val="accent1"/>
                </a:solidFill>
                <a:latin typeface="Arial"/>
                <a:cs typeface="Arial"/>
              </a:rPr>
              <a:t>FEATURES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FOR</a:t>
            </a:r>
            <a:r>
              <a:rPr sz="1125" b="1" spc="5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64" dirty="0">
                <a:solidFill>
                  <a:schemeClr val="accent1"/>
                </a:solidFill>
                <a:latin typeface="Arial"/>
                <a:cs typeface="Arial"/>
              </a:rPr>
              <a:t>APPS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1" y="1861273"/>
            <a:ext cx="4358640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BaaS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mBaaS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(mobile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5" dirty="0">
                <a:solidFill>
                  <a:srgbClr val="5A5A5B"/>
                </a:solidFill>
                <a:latin typeface="Tahoma"/>
                <a:cs typeface="Tahoma"/>
              </a:rPr>
              <a:t>BaaS)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strategic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addition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an 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</a:t>
            </a:r>
            <a:r>
              <a:rPr sz="1275" spc="-161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solution.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2" y="2470872"/>
            <a:ext cx="5097304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Most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modern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require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functionality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including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data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storage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synchronization,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messaging,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geolocation,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user management,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push 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notifications,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social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graph</a:t>
            </a:r>
            <a:r>
              <a:rPr sz="1275" spc="-68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functionality.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2" y="3299548"/>
            <a:ext cx="5183981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All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these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services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are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missing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from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existing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backend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systems, 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but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are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provided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by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BaaS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via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customized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software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development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kits  </a:t>
            </a:r>
            <a:r>
              <a:rPr sz="1275" spc="-15" dirty="0">
                <a:solidFill>
                  <a:srgbClr val="5A5A5B"/>
                </a:solidFill>
                <a:latin typeface="Tahoma"/>
                <a:cs typeface="Tahoma"/>
              </a:rPr>
              <a:t>(SDKs)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13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9973" y="3362573"/>
            <a:ext cx="190024" cy="206216"/>
          </a:xfrm>
          <a:custGeom>
            <a:avLst/>
            <a:gdLst/>
            <a:ahLst/>
            <a:cxnLst/>
            <a:rect l="l" t="t" r="r" b="b"/>
            <a:pathLst>
              <a:path w="253365" h="274954">
                <a:moveTo>
                  <a:pt x="137375" y="0"/>
                </a:moveTo>
                <a:lnTo>
                  <a:pt x="93954" y="7003"/>
                </a:lnTo>
                <a:lnTo>
                  <a:pt x="56243" y="26505"/>
                </a:lnTo>
                <a:lnTo>
                  <a:pt x="26505" y="56243"/>
                </a:lnTo>
                <a:lnTo>
                  <a:pt x="7003" y="93954"/>
                </a:lnTo>
                <a:lnTo>
                  <a:pt x="0" y="137375"/>
                </a:lnTo>
                <a:lnTo>
                  <a:pt x="7003" y="180796"/>
                </a:lnTo>
                <a:lnTo>
                  <a:pt x="26505" y="218507"/>
                </a:lnTo>
                <a:lnTo>
                  <a:pt x="56243" y="248245"/>
                </a:lnTo>
                <a:lnTo>
                  <a:pt x="93954" y="267748"/>
                </a:lnTo>
                <a:lnTo>
                  <a:pt x="137375" y="274751"/>
                </a:lnTo>
                <a:lnTo>
                  <a:pt x="172443" y="270223"/>
                </a:lnTo>
                <a:lnTo>
                  <a:pt x="204136" y="257414"/>
                </a:lnTo>
                <a:lnTo>
                  <a:pt x="231319" y="237488"/>
                </a:lnTo>
                <a:lnTo>
                  <a:pt x="252857" y="211607"/>
                </a:lnTo>
                <a:lnTo>
                  <a:pt x="137375" y="137375"/>
                </a:lnTo>
                <a:lnTo>
                  <a:pt x="137375" y="0"/>
                </a:lnTo>
                <a:close/>
              </a:path>
            </a:pathLst>
          </a:custGeom>
          <a:ln w="13741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8208693" y="3363763"/>
            <a:ext cx="87629" cy="142875"/>
          </a:xfrm>
          <a:custGeom>
            <a:avLst/>
            <a:gdLst/>
            <a:ahLst/>
            <a:cxnLst/>
            <a:rect l="l" t="t" r="r" b="b"/>
            <a:pathLst>
              <a:path w="116840" h="190500">
                <a:moveTo>
                  <a:pt x="0" y="0"/>
                </a:moveTo>
                <a:lnTo>
                  <a:pt x="0" y="123761"/>
                </a:lnTo>
                <a:lnTo>
                  <a:pt x="105244" y="189992"/>
                </a:lnTo>
                <a:lnTo>
                  <a:pt x="110581" y="176966"/>
                </a:lnTo>
                <a:lnTo>
                  <a:pt x="114038" y="164104"/>
                </a:lnTo>
                <a:lnTo>
                  <a:pt x="115901" y="150635"/>
                </a:lnTo>
                <a:lnTo>
                  <a:pt x="116459" y="135788"/>
                </a:lnTo>
                <a:lnTo>
                  <a:pt x="107534" y="86980"/>
                </a:lnTo>
                <a:lnTo>
                  <a:pt x="82956" y="45886"/>
                </a:lnTo>
                <a:lnTo>
                  <a:pt x="46014" y="15796"/>
                </a:lnTo>
                <a:lnTo>
                  <a:pt x="0" y="0"/>
                </a:lnTo>
                <a:close/>
              </a:path>
            </a:pathLst>
          </a:custGeom>
          <a:solidFill>
            <a:srgbClr val="EF492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8208693" y="3363763"/>
            <a:ext cx="87629" cy="142875"/>
          </a:xfrm>
          <a:custGeom>
            <a:avLst/>
            <a:gdLst/>
            <a:ahLst/>
            <a:cxnLst/>
            <a:rect l="l" t="t" r="r" b="b"/>
            <a:pathLst>
              <a:path w="116840" h="190500">
                <a:moveTo>
                  <a:pt x="105244" y="189992"/>
                </a:moveTo>
                <a:lnTo>
                  <a:pt x="110581" y="176966"/>
                </a:lnTo>
                <a:lnTo>
                  <a:pt x="114038" y="164104"/>
                </a:lnTo>
                <a:lnTo>
                  <a:pt x="115901" y="150635"/>
                </a:lnTo>
                <a:lnTo>
                  <a:pt x="116459" y="135788"/>
                </a:lnTo>
                <a:lnTo>
                  <a:pt x="107534" y="86980"/>
                </a:lnTo>
                <a:lnTo>
                  <a:pt x="82956" y="45886"/>
                </a:lnTo>
                <a:lnTo>
                  <a:pt x="46014" y="15796"/>
                </a:lnTo>
                <a:lnTo>
                  <a:pt x="0" y="0"/>
                </a:lnTo>
                <a:lnTo>
                  <a:pt x="0" y="123761"/>
                </a:lnTo>
                <a:lnTo>
                  <a:pt x="105244" y="189992"/>
                </a:lnTo>
                <a:close/>
              </a:path>
            </a:pathLst>
          </a:custGeom>
          <a:solidFill>
            <a:schemeClr val="bg1"/>
          </a:solidFill>
          <a:ln w="13741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353746" y="942975"/>
            <a:ext cx="1274445" cy="2788444"/>
          </a:xfrm>
          <a:custGeom>
            <a:avLst/>
            <a:gdLst/>
            <a:ahLst/>
            <a:cxnLst/>
            <a:rect l="l" t="t" r="r" b="b"/>
            <a:pathLst>
              <a:path w="1699259" h="3717925">
                <a:moveTo>
                  <a:pt x="1401089" y="0"/>
                </a:moveTo>
                <a:lnTo>
                  <a:pt x="297891" y="0"/>
                </a:lnTo>
                <a:lnTo>
                  <a:pt x="249534" y="3901"/>
                </a:lnTo>
                <a:lnTo>
                  <a:pt x="203668" y="15195"/>
                </a:lnTo>
                <a:lnTo>
                  <a:pt x="160911" y="33267"/>
                </a:lnTo>
                <a:lnTo>
                  <a:pt x="121876" y="57501"/>
                </a:lnTo>
                <a:lnTo>
                  <a:pt x="87173" y="87283"/>
                </a:lnTo>
                <a:lnTo>
                  <a:pt x="57413" y="121998"/>
                </a:lnTo>
                <a:lnTo>
                  <a:pt x="33208" y="161030"/>
                </a:lnTo>
                <a:lnTo>
                  <a:pt x="15165" y="203764"/>
                </a:lnTo>
                <a:lnTo>
                  <a:pt x="3893" y="249585"/>
                </a:lnTo>
                <a:lnTo>
                  <a:pt x="0" y="297878"/>
                </a:lnTo>
                <a:lnTo>
                  <a:pt x="0" y="3419475"/>
                </a:lnTo>
                <a:lnTo>
                  <a:pt x="3896" y="3467802"/>
                </a:lnTo>
                <a:lnTo>
                  <a:pt x="15177" y="3513645"/>
                </a:lnTo>
                <a:lnTo>
                  <a:pt x="33231" y="3556390"/>
                </a:lnTo>
                <a:lnTo>
                  <a:pt x="57447" y="3595424"/>
                </a:lnTo>
                <a:lnTo>
                  <a:pt x="87214" y="3630134"/>
                </a:lnTo>
                <a:lnTo>
                  <a:pt x="121918" y="3659908"/>
                </a:lnTo>
                <a:lnTo>
                  <a:pt x="160950" y="3684132"/>
                </a:lnTo>
                <a:lnTo>
                  <a:pt x="203697" y="3702194"/>
                </a:lnTo>
                <a:lnTo>
                  <a:pt x="249548" y="3713480"/>
                </a:lnTo>
                <a:lnTo>
                  <a:pt x="297891" y="3717378"/>
                </a:lnTo>
                <a:lnTo>
                  <a:pt x="1401089" y="3717378"/>
                </a:lnTo>
                <a:lnTo>
                  <a:pt x="1449417" y="3713480"/>
                </a:lnTo>
                <a:lnTo>
                  <a:pt x="1495260" y="3702194"/>
                </a:lnTo>
                <a:lnTo>
                  <a:pt x="1538004" y="3684132"/>
                </a:lnTo>
                <a:lnTo>
                  <a:pt x="1577038" y="3659908"/>
                </a:lnTo>
                <a:lnTo>
                  <a:pt x="1611749" y="3630134"/>
                </a:lnTo>
                <a:lnTo>
                  <a:pt x="1640959" y="3596081"/>
                </a:lnTo>
                <a:lnTo>
                  <a:pt x="849528" y="3596081"/>
                </a:lnTo>
                <a:lnTo>
                  <a:pt x="798686" y="3585810"/>
                </a:lnTo>
                <a:lnTo>
                  <a:pt x="757153" y="3557803"/>
                </a:lnTo>
                <a:lnTo>
                  <a:pt x="729143" y="3516271"/>
                </a:lnTo>
                <a:lnTo>
                  <a:pt x="718870" y="3465423"/>
                </a:lnTo>
                <a:lnTo>
                  <a:pt x="729143" y="3414591"/>
                </a:lnTo>
                <a:lnTo>
                  <a:pt x="757153" y="3373080"/>
                </a:lnTo>
                <a:lnTo>
                  <a:pt x="798686" y="3345092"/>
                </a:lnTo>
                <a:lnTo>
                  <a:pt x="849528" y="3334829"/>
                </a:lnTo>
                <a:lnTo>
                  <a:pt x="1698993" y="3334829"/>
                </a:lnTo>
                <a:lnTo>
                  <a:pt x="1698993" y="3192373"/>
                </a:lnTo>
                <a:lnTo>
                  <a:pt x="138506" y="3192373"/>
                </a:lnTo>
                <a:lnTo>
                  <a:pt x="138506" y="380301"/>
                </a:lnTo>
                <a:lnTo>
                  <a:pt x="1698993" y="380301"/>
                </a:lnTo>
                <a:lnTo>
                  <a:pt x="1698993" y="297878"/>
                </a:lnTo>
                <a:lnTo>
                  <a:pt x="1695087" y="249554"/>
                </a:lnTo>
                <a:lnTo>
                  <a:pt x="1683787" y="203715"/>
                </a:lnTo>
                <a:lnTo>
                  <a:pt x="1665711" y="160974"/>
                </a:lnTo>
                <a:lnTo>
                  <a:pt x="1641475" y="121943"/>
                </a:lnTo>
                <a:lnTo>
                  <a:pt x="1611693" y="87236"/>
                </a:lnTo>
                <a:lnTo>
                  <a:pt x="1576979" y="57465"/>
                </a:lnTo>
                <a:lnTo>
                  <a:pt x="1537948" y="33243"/>
                </a:lnTo>
                <a:lnTo>
                  <a:pt x="1495210" y="15183"/>
                </a:lnTo>
                <a:lnTo>
                  <a:pt x="1449374" y="3897"/>
                </a:lnTo>
                <a:lnTo>
                  <a:pt x="1401089" y="0"/>
                </a:lnTo>
                <a:close/>
              </a:path>
              <a:path w="1699259" h="3717925">
                <a:moveTo>
                  <a:pt x="1698993" y="3334829"/>
                </a:moveTo>
                <a:lnTo>
                  <a:pt x="849528" y="3334829"/>
                </a:lnTo>
                <a:lnTo>
                  <a:pt x="900297" y="3345092"/>
                </a:lnTo>
                <a:lnTo>
                  <a:pt x="941792" y="3373080"/>
                </a:lnTo>
                <a:lnTo>
                  <a:pt x="969788" y="3414591"/>
                </a:lnTo>
                <a:lnTo>
                  <a:pt x="980059" y="3465423"/>
                </a:lnTo>
                <a:lnTo>
                  <a:pt x="969788" y="3516271"/>
                </a:lnTo>
                <a:lnTo>
                  <a:pt x="941792" y="3557803"/>
                </a:lnTo>
                <a:lnTo>
                  <a:pt x="900297" y="3585810"/>
                </a:lnTo>
                <a:lnTo>
                  <a:pt x="849528" y="3596081"/>
                </a:lnTo>
                <a:lnTo>
                  <a:pt x="1640959" y="3596081"/>
                </a:lnTo>
                <a:lnTo>
                  <a:pt x="1665746" y="3556390"/>
                </a:lnTo>
                <a:lnTo>
                  <a:pt x="1683808" y="3513645"/>
                </a:lnTo>
                <a:lnTo>
                  <a:pt x="1695094" y="3467802"/>
                </a:lnTo>
                <a:lnTo>
                  <a:pt x="1698993" y="3419475"/>
                </a:lnTo>
                <a:lnTo>
                  <a:pt x="1698993" y="3334829"/>
                </a:lnTo>
                <a:close/>
              </a:path>
              <a:path w="1699259" h="3717925">
                <a:moveTo>
                  <a:pt x="1698993" y="380301"/>
                </a:moveTo>
                <a:lnTo>
                  <a:pt x="1560347" y="380301"/>
                </a:lnTo>
                <a:lnTo>
                  <a:pt x="1560347" y="3192373"/>
                </a:lnTo>
                <a:lnTo>
                  <a:pt x="1698993" y="3192373"/>
                </a:lnTo>
                <a:lnTo>
                  <a:pt x="1698993" y="3803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8093563" y="1571691"/>
            <a:ext cx="218123" cy="60484"/>
          </a:xfrm>
          <a:custGeom>
            <a:avLst/>
            <a:gdLst/>
            <a:ahLst/>
            <a:cxnLst/>
            <a:rect l="l" t="t" r="r" b="b"/>
            <a:pathLst>
              <a:path w="290829" h="80644">
                <a:moveTo>
                  <a:pt x="267487" y="0"/>
                </a:moveTo>
                <a:lnTo>
                  <a:pt x="23291" y="0"/>
                </a:lnTo>
                <a:lnTo>
                  <a:pt x="14251" y="1835"/>
                </a:lnTo>
                <a:lnTo>
                  <a:pt x="6845" y="6834"/>
                </a:lnTo>
                <a:lnTo>
                  <a:pt x="1839" y="14235"/>
                </a:lnTo>
                <a:lnTo>
                  <a:pt x="0" y="23279"/>
                </a:lnTo>
                <a:lnTo>
                  <a:pt x="0" y="56794"/>
                </a:lnTo>
                <a:lnTo>
                  <a:pt x="1839" y="65832"/>
                </a:lnTo>
                <a:lnTo>
                  <a:pt x="6845" y="73234"/>
                </a:lnTo>
                <a:lnTo>
                  <a:pt x="14251" y="78236"/>
                </a:lnTo>
                <a:lnTo>
                  <a:pt x="23291" y="80073"/>
                </a:lnTo>
                <a:lnTo>
                  <a:pt x="267487" y="80073"/>
                </a:lnTo>
                <a:lnTo>
                  <a:pt x="276525" y="78236"/>
                </a:lnTo>
                <a:lnTo>
                  <a:pt x="283927" y="73234"/>
                </a:lnTo>
                <a:lnTo>
                  <a:pt x="288929" y="65832"/>
                </a:lnTo>
                <a:lnTo>
                  <a:pt x="290766" y="56794"/>
                </a:lnTo>
                <a:lnTo>
                  <a:pt x="290766" y="23279"/>
                </a:lnTo>
                <a:lnTo>
                  <a:pt x="288929" y="14235"/>
                </a:lnTo>
                <a:lnTo>
                  <a:pt x="283927" y="6834"/>
                </a:lnTo>
                <a:lnTo>
                  <a:pt x="276525" y="1835"/>
                </a:lnTo>
                <a:lnTo>
                  <a:pt x="267487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8093563" y="1644339"/>
            <a:ext cx="218123" cy="60484"/>
          </a:xfrm>
          <a:custGeom>
            <a:avLst/>
            <a:gdLst/>
            <a:ahLst/>
            <a:cxnLst/>
            <a:rect l="l" t="t" r="r" b="b"/>
            <a:pathLst>
              <a:path w="290829" h="80644">
                <a:moveTo>
                  <a:pt x="267487" y="0"/>
                </a:moveTo>
                <a:lnTo>
                  <a:pt x="23291" y="0"/>
                </a:lnTo>
                <a:lnTo>
                  <a:pt x="14251" y="1835"/>
                </a:lnTo>
                <a:lnTo>
                  <a:pt x="6845" y="6834"/>
                </a:lnTo>
                <a:lnTo>
                  <a:pt x="1839" y="14235"/>
                </a:lnTo>
                <a:lnTo>
                  <a:pt x="0" y="23279"/>
                </a:lnTo>
                <a:lnTo>
                  <a:pt x="0" y="56794"/>
                </a:lnTo>
                <a:lnTo>
                  <a:pt x="1839" y="65832"/>
                </a:lnTo>
                <a:lnTo>
                  <a:pt x="6845" y="73234"/>
                </a:lnTo>
                <a:lnTo>
                  <a:pt x="14251" y="78236"/>
                </a:lnTo>
                <a:lnTo>
                  <a:pt x="23291" y="80073"/>
                </a:lnTo>
                <a:lnTo>
                  <a:pt x="267487" y="80073"/>
                </a:lnTo>
                <a:lnTo>
                  <a:pt x="276525" y="78236"/>
                </a:lnTo>
                <a:lnTo>
                  <a:pt x="283927" y="73234"/>
                </a:lnTo>
                <a:lnTo>
                  <a:pt x="288929" y="65832"/>
                </a:lnTo>
                <a:lnTo>
                  <a:pt x="290766" y="56794"/>
                </a:lnTo>
                <a:lnTo>
                  <a:pt x="290766" y="23279"/>
                </a:lnTo>
                <a:lnTo>
                  <a:pt x="288929" y="14235"/>
                </a:lnTo>
                <a:lnTo>
                  <a:pt x="283927" y="6834"/>
                </a:lnTo>
                <a:lnTo>
                  <a:pt x="276525" y="1835"/>
                </a:lnTo>
                <a:lnTo>
                  <a:pt x="267487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8093563" y="1499045"/>
            <a:ext cx="218123" cy="60484"/>
          </a:xfrm>
          <a:custGeom>
            <a:avLst/>
            <a:gdLst/>
            <a:ahLst/>
            <a:cxnLst/>
            <a:rect l="l" t="t" r="r" b="b"/>
            <a:pathLst>
              <a:path w="290829" h="80644">
                <a:moveTo>
                  <a:pt x="267487" y="0"/>
                </a:moveTo>
                <a:lnTo>
                  <a:pt x="23291" y="0"/>
                </a:lnTo>
                <a:lnTo>
                  <a:pt x="14251" y="1835"/>
                </a:lnTo>
                <a:lnTo>
                  <a:pt x="6845" y="6834"/>
                </a:lnTo>
                <a:lnTo>
                  <a:pt x="1839" y="14235"/>
                </a:lnTo>
                <a:lnTo>
                  <a:pt x="0" y="23279"/>
                </a:lnTo>
                <a:lnTo>
                  <a:pt x="0" y="56794"/>
                </a:lnTo>
                <a:lnTo>
                  <a:pt x="1839" y="65837"/>
                </a:lnTo>
                <a:lnTo>
                  <a:pt x="6845" y="73239"/>
                </a:lnTo>
                <a:lnTo>
                  <a:pt x="14251" y="78238"/>
                </a:lnTo>
                <a:lnTo>
                  <a:pt x="23291" y="80073"/>
                </a:lnTo>
                <a:lnTo>
                  <a:pt x="267487" y="80073"/>
                </a:lnTo>
                <a:lnTo>
                  <a:pt x="276525" y="78238"/>
                </a:lnTo>
                <a:lnTo>
                  <a:pt x="283927" y="73239"/>
                </a:lnTo>
                <a:lnTo>
                  <a:pt x="288929" y="65837"/>
                </a:lnTo>
                <a:lnTo>
                  <a:pt x="290766" y="56794"/>
                </a:lnTo>
                <a:lnTo>
                  <a:pt x="290766" y="23279"/>
                </a:lnTo>
                <a:lnTo>
                  <a:pt x="288929" y="14235"/>
                </a:lnTo>
                <a:lnTo>
                  <a:pt x="283927" y="6834"/>
                </a:lnTo>
                <a:lnTo>
                  <a:pt x="276525" y="1835"/>
                </a:lnTo>
                <a:lnTo>
                  <a:pt x="267487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8095755" y="2885466"/>
            <a:ext cx="200501" cy="200501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229082" y="0"/>
                </a:moveTo>
                <a:lnTo>
                  <a:pt x="37769" y="0"/>
                </a:lnTo>
                <a:lnTo>
                  <a:pt x="23081" y="2972"/>
                </a:lnTo>
                <a:lnTo>
                  <a:pt x="11074" y="11075"/>
                </a:lnTo>
                <a:lnTo>
                  <a:pt x="2972" y="23086"/>
                </a:lnTo>
                <a:lnTo>
                  <a:pt x="0" y="37782"/>
                </a:lnTo>
                <a:lnTo>
                  <a:pt x="0" y="229095"/>
                </a:lnTo>
                <a:lnTo>
                  <a:pt x="2972" y="243778"/>
                </a:lnTo>
                <a:lnTo>
                  <a:pt x="11074" y="255785"/>
                </a:lnTo>
                <a:lnTo>
                  <a:pt x="23081" y="263890"/>
                </a:lnTo>
                <a:lnTo>
                  <a:pt x="37769" y="266865"/>
                </a:lnTo>
                <a:lnTo>
                  <a:pt x="229082" y="266865"/>
                </a:lnTo>
                <a:lnTo>
                  <a:pt x="243772" y="263890"/>
                </a:lnTo>
                <a:lnTo>
                  <a:pt x="255784" y="255785"/>
                </a:lnTo>
                <a:lnTo>
                  <a:pt x="257573" y="253136"/>
                </a:lnTo>
                <a:lnTo>
                  <a:pt x="37769" y="253136"/>
                </a:lnTo>
                <a:lnTo>
                  <a:pt x="28425" y="251242"/>
                </a:lnTo>
                <a:lnTo>
                  <a:pt x="20781" y="246083"/>
                </a:lnTo>
                <a:lnTo>
                  <a:pt x="15622" y="238439"/>
                </a:lnTo>
                <a:lnTo>
                  <a:pt x="13728" y="229095"/>
                </a:lnTo>
                <a:lnTo>
                  <a:pt x="13728" y="37782"/>
                </a:lnTo>
                <a:lnTo>
                  <a:pt x="15622" y="28432"/>
                </a:lnTo>
                <a:lnTo>
                  <a:pt x="20781" y="20789"/>
                </a:lnTo>
                <a:lnTo>
                  <a:pt x="28425" y="15633"/>
                </a:lnTo>
                <a:lnTo>
                  <a:pt x="37769" y="13741"/>
                </a:lnTo>
                <a:lnTo>
                  <a:pt x="257583" y="13741"/>
                </a:lnTo>
                <a:lnTo>
                  <a:pt x="255784" y="11075"/>
                </a:lnTo>
                <a:lnTo>
                  <a:pt x="243772" y="2972"/>
                </a:lnTo>
                <a:lnTo>
                  <a:pt x="229082" y="0"/>
                </a:lnTo>
                <a:close/>
              </a:path>
              <a:path w="267334" h="267335">
                <a:moveTo>
                  <a:pt x="266865" y="170383"/>
                </a:moveTo>
                <a:lnTo>
                  <a:pt x="253123" y="170383"/>
                </a:lnTo>
                <a:lnTo>
                  <a:pt x="253123" y="229095"/>
                </a:lnTo>
                <a:lnTo>
                  <a:pt x="251231" y="238439"/>
                </a:lnTo>
                <a:lnTo>
                  <a:pt x="246075" y="246083"/>
                </a:lnTo>
                <a:lnTo>
                  <a:pt x="238432" y="251242"/>
                </a:lnTo>
                <a:lnTo>
                  <a:pt x="229082" y="253136"/>
                </a:lnTo>
                <a:lnTo>
                  <a:pt x="257573" y="253136"/>
                </a:lnTo>
                <a:lnTo>
                  <a:pt x="263890" y="243778"/>
                </a:lnTo>
                <a:lnTo>
                  <a:pt x="266865" y="229095"/>
                </a:lnTo>
                <a:lnTo>
                  <a:pt x="266865" y="170383"/>
                </a:lnTo>
                <a:close/>
              </a:path>
              <a:path w="267334" h="267335">
                <a:moveTo>
                  <a:pt x="257583" y="13741"/>
                </a:moveTo>
                <a:lnTo>
                  <a:pt x="229082" y="13741"/>
                </a:lnTo>
                <a:lnTo>
                  <a:pt x="238432" y="15633"/>
                </a:lnTo>
                <a:lnTo>
                  <a:pt x="246075" y="20789"/>
                </a:lnTo>
                <a:lnTo>
                  <a:pt x="251231" y="28432"/>
                </a:lnTo>
                <a:lnTo>
                  <a:pt x="253123" y="37782"/>
                </a:lnTo>
                <a:lnTo>
                  <a:pt x="253123" y="96481"/>
                </a:lnTo>
                <a:lnTo>
                  <a:pt x="266865" y="96481"/>
                </a:lnTo>
                <a:lnTo>
                  <a:pt x="266865" y="37782"/>
                </a:lnTo>
                <a:lnTo>
                  <a:pt x="263890" y="23086"/>
                </a:lnTo>
                <a:lnTo>
                  <a:pt x="257583" y="1374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8142027" y="2908887"/>
            <a:ext cx="190024" cy="153353"/>
          </a:xfrm>
          <a:custGeom>
            <a:avLst/>
            <a:gdLst/>
            <a:ahLst/>
            <a:cxnLst/>
            <a:rect l="l" t="t" r="r" b="b"/>
            <a:pathLst>
              <a:path w="253365" h="204470">
                <a:moveTo>
                  <a:pt x="102209" y="0"/>
                </a:moveTo>
                <a:lnTo>
                  <a:pt x="0" y="102209"/>
                </a:lnTo>
                <a:lnTo>
                  <a:pt x="102209" y="204431"/>
                </a:lnTo>
                <a:lnTo>
                  <a:pt x="125310" y="181317"/>
                </a:lnTo>
                <a:lnTo>
                  <a:pt x="62547" y="118554"/>
                </a:lnTo>
                <a:lnTo>
                  <a:pt x="253174" y="118554"/>
                </a:lnTo>
                <a:lnTo>
                  <a:pt x="253174" y="85877"/>
                </a:lnTo>
                <a:lnTo>
                  <a:pt x="62547" y="85877"/>
                </a:lnTo>
                <a:lnTo>
                  <a:pt x="125310" y="23126"/>
                </a:lnTo>
                <a:lnTo>
                  <a:pt x="102209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8091811" y="2417863"/>
            <a:ext cx="212408" cy="212408"/>
          </a:xfrm>
          <a:custGeom>
            <a:avLst/>
            <a:gdLst/>
            <a:ahLst/>
            <a:cxnLst/>
            <a:rect l="l" t="t" r="r" b="b"/>
            <a:pathLst>
              <a:path w="283209" h="283210">
                <a:moveTo>
                  <a:pt x="141363" y="0"/>
                </a:moveTo>
                <a:lnTo>
                  <a:pt x="96684" y="7206"/>
                </a:lnTo>
                <a:lnTo>
                  <a:pt x="57878" y="27273"/>
                </a:lnTo>
                <a:lnTo>
                  <a:pt x="27276" y="57873"/>
                </a:lnTo>
                <a:lnTo>
                  <a:pt x="7207" y="96679"/>
                </a:lnTo>
                <a:lnTo>
                  <a:pt x="0" y="141363"/>
                </a:lnTo>
                <a:lnTo>
                  <a:pt x="7207" y="186041"/>
                </a:lnTo>
                <a:lnTo>
                  <a:pt x="27276" y="224844"/>
                </a:lnTo>
                <a:lnTo>
                  <a:pt x="57878" y="255442"/>
                </a:lnTo>
                <a:lnTo>
                  <a:pt x="96684" y="275508"/>
                </a:lnTo>
                <a:lnTo>
                  <a:pt x="141363" y="282714"/>
                </a:lnTo>
                <a:lnTo>
                  <a:pt x="186037" y="275508"/>
                </a:lnTo>
                <a:lnTo>
                  <a:pt x="224838" y="255442"/>
                </a:lnTo>
                <a:lnTo>
                  <a:pt x="248774" y="231508"/>
                </a:lnTo>
                <a:lnTo>
                  <a:pt x="123875" y="231508"/>
                </a:lnTo>
                <a:lnTo>
                  <a:pt x="121297" y="160235"/>
                </a:lnTo>
                <a:lnTo>
                  <a:pt x="51308" y="157657"/>
                </a:lnTo>
                <a:lnTo>
                  <a:pt x="205447" y="76961"/>
                </a:lnTo>
                <a:lnTo>
                  <a:pt x="265310" y="76961"/>
                </a:lnTo>
                <a:lnTo>
                  <a:pt x="255438" y="57873"/>
                </a:lnTo>
                <a:lnTo>
                  <a:pt x="224838" y="27273"/>
                </a:lnTo>
                <a:lnTo>
                  <a:pt x="186037" y="7206"/>
                </a:lnTo>
                <a:lnTo>
                  <a:pt x="141363" y="0"/>
                </a:lnTo>
                <a:close/>
              </a:path>
              <a:path w="283209" h="283210">
                <a:moveTo>
                  <a:pt x="265310" y="76961"/>
                </a:moveTo>
                <a:lnTo>
                  <a:pt x="205447" y="76961"/>
                </a:lnTo>
                <a:lnTo>
                  <a:pt x="123875" y="231508"/>
                </a:lnTo>
                <a:lnTo>
                  <a:pt x="248774" y="231508"/>
                </a:lnTo>
                <a:lnTo>
                  <a:pt x="255438" y="224844"/>
                </a:lnTo>
                <a:lnTo>
                  <a:pt x="275507" y="186041"/>
                </a:lnTo>
                <a:lnTo>
                  <a:pt x="282714" y="141363"/>
                </a:lnTo>
                <a:lnTo>
                  <a:pt x="275507" y="96679"/>
                </a:lnTo>
                <a:lnTo>
                  <a:pt x="265310" y="7696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8143713" y="1985858"/>
            <a:ext cx="184784" cy="183356"/>
          </a:xfrm>
          <a:custGeom>
            <a:avLst/>
            <a:gdLst/>
            <a:ahLst/>
            <a:cxnLst/>
            <a:rect l="l" t="t" r="r" b="b"/>
            <a:pathLst>
              <a:path w="246379" h="244475">
                <a:moveTo>
                  <a:pt x="225362" y="199618"/>
                </a:moveTo>
                <a:lnTo>
                  <a:pt x="165722" y="199618"/>
                </a:lnTo>
                <a:lnTo>
                  <a:pt x="246011" y="244360"/>
                </a:lnTo>
                <a:lnTo>
                  <a:pt x="225362" y="199618"/>
                </a:lnTo>
                <a:close/>
              </a:path>
              <a:path w="246379" h="244475">
                <a:moveTo>
                  <a:pt x="123012" y="0"/>
                </a:moveTo>
                <a:lnTo>
                  <a:pt x="75127" y="8100"/>
                </a:lnTo>
                <a:lnTo>
                  <a:pt x="36026" y="30189"/>
                </a:lnTo>
                <a:lnTo>
                  <a:pt x="9665" y="62948"/>
                </a:lnTo>
                <a:lnTo>
                  <a:pt x="0" y="103060"/>
                </a:lnTo>
                <a:lnTo>
                  <a:pt x="9665" y="143179"/>
                </a:lnTo>
                <a:lnTo>
                  <a:pt x="36026" y="175942"/>
                </a:lnTo>
                <a:lnTo>
                  <a:pt x="75127" y="198033"/>
                </a:lnTo>
                <a:lnTo>
                  <a:pt x="123012" y="206133"/>
                </a:lnTo>
                <a:lnTo>
                  <a:pt x="134161" y="205697"/>
                </a:lnTo>
                <a:lnTo>
                  <a:pt x="145014" y="204428"/>
                </a:lnTo>
                <a:lnTo>
                  <a:pt x="155544" y="202383"/>
                </a:lnTo>
                <a:lnTo>
                  <a:pt x="165722" y="199618"/>
                </a:lnTo>
                <a:lnTo>
                  <a:pt x="225362" y="199618"/>
                </a:lnTo>
                <a:lnTo>
                  <a:pt x="213105" y="173062"/>
                </a:lnTo>
                <a:lnTo>
                  <a:pt x="226836" y="158174"/>
                </a:lnTo>
                <a:lnTo>
                  <a:pt x="237193" y="141319"/>
                </a:lnTo>
                <a:lnTo>
                  <a:pt x="243733" y="122835"/>
                </a:lnTo>
                <a:lnTo>
                  <a:pt x="246011" y="103060"/>
                </a:lnTo>
                <a:lnTo>
                  <a:pt x="236346" y="62948"/>
                </a:lnTo>
                <a:lnTo>
                  <a:pt x="209986" y="30189"/>
                </a:lnTo>
                <a:lnTo>
                  <a:pt x="170889" y="8100"/>
                </a:lnTo>
                <a:lnTo>
                  <a:pt x="12301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8143713" y="1985858"/>
            <a:ext cx="184784" cy="183356"/>
          </a:xfrm>
          <a:custGeom>
            <a:avLst/>
            <a:gdLst/>
            <a:ahLst/>
            <a:cxnLst/>
            <a:rect l="l" t="t" r="r" b="b"/>
            <a:pathLst>
              <a:path w="246379" h="244475">
                <a:moveTo>
                  <a:pt x="213105" y="173062"/>
                </a:moveTo>
                <a:lnTo>
                  <a:pt x="226836" y="158174"/>
                </a:lnTo>
                <a:lnTo>
                  <a:pt x="237193" y="141319"/>
                </a:lnTo>
                <a:lnTo>
                  <a:pt x="243733" y="122835"/>
                </a:lnTo>
                <a:lnTo>
                  <a:pt x="246011" y="103060"/>
                </a:lnTo>
                <a:lnTo>
                  <a:pt x="236346" y="62948"/>
                </a:lnTo>
                <a:lnTo>
                  <a:pt x="209986" y="30189"/>
                </a:lnTo>
                <a:lnTo>
                  <a:pt x="170889" y="8100"/>
                </a:lnTo>
                <a:lnTo>
                  <a:pt x="123012" y="0"/>
                </a:lnTo>
                <a:lnTo>
                  <a:pt x="75127" y="8100"/>
                </a:lnTo>
                <a:lnTo>
                  <a:pt x="36026" y="30189"/>
                </a:lnTo>
                <a:lnTo>
                  <a:pt x="9665" y="62948"/>
                </a:lnTo>
                <a:lnTo>
                  <a:pt x="0" y="103060"/>
                </a:lnTo>
                <a:lnTo>
                  <a:pt x="9665" y="143179"/>
                </a:lnTo>
                <a:lnTo>
                  <a:pt x="36026" y="175942"/>
                </a:lnTo>
                <a:lnTo>
                  <a:pt x="75127" y="198033"/>
                </a:lnTo>
                <a:lnTo>
                  <a:pt x="123012" y="206133"/>
                </a:lnTo>
                <a:lnTo>
                  <a:pt x="134161" y="205697"/>
                </a:lnTo>
                <a:lnTo>
                  <a:pt x="145014" y="204428"/>
                </a:lnTo>
                <a:lnTo>
                  <a:pt x="155544" y="202383"/>
                </a:lnTo>
                <a:lnTo>
                  <a:pt x="165722" y="199618"/>
                </a:lnTo>
                <a:lnTo>
                  <a:pt x="246011" y="244360"/>
                </a:lnTo>
                <a:lnTo>
                  <a:pt x="213105" y="173062"/>
                </a:lnTo>
                <a:close/>
              </a:path>
            </a:pathLst>
          </a:custGeom>
          <a:ln w="13296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8067504" y="1955692"/>
            <a:ext cx="138589" cy="165259"/>
          </a:xfrm>
          <a:custGeom>
            <a:avLst/>
            <a:gdLst/>
            <a:ahLst/>
            <a:cxnLst/>
            <a:rect l="l" t="t" r="r" b="b"/>
            <a:pathLst>
              <a:path w="184784" h="220344">
                <a:moveTo>
                  <a:pt x="184696" y="23812"/>
                </a:moveTo>
                <a:lnTo>
                  <a:pt x="168870" y="13855"/>
                </a:lnTo>
                <a:lnTo>
                  <a:pt x="151025" y="6362"/>
                </a:lnTo>
                <a:lnTo>
                  <a:pt x="131518" y="1641"/>
                </a:lnTo>
                <a:lnTo>
                  <a:pt x="110705" y="0"/>
                </a:lnTo>
                <a:lnTo>
                  <a:pt x="67615" y="7289"/>
                </a:lnTo>
                <a:lnTo>
                  <a:pt x="32426" y="27168"/>
                </a:lnTo>
                <a:lnTo>
                  <a:pt x="8700" y="56653"/>
                </a:lnTo>
                <a:lnTo>
                  <a:pt x="0" y="92760"/>
                </a:lnTo>
                <a:lnTo>
                  <a:pt x="2050" y="110552"/>
                </a:lnTo>
                <a:lnTo>
                  <a:pt x="7935" y="127185"/>
                </a:lnTo>
                <a:lnTo>
                  <a:pt x="17257" y="142354"/>
                </a:lnTo>
                <a:lnTo>
                  <a:pt x="29616" y="155752"/>
                </a:lnTo>
                <a:lnTo>
                  <a:pt x="0" y="219925"/>
                </a:lnTo>
                <a:lnTo>
                  <a:pt x="72250" y="179654"/>
                </a:lnTo>
                <a:lnTo>
                  <a:pt x="76377" y="180936"/>
                </a:lnTo>
                <a:lnTo>
                  <a:pt x="80606" y="182016"/>
                </a:lnTo>
                <a:lnTo>
                  <a:pt x="84924" y="182905"/>
                </a:lnTo>
              </a:path>
            </a:pathLst>
          </a:custGeom>
          <a:ln w="13296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464817" y="1237812"/>
            <a:ext cx="1050608" cy="97154"/>
          </a:xfrm>
          <a:custGeom>
            <a:avLst/>
            <a:gdLst/>
            <a:ahLst/>
            <a:cxnLst/>
            <a:rect l="l" t="t" r="r" b="b"/>
            <a:pathLst>
              <a:path w="1400809" h="129539">
                <a:moveTo>
                  <a:pt x="1400289" y="129336"/>
                </a:moveTo>
                <a:lnTo>
                  <a:pt x="0" y="129336"/>
                </a:lnTo>
                <a:lnTo>
                  <a:pt x="0" y="0"/>
                </a:lnTo>
                <a:lnTo>
                  <a:pt x="1400289" y="0"/>
                </a:lnTo>
                <a:lnTo>
                  <a:pt x="1400289" y="129336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464817" y="3058430"/>
            <a:ext cx="1050608" cy="270986"/>
          </a:xfrm>
          <a:custGeom>
            <a:avLst/>
            <a:gdLst/>
            <a:ahLst/>
            <a:cxnLst/>
            <a:rect l="l" t="t" r="r" b="b"/>
            <a:pathLst>
              <a:path w="1400809" h="361314">
                <a:moveTo>
                  <a:pt x="1400289" y="361302"/>
                </a:moveTo>
                <a:lnTo>
                  <a:pt x="0" y="361302"/>
                </a:lnTo>
                <a:lnTo>
                  <a:pt x="0" y="0"/>
                </a:lnTo>
                <a:lnTo>
                  <a:pt x="1400289" y="0"/>
                </a:lnTo>
                <a:lnTo>
                  <a:pt x="1400289" y="361302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520948" y="143102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14" y="371190"/>
                </a:lnTo>
                <a:lnTo>
                  <a:pt x="357408" y="357412"/>
                </a:lnTo>
                <a:lnTo>
                  <a:pt x="371188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88" y="39229"/>
                </a:lnTo>
                <a:lnTo>
                  <a:pt x="357408" y="18837"/>
                </a:lnTo>
                <a:lnTo>
                  <a:pt x="337014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544999" y="174448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6844827" y="143102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90"/>
                </a:lnTo>
                <a:lnTo>
                  <a:pt x="357412" y="357412"/>
                </a:lnTo>
                <a:lnTo>
                  <a:pt x="371190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6868877" y="174448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168715" y="143102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90"/>
                </a:lnTo>
                <a:lnTo>
                  <a:pt x="357412" y="357412"/>
                </a:lnTo>
                <a:lnTo>
                  <a:pt x="371190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7192766" y="174448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6520948" y="18158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14"/>
                </a:lnTo>
                <a:lnTo>
                  <a:pt x="18837" y="357408"/>
                </a:lnTo>
                <a:lnTo>
                  <a:pt x="39229" y="371188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14" y="371188"/>
                </a:lnTo>
                <a:lnTo>
                  <a:pt x="357408" y="357408"/>
                </a:lnTo>
                <a:lnTo>
                  <a:pt x="371188" y="337014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88" y="39229"/>
                </a:lnTo>
                <a:lnTo>
                  <a:pt x="357408" y="18837"/>
                </a:lnTo>
                <a:lnTo>
                  <a:pt x="337014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544999" y="212929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844827" y="18158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14"/>
                </a:lnTo>
                <a:lnTo>
                  <a:pt x="18837" y="357408"/>
                </a:lnTo>
                <a:lnTo>
                  <a:pt x="39229" y="371188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88"/>
                </a:lnTo>
                <a:lnTo>
                  <a:pt x="357412" y="357408"/>
                </a:lnTo>
                <a:lnTo>
                  <a:pt x="371190" y="337014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6868877" y="212929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168715" y="18158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5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14"/>
                </a:lnTo>
                <a:lnTo>
                  <a:pt x="18837" y="357408"/>
                </a:lnTo>
                <a:lnTo>
                  <a:pt x="39229" y="371188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88"/>
                </a:lnTo>
                <a:lnTo>
                  <a:pt x="357412" y="357408"/>
                </a:lnTo>
                <a:lnTo>
                  <a:pt x="371190" y="337014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192766" y="212929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6520948" y="220064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14" y="371190"/>
                </a:lnTo>
                <a:lnTo>
                  <a:pt x="357408" y="357412"/>
                </a:lnTo>
                <a:lnTo>
                  <a:pt x="371188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88" y="39229"/>
                </a:lnTo>
                <a:lnTo>
                  <a:pt x="357408" y="18837"/>
                </a:lnTo>
                <a:lnTo>
                  <a:pt x="337014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544999" y="251410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844827" y="220064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90"/>
                </a:lnTo>
                <a:lnTo>
                  <a:pt x="357412" y="357412"/>
                </a:lnTo>
                <a:lnTo>
                  <a:pt x="371190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6868877" y="251410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6520948" y="258865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14"/>
                </a:lnTo>
                <a:lnTo>
                  <a:pt x="18837" y="357408"/>
                </a:lnTo>
                <a:lnTo>
                  <a:pt x="39229" y="371188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14" y="371188"/>
                </a:lnTo>
                <a:lnTo>
                  <a:pt x="357408" y="357408"/>
                </a:lnTo>
                <a:lnTo>
                  <a:pt x="371188" y="337014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88" y="39229"/>
                </a:lnTo>
                <a:lnTo>
                  <a:pt x="357408" y="18837"/>
                </a:lnTo>
                <a:lnTo>
                  <a:pt x="337014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6544999" y="290211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844827" y="258865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14"/>
                </a:lnTo>
                <a:lnTo>
                  <a:pt x="18837" y="357408"/>
                </a:lnTo>
                <a:lnTo>
                  <a:pt x="39229" y="371188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88"/>
                </a:lnTo>
                <a:lnTo>
                  <a:pt x="357412" y="357408"/>
                </a:lnTo>
                <a:lnTo>
                  <a:pt x="371190" y="337014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868877" y="290211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168715" y="220064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312115" y="0"/>
                </a:moveTo>
                <a:lnTo>
                  <a:pt x="64135" y="0"/>
                </a:lnTo>
                <a:lnTo>
                  <a:pt x="39229" y="5059"/>
                </a:lnTo>
                <a:lnTo>
                  <a:pt x="18837" y="18837"/>
                </a:lnTo>
                <a:lnTo>
                  <a:pt x="5059" y="39229"/>
                </a:lnTo>
                <a:lnTo>
                  <a:pt x="0" y="64134"/>
                </a:lnTo>
                <a:lnTo>
                  <a:pt x="0" y="312115"/>
                </a:lnTo>
                <a:lnTo>
                  <a:pt x="5059" y="337020"/>
                </a:lnTo>
                <a:lnTo>
                  <a:pt x="18837" y="357412"/>
                </a:lnTo>
                <a:lnTo>
                  <a:pt x="39229" y="371190"/>
                </a:lnTo>
                <a:lnTo>
                  <a:pt x="64135" y="376250"/>
                </a:lnTo>
                <a:lnTo>
                  <a:pt x="312115" y="376250"/>
                </a:lnTo>
                <a:lnTo>
                  <a:pt x="337020" y="371190"/>
                </a:lnTo>
                <a:lnTo>
                  <a:pt x="357412" y="357412"/>
                </a:lnTo>
                <a:lnTo>
                  <a:pt x="371190" y="337020"/>
                </a:lnTo>
                <a:lnTo>
                  <a:pt x="376250" y="312115"/>
                </a:lnTo>
                <a:lnTo>
                  <a:pt x="376250" y="64134"/>
                </a:lnTo>
                <a:lnTo>
                  <a:pt x="371190" y="39229"/>
                </a:lnTo>
                <a:lnTo>
                  <a:pt x="357412" y="18837"/>
                </a:lnTo>
                <a:lnTo>
                  <a:pt x="337020" y="5059"/>
                </a:lnTo>
                <a:lnTo>
                  <a:pt x="31211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192766" y="2514100"/>
            <a:ext cx="234315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115" y="0"/>
                </a:lnTo>
              </a:path>
            </a:pathLst>
          </a:custGeom>
          <a:ln w="36334">
            <a:solidFill>
              <a:srgbClr val="F2F2F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6969890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61" y="0"/>
                </a:moveTo>
                <a:lnTo>
                  <a:pt x="13046" y="1682"/>
                </a:lnTo>
                <a:lnTo>
                  <a:pt x="6256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6" y="36504"/>
                </a:lnTo>
                <a:lnTo>
                  <a:pt x="13046" y="41091"/>
                </a:lnTo>
                <a:lnTo>
                  <a:pt x="21361" y="42773"/>
                </a:lnTo>
                <a:lnTo>
                  <a:pt x="29691" y="41091"/>
                </a:lnTo>
                <a:lnTo>
                  <a:pt x="36488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88" y="6269"/>
                </a:lnTo>
                <a:lnTo>
                  <a:pt x="29691" y="1682"/>
                </a:lnTo>
                <a:lnTo>
                  <a:pt x="21361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7026011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61" y="0"/>
                </a:moveTo>
                <a:lnTo>
                  <a:pt x="13046" y="1682"/>
                </a:lnTo>
                <a:lnTo>
                  <a:pt x="6256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6" y="36504"/>
                </a:lnTo>
                <a:lnTo>
                  <a:pt x="13046" y="41091"/>
                </a:lnTo>
                <a:lnTo>
                  <a:pt x="21361" y="42773"/>
                </a:lnTo>
                <a:lnTo>
                  <a:pt x="29691" y="41091"/>
                </a:lnTo>
                <a:lnTo>
                  <a:pt x="36488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88" y="6269"/>
                </a:lnTo>
                <a:lnTo>
                  <a:pt x="29691" y="1682"/>
                </a:lnTo>
                <a:lnTo>
                  <a:pt x="21361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7082132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61" y="0"/>
                </a:moveTo>
                <a:lnTo>
                  <a:pt x="13046" y="1682"/>
                </a:lnTo>
                <a:lnTo>
                  <a:pt x="6256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6" y="36504"/>
                </a:lnTo>
                <a:lnTo>
                  <a:pt x="13046" y="41091"/>
                </a:lnTo>
                <a:lnTo>
                  <a:pt x="21361" y="42773"/>
                </a:lnTo>
                <a:lnTo>
                  <a:pt x="29685" y="41091"/>
                </a:lnTo>
                <a:lnTo>
                  <a:pt x="36483" y="36504"/>
                </a:lnTo>
                <a:lnTo>
                  <a:pt x="41067" y="29705"/>
                </a:lnTo>
                <a:lnTo>
                  <a:pt x="42748" y="21386"/>
                </a:lnTo>
                <a:lnTo>
                  <a:pt x="41067" y="13067"/>
                </a:lnTo>
                <a:lnTo>
                  <a:pt x="36483" y="6269"/>
                </a:lnTo>
                <a:lnTo>
                  <a:pt x="29685" y="1682"/>
                </a:lnTo>
                <a:lnTo>
                  <a:pt x="21361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7138253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61" y="0"/>
                </a:moveTo>
                <a:lnTo>
                  <a:pt x="13046" y="1682"/>
                </a:lnTo>
                <a:lnTo>
                  <a:pt x="6256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6" y="36504"/>
                </a:lnTo>
                <a:lnTo>
                  <a:pt x="13046" y="41091"/>
                </a:lnTo>
                <a:lnTo>
                  <a:pt x="21361" y="42773"/>
                </a:lnTo>
                <a:lnTo>
                  <a:pt x="29691" y="41091"/>
                </a:lnTo>
                <a:lnTo>
                  <a:pt x="36488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88" y="6269"/>
                </a:lnTo>
                <a:lnTo>
                  <a:pt x="29691" y="1682"/>
                </a:lnTo>
                <a:lnTo>
                  <a:pt x="21361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913769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86" y="0"/>
                </a:moveTo>
                <a:lnTo>
                  <a:pt x="13056" y="1682"/>
                </a:lnTo>
                <a:lnTo>
                  <a:pt x="6259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9" y="36504"/>
                </a:lnTo>
                <a:lnTo>
                  <a:pt x="13056" y="41091"/>
                </a:lnTo>
                <a:lnTo>
                  <a:pt x="21386" y="42773"/>
                </a:lnTo>
                <a:lnTo>
                  <a:pt x="29701" y="41091"/>
                </a:lnTo>
                <a:lnTo>
                  <a:pt x="36491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91" y="6269"/>
                </a:lnTo>
                <a:lnTo>
                  <a:pt x="29701" y="1682"/>
                </a:lnTo>
                <a:lnTo>
                  <a:pt x="21386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857648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86" y="0"/>
                </a:moveTo>
                <a:lnTo>
                  <a:pt x="13056" y="1682"/>
                </a:lnTo>
                <a:lnTo>
                  <a:pt x="6259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9" y="36504"/>
                </a:lnTo>
                <a:lnTo>
                  <a:pt x="13056" y="41091"/>
                </a:lnTo>
                <a:lnTo>
                  <a:pt x="21386" y="42773"/>
                </a:lnTo>
                <a:lnTo>
                  <a:pt x="29701" y="41091"/>
                </a:lnTo>
                <a:lnTo>
                  <a:pt x="36491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91" y="6269"/>
                </a:lnTo>
                <a:lnTo>
                  <a:pt x="29701" y="1682"/>
                </a:lnTo>
                <a:lnTo>
                  <a:pt x="21386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801536" y="2995907"/>
            <a:ext cx="32385" cy="32385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86" y="0"/>
                </a:moveTo>
                <a:lnTo>
                  <a:pt x="13056" y="1682"/>
                </a:lnTo>
                <a:lnTo>
                  <a:pt x="6259" y="6269"/>
                </a:lnTo>
                <a:lnTo>
                  <a:pt x="1678" y="13067"/>
                </a:lnTo>
                <a:lnTo>
                  <a:pt x="0" y="21386"/>
                </a:lnTo>
                <a:lnTo>
                  <a:pt x="1678" y="29705"/>
                </a:lnTo>
                <a:lnTo>
                  <a:pt x="6259" y="36504"/>
                </a:lnTo>
                <a:lnTo>
                  <a:pt x="13056" y="41091"/>
                </a:lnTo>
                <a:lnTo>
                  <a:pt x="21386" y="42773"/>
                </a:lnTo>
                <a:lnTo>
                  <a:pt x="29701" y="41091"/>
                </a:lnTo>
                <a:lnTo>
                  <a:pt x="36491" y="36504"/>
                </a:lnTo>
                <a:lnTo>
                  <a:pt x="41069" y="29705"/>
                </a:lnTo>
                <a:lnTo>
                  <a:pt x="42748" y="21386"/>
                </a:lnTo>
                <a:lnTo>
                  <a:pt x="41069" y="13067"/>
                </a:lnTo>
                <a:lnTo>
                  <a:pt x="36491" y="6269"/>
                </a:lnTo>
                <a:lnTo>
                  <a:pt x="29701" y="1682"/>
                </a:lnTo>
                <a:lnTo>
                  <a:pt x="21386" y="0"/>
                </a:lnTo>
                <a:close/>
              </a:path>
            </a:pathLst>
          </a:custGeom>
          <a:solidFill>
            <a:srgbClr val="F2F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8087240" y="1000658"/>
            <a:ext cx="229076" cy="228600"/>
          </a:xfrm>
          <a:custGeom>
            <a:avLst/>
            <a:gdLst/>
            <a:ahLst/>
            <a:cxnLst/>
            <a:rect l="l" t="t" r="r" b="b"/>
            <a:pathLst>
              <a:path w="305434" h="304800">
                <a:moveTo>
                  <a:pt x="155720" y="270510"/>
                </a:moveTo>
                <a:lnTo>
                  <a:pt x="127292" y="270510"/>
                </a:lnTo>
                <a:lnTo>
                  <a:pt x="135233" y="274320"/>
                </a:lnTo>
                <a:lnTo>
                  <a:pt x="141258" y="279400"/>
                </a:lnTo>
                <a:lnTo>
                  <a:pt x="144869" y="287020"/>
                </a:lnTo>
                <a:lnTo>
                  <a:pt x="145567" y="295910"/>
                </a:lnTo>
                <a:lnTo>
                  <a:pt x="144576" y="304800"/>
                </a:lnTo>
                <a:lnTo>
                  <a:pt x="167300" y="304800"/>
                </a:lnTo>
                <a:lnTo>
                  <a:pt x="192636" y="299720"/>
                </a:lnTo>
                <a:lnTo>
                  <a:pt x="204914" y="295910"/>
                </a:lnTo>
                <a:lnTo>
                  <a:pt x="214033" y="293370"/>
                </a:lnTo>
                <a:lnTo>
                  <a:pt x="210939" y="287020"/>
                </a:lnTo>
                <a:lnTo>
                  <a:pt x="162687" y="287020"/>
                </a:lnTo>
                <a:lnTo>
                  <a:pt x="159128" y="275590"/>
                </a:lnTo>
                <a:lnTo>
                  <a:pt x="155720" y="270510"/>
                </a:lnTo>
                <a:close/>
              </a:path>
              <a:path w="305434" h="304800">
                <a:moveTo>
                  <a:pt x="64983" y="207010"/>
                </a:moveTo>
                <a:lnTo>
                  <a:pt x="39801" y="207010"/>
                </a:lnTo>
                <a:lnTo>
                  <a:pt x="47167" y="212090"/>
                </a:lnTo>
                <a:lnTo>
                  <a:pt x="51473" y="218440"/>
                </a:lnTo>
                <a:lnTo>
                  <a:pt x="54730" y="226060"/>
                </a:lnTo>
                <a:lnTo>
                  <a:pt x="54913" y="234950"/>
                </a:lnTo>
                <a:lnTo>
                  <a:pt x="52149" y="242570"/>
                </a:lnTo>
                <a:lnTo>
                  <a:pt x="46570" y="248920"/>
                </a:lnTo>
                <a:lnTo>
                  <a:pt x="39014" y="255270"/>
                </a:lnTo>
                <a:lnTo>
                  <a:pt x="45986" y="261620"/>
                </a:lnTo>
                <a:lnTo>
                  <a:pt x="55574" y="270510"/>
                </a:lnTo>
                <a:lnTo>
                  <a:pt x="65849" y="278130"/>
                </a:lnTo>
                <a:lnTo>
                  <a:pt x="76772" y="285750"/>
                </a:lnTo>
                <a:lnTo>
                  <a:pt x="97129" y="294640"/>
                </a:lnTo>
                <a:lnTo>
                  <a:pt x="100215" y="285750"/>
                </a:lnTo>
                <a:lnTo>
                  <a:pt x="103611" y="279400"/>
                </a:lnTo>
                <a:lnTo>
                  <a:pt x="108713" y="274320"/>
                </a:lnTo>
                <a:lnTo>
                  <a:pt x="115094" y="271780"/>
                </a:lnTo>
                <a:lnTo>
                  <a:pt x="88023" y="271780"/>
                </a:lnTo>
                <a:lnTo>
                  <a:pt x="81788" y="267970"/>
                </a:lnTo>
                <a:lnTo>
                  <a:pt x="75774" y="264160"/>
                </a:lnTo>
                <a:lnTo>
                  <a:pt x="69989" y="260350"/>
                </a:lnTo>
                <a:lnTo>
                  <a:pt x="64439" y="255270"/>
                </a:lnTo>
                <a:lnTo>
                  <a:pt x="70253" y="243840"/>
                </a:lnTo>
                <a:lnTo>
                  <a:pt x="72555" y="232410"/>
                </a:lnTo>
                <a:lnTo>
                  <a:pt x="71208" y="219710"/>
                </a:lnTo>
                <a:lnTo>
                  <a:pt x="66078" y="208280"/>
                </a:lnTo>
                <a:lnTo>
                  <a:pt x="64983" y="207010"/>
                </a:lnTo>
                <a:close/>
              </a:path>
              <a:path w="305434" h="304800">
                <a:moveTo>
                  <a:pt x="230581" y="232410"/>
                </a:moveTo>
                <a:lnTo>
                  <a:pt x="222745" y="232410"/>
                </a:lnTo>
                <a:lnTo>
                  <a:pt x="215125" y="234950"/>
                </a:lnTo>
                <a:lnTo>
                  <a:pt x="208508" y="238760"/>
                </a:lnTo>
                <a:lnTo>
                  <a:pt x="199083" y="247650"/>
                </a:lnTo>
                <a:lnTo>
                  <a:pt x="192846" y="257810"/>
                </a:lnTo>
                <a:lnTo>
                  <a:pt x="190024" y="270510"/>
                </a:lnTo>
                <a:lnTo>
                  <a:pt x="190842" y="281940"/>
                </a:lnTo>
                <a:lnTo>
                  <a:pt x="183932" y="284480"/>
                </a:lnTo>
                <a:lnTo>
                  <a:pt x="169840" y="287020"/>
                </a:lnTo>
                <a:lnTo>
                  <a:pt x="210939" y="287020"/>
                </a:lnTo>
                <a:lnTo>
                  <a:pt x="209702" y="284480"/>
                </a:lnTo>
                <a:lnTo>
                  <a:pt x="207350" y="275590"/>
                </a:lnTo>
                <a:lnTo>
                  <a:pt x="226098" y="250190"/>
                </a:lnTo>
                <a:lnTo>
                  <a:pt x="270362" y="250190"/>
                </a:lnTo>
                <a:lnTo>
                  <a:pt x="277178" y="241300"/>
                </a:lnTo>
                <a:lnTo>
                  <a:pt x="255028" y="241300"/>
                </a:lnTo>
                <a:lnTo>
                  <a:pt x="249519" y="237490"/>
                </a:lnTo>
                <a:lnTo>
                  <a:pt x="243538" y="234950"/>
                </a:lnTo>
                <a:lnTo>
                  <a:pt x="230581" y="232410"/>
                </a:lnTo>
                <a:close/>
              </a:path>
              <a:path w="305434" h="304800">
                <a:moveTo>
                  <a:pt x="128104" y="252730"/>
                </a:moveTo>
                <a:lnTo>
                  <a:pt x="122326" y="252730"/>
                </a:lnTo>
                <a:lnTo>
                  <a:pt x="112033" y="254000"/>
                </a:lnTo>
                <a:lnTo>
                  <a:pt x="102622" y="257810"/>
                </a:lnTo>
                <a:lnTo>
                  <a:pt x="94487" y="264160"/>
                </a:lnTo>
                <a:lnTo>
                  <a:pt x="88023" y="271780"/>
                </a:lnTo>
                <a:lnTo>
                  <a:pt x="115094" y="271780"/>
                </a:lnTo>
                <a:lnTo>
                  <a:pt x="122326" y="270510"/>
                </a:lnTo>
                <a:lnTo>
                  <a:pt x="155720" y="270510"/>
                </a:lnTo>
                <a:lnTo>
                  <a:pt x="152312" y="265430"/>
                </a:lnTo>
                <a:lnTo>
                  <a:pt x="142747" y="257810"/>
                </a:lnTo>
                <a:lnTo>
                  <a:pt x="130937" y="254000"/>
                </a:lnTo>
                <a:lnTo>
                  <a:pt x="128104" y="252730"/>
                </a:lnTo>
                <a:close/>
              </a:path>
              <a:path w="305434" h="304800">
                <a:moveTo>
                  <a:pt x="270362" y="250190"/>
                </a:moveTo>
                <a:lnTo>
                  <a:pt x="237655" y="250190"/>
                </a:lnTo>
                <a:lnTo>
                  <a:pt x="244271" y="252730"/>
                </a:lnTo>
                <a:lnTo>
                  <a:pt x="254889" y="266700"/>
                </a:lnTo>
                <a:lnTo>
                  <a:pt x="261658" y="259080"/>
                </a:lnTo>
                <a:lnTo>
                  <a:pt x="270362" y="250190"/>
                </a:lnTo>
                <a:close/>
              </a:path>
              <a:path w="305434" h="304800">
                <a:moveTo>
                  <a:pt x="300121" y="114300"/>
                </a:moveTo>
                <a:lnTo>
                  <a:pt x="282270" y="114300"/>
                </a:lnTo>
                <a:lnTo>
                  <a:pt x="284131" y="121920"/>
                </a:lnTo>
                <a:lnTo>
                  <a:pt x="285613" y="128270"/>
                </a:lnTo>
                <a:lnTo>
                  <a:pt x="286710" y="135890"/>
                </a:lnTo>
                <a:lnTo>
                  <a:pt x="287413" y="142240"/>
                </a:lnTo>
                <a:lnTo>
                  <a:pt x="275620" y="146050"/>
                </a:lnTo>
                <a:lnTo>
                  <a:pt x="265552" y="153670"/>
                </a:lnTo>
                <a:lnTo>
                  <a:pt x="257915" y="162560"/>
                </a:lnTo>
                <a:lnTo>
                  <a:pt x="253415" y="173990"/>
                </a:lnTo>
                <a:lnTo>
                  <a:pt x="252684" y="186690"/>
                </a:lnTo>
                <a:lnTo>
                  <a:pt x="255708" y="199390"/>
                </a:lnTo>
                <a:lnTo>
                  <a:pt x="262056" y="209550"/>
                </a:lnTo>
                <a:lnTo>
                  <a:pt x="271297" y="217170"/>
                </a:lnTo>
                <a:lnTo>
                  <a:pt x="267726" y="223520"/>
                </a:lnTo>
                <a:lnTo>
                  <a:pt x="263820" y="229870"/>
                </a:lnTo>
                <a:lnTo>
                  <a:pt x="259585" y="234950"/>
                </a:lnTo>
                <a:lnTo>
                  <a:pt x="255028" y="241300"/>
                </a:lnTo>
                <a:lnTo>
                  <a:pt x="277178" y="241300"/>
                </a:lnTo>
                <a:lnTo>
                  <a:pt x="278152" y="240030"/>
                </a:lnTo>
                <a:lnTo>
                  <a:pt x="285003" y="228600"/>
                </a:lnTo>
                <a:lnTo>
                  <a:pt x="290893" y="217170"/>
                </a:lnTo>
                <a:lnTo>
                  <a:pt x="294932" y="208280"/>
                </a:lnTo>
                <a:lnTo>
                  <a:pt x="285775" y="205740"/>
                </a:lnTo>
                <a:lnTo>
                  <a:pt x="278260" y="200660"/>
                </a:lnTo>
                <a:lnTo>
                  <a:pt x="272913" y="194310"/>
                </a:lnTo>
                <a:lnTo>
                  <a:pt x="270152" y="186690"/>
                </a:lnTo>
                <a:lnTo>
                  <a:pt x="270395" y="177800"/>
                </a:lnTo>
                <a:lnTo>
                  <a:pt x="273710" y="170180"/>
                </a:lnTo>
                <a:lnTo>
                  <a:pt x="279474" y="163830"/>
                </a:lnTo>
                <a:lnTo>
                  <a:pt x="286988" y="160020"/>
                </a:lnTo>
                <a:lnTo>
                  <a:pt x="305184" y="160020"/>
                </a:lnTo>
                <a:lnTo>
                  <a:pt x="305117" y="151130"/>
                </a:lnTo>
                <a:lnTo>
                  <a:pt x="304469" y="138430"/>
                </a:lnTo>
                <a:lnTo>
                  <a:pt x="302704" y="125730"/>
                </a:lnTo>
                <a:lnTo>
                  <a:pt x="300121" y="114300"/>
                </a:lnTo>
                <a:close/>
              </a:path>
              <a:path w="305434" h="304800">
                <a:moveTo>
                  <a:pt x="50419" y="39370"/>
                </a:moveTo>
                <a:lnTo>
                  <a:pt x="20436" y="77470"/>
                </a:lnTo>
                <a:lnTo>
                  <a:pt x="10236" y="97790"/>
                </a:lnTo>
                <a:lnTo>
                  <a:pt x="19507" y="100330"/>
                </a:lnTo>
                <a:lnTo>
                  <a:pt x="27038" y="104140"/>
                </a:lnTo>
                <a:lnTo>
                  <a:pt x="32396" y="110490"/>
                </a:lnTo>
                <a:lnTo>
                  <a:pt x="35160" y="119380"/>
                </a:lnTo>
                <a:lnTo>
                  <a:pt x="34912" y="127000"/>
                </a:lnTo>
                <a:lnTo>
                  <a:pt x="31601" y="135890"/>
                </a:lnTo>
                <a:lnTo>
                  <a:pt x="25830" y="140970"/>
                </a:lnTo>
                <a:lnTo>
                  <a:pt x="18294" y="144780"/>
                </a:lnTo>
                <a:lnTo>
                  <a:pt x="9690" y="146050"/>
                </a:lnTo>
                <a:lnTo>
                  <a:pt x="17" y="146050"/>
                </a:lnTo>
                <a:lnTo>
                  <a:pt x="139" y="154940"/>
                </a:lnTo>
                <a:lnTo>
                  <a:pt x="873" y="167640"/>
                </a:lnTo>
                <a:lnTo>
                  <a:pt x="2667" y="180340"/>
                </a:lnTo>
                <a:lnTo>
                  <a:pt x="5508" y="193040"/>
                </a:lnTo>
                <a:lnTo>
                  <a:pt x="9385" y="204470"/>
                </a:lnTo>
                <a:lnTo>
                  <a:pt x="12712" y="214630"/>
                </a:lnTo>
                <a:lnTo>
                  <a:pt x="24663" y="208280"/>
                </a:lnTo>
                <a:lnTo>
                  <a:pt x="28168" y="207010"/>
                </a:lnTo>
                <a:lnTo>
                  <a:pt x="64983" y="207010"/>
                </a:lnTo>
                <a:lnTo>
                  <a:pt x="59511" y="200660"/>
                </a:lnTo>
                <a:lnTo>
                  <a:pt x="51349" y="195580"/>
                </a:lnTo>
                <a:lnTo>
                  <a:pt x="41982" y="191770"/>
                </a:lnTo>
                <a:lnTo>
                  <a:pt x="31800" y="190500"/>
                </a:lnTo>
                <a:lnTo>
                  <a:pt x="23050" y="190500"/>
                </a:lnTo>
                <a:lnTo>
                  <a:pt x="21219" y="184150"/>
                </a:lnTo>
                <a:lnTo>
                  <a:pt x="19750" y="176530"/>
                </a:lnTo>
                <a:lnTo>
                  <a:pt x="18644" y="170180"/>
                </a:lnTo>
                <a:lnTo>
                  <a:pt x="17907" y="162560"/>
                </a:lnTo>
                <a:lnTo>
                  <a:pt x="29705" y="158750"/>
                </a:lnTo>
                <a:lnTo>
                  <a:pt x="39771" y="152400"/>
                </a:lnTo>
                <a:lnTo>
                  <a:pt x="44540" y="146050"/>
                </a:lnTo>
                <a:lnTo>
                  <a:pt x="9690" y="146050"/>
                </a:lnTo>
                <a:lnTo>
                  <a:pt x="0" y="144780"/>
                </a:lnTo>
                <a:lnTo>
                  <a:pt x="45494" y="144780"/>
                </a:lnTo>
                <a:lnTo>
                  <a:pt x="47401" y="142240"/>
                </a:lnTo>
                <a:lnTo>
                  <a:pt x="51892" y="130810"/>
                </a:lnTo>
                <a:lnTo>
                  <a:pt x="52625" y="118110"/>
                </a:lnTo>
                <a:lnTo>
                  <a:pt x="49606" y="106680"/>
                </a:lnTo>
                <a:lnTo>
                  <a:pt x="43262" y="96520"/>
                </a:lnTo>
                <a:lnTo>
                  <a:pt x="34023" y="87630"/>
                </a:lnTo>
                <a:lnTo>
                  <a:pt x="37643" y="82550"/>
                </a:lnTo>
                <a:lnTo>
                  <a:pt x="41565" y="76200"/>
                </a:lnTo>
                <a:lnTo>
                  <a:pt x="45780" y="69850"/>
                </a:lnTo>
                <a:lnTo>
                  <a:pt x="50279" y="64770"/>
                </a:lnTo>
                <a:lnTo>
                  <a:pt x="98370" y="64770"/>
                </a:lnTo>
                <a:lnTo>
                  <a:pt x="106224" y="58420"/>
                </a:lnTo>
                <a:lnTo>
                  <a:pt x="107610" y="55880"/>
                </a:lnTo>
                <a:lnTo>
                  <a:pt x="67652" y="55880"/>
                </a:lnTo>
                <a:lnTo>
                  <a:pt x="61036" y="52070"/>
                </a:lnTo>
                <a:lnTo>
                  <a:pt x="50419" y="39370"/>
                </a:lnTo>
                <a:close/>
              </a:path>
              <a:path w="305434" h="304800">
                <a:moveTo>
                  <a:pt x="162763" y="105410"/>
                </a:moveTo>
                <a:lnTo>
                  <a:pt x="152628" y="105410"/>
                </a:lnTo>
                <a:lnTo>
                  <a:pt x="136527" y="107950"/>
                </a:lnTo>
                <a:lnTo>
                  <a:pt x="105803" y="142240"/>
                </a:lnTo>
                <a:lnTo>
                  <a:pt x="104830" y="153670"/>
                </a:lnTo>
                <a:lnTo>
                  <a:pt x="105486" y="161290"/>
                </a:lnTo>
                <a:lnTo>
                  <a:pt x="133560" y="196850"/>
                </a:lnTo>
                <a:lnTo>
                  <a:pt x="142582" y="199390"/>
                </a:lnTo>
                <a:lnTo>
                  <a:pt x="145910" y="200660"/>
                </a:lnTo>
                <a:lnTo>
                  <a:pt x="152692" y="200660"/>
                </a:lnTo>
                <a:lnTo>
                  <a:pt x="168786" y="198120"/>
                </a:lnTo>
                <a:lnTo>
                  <a:pt x="182718" y="190500"/>
                </a:lnTo>
                <a:lnTo>
                  <a:pt x="189091" y="182880"/>
                </a:lnTo>
                <a:lnTo>
                  <a:pt x="148361" y="182880"/>
                </a:lnTo>
                <a:lnTo>
                  <a:pt x="138252" y="180340"/>
                </a:lnTo>
                <a:lnTo>
                  <a:pt x="131406" y="176530"/>
                </a:lnTo>
                <a:lnTo>
                  <a:pt x="122567" y="162560"/>
                </a:lnTo>
                <a:lnTo>
                  <a:pt x="121069" y="154940"/>
                </a:lnTo>
                <a:lnTo>
                  <a:pt x="122796" y="146050"/>
                </a:lnTo>
                <a:lnTo>
                  <a:pt x="126720" y="137160"/>
                </a:lnTo>
                <a:lnTo>
                  <a:pt x="133488" y="129540"/>
                </a:lnTo>
                <a:lnTo>
                  <a:pt x="142368" y="124460"/>
                </a:lnTo>
                <a:lnTo>
                  <a:pt x="152628" y="121920"/>
                </a:lnTo>
                <a:lnTo>
                  <a:pt x="188982" y="121920"/>
                </a:lnTo>
                <a:lnTo>
                  <a:pt x="187023" y="119380"/>
                </a:lnTo>
                <a:lnTo>
                  <a:pt x="179917" y="113030"/>
                </a:lnTo>
                <a:lnTo>
                  <a:pt x="171769" y="109220"/>
                </a:lnTo>
                <a:lnTo>
                  <a:pt x="162763" y="105410"/>
                </a:lnTo>
                <a:close/>
              </a:path>
              <a:path w="305434" h="304800">
                <a:moveTo>
                  <a:pt x="188982" y="121920"/>
                </a:moveTo>
                <a:lnTo>
                  <a:pt x="154800" y="121920"/>
                </a:lnTo>
                <a:lnTo>
                  <a:pt x="156972" y="123190"/>
                </a:lnTo>
                <a:lnTo>
                  <a:pt x="167068" y="124460"/>
                </a:lnTo>
                <a:lnTo>
                  <a:pt x="173901" y="129540"/>
                </a:lnTo>
                <a:lnTo>
                  <a:pt x="182727" y="143510"/>
                </a:lnTo>
                <a:lnTo>
                  <a:pt x="184238" y="151130"/>
                </a:lnTo>
                <a:lnTo>
                  <a:pt x="182511" y="158750"/>
                </a:lnTo>
                <a:lnTo>
                  <a:pt x="178588" y="168910"/>
                </a:lnTo>
                <a:lnTo>
                  <a:pt x="171821" y="176530"/>
                </a:lnTo>
                <a:lnTo>
                  <a:pt x="162944" y="181610"/>
                </a:lnTo>
                <a:lnTo>
                  <a:pt x="152692" y="182880"/>
                </a:lnTo>
                <a:lnTo>
                  <a:pt x="189091" y="182880"/>
                </a:lnTo>
                <a:lnTo>
                  <a:pt x="193340" y="177800"/>
                </a:lnTo>
                <a:lnTo>
                  <a:pt x="199504" y="162560"/>
                </a:lnTo>
                <a:lnTo>
                  <a:pt x="200586" y="153670"/>
                </a:lnTo>
                <a:lnTo>
                  <a:pt x="199821" y="144780"/>
                </a:lnTo>
                <a:lnTo>
                  <a:pt x="197246" y="135890"/>
                </a:lnTo>
                <a:lnTo>
                  <a:pt x="192900" y="127000"/>
                </a:lnTo>
                <a:lnTo>
                  <a:pt x="188982" y="121920"/>
                </a:lnTo>
                <a:close/>
              </a:path>
              <a:path w="305434" h="304800">
                <a:moveTo>
                  <a:pt x="305184" y="160020"/>
                </a:moveTo>
                <a:lnTo>
                  <a:pt x="295554" y="160020"/>
                </a:lnTo>
                <a:lnTo>
                  <a:pt x="305193" y="161290"/>
                </a:lnTo>
                <a:lnTo>
                  <a:pt x="305184" y="160020"/>
                </a:lnTo>
                <a:close/>
              </a:path>
              <a:path w="305434" h="304800">
                <a:moveTo>
                  <a:pt x="247954" y="34290"/>
                </a:moveTo>
                <a:lnTo>
                  <a:pt x="217322" y="34290"/>
                </a:lnTo>
                <a:lnTo>
                  <a:pt x="223531" y="38100"/>
                </a:lnTo>
                <a:lnTo>
                  <a:pt x="229523" y="41910"/>
                </a:lnTo>
                <a:lnTo>
                  <a:pt x="235292" y="45720"/>
                </a:lnTo>
                <a:lnTo>
                  <a:pt x="240830" y="50800"/>
                </a:lnTo>
                <a:lnTo>
                  <a:pt x="235054" y="60960"/>
                </a:lnTo>
                <a:lnTo>
                  <a:pt x="232771" y="73660"/>
                </a:lnTo>
                <a:lnTo>
                  <a:pt x="253977" y="110490"/>
                </a:lnTo>
                <a:lnTo>
                  <a:pt x="273507" y="115570"/>
                </a:lnTo>
                <a:lnTo>
                  <a:pt x="279400" y="115570"/>
                </a:lnTo>
                <a:lnTo>
                  <a:pt x="282270" y="114300"/>
                </a:lnTo>
                <a:lnTo>
                  <a:pt x="300121" y="114300"/>
                </a:lnTo>
                <a:lnTo>
                  <a:pt x="299834" y="113030"/>
                </a:lnTo>
                <a:lnTo>
                  <a:pt x="295871" y="100330"/>
                </a:lnTo>
                <a:lnTo>
                  <a:pt x="294913" y="97790"/>
                </a:lnTo>
                <a:lnTo>
                  <a:pt x="265518" y="97790"/>
                </a:lnTo>
                <a:lnTo>
                  <a:pt x="258152" y="93980"/>
                </a:lnTo>
                <a:lnTo>
                  <a:pt x="253847" y="87630"/>
                </a:lnTo>
                <a:lnTo>
                  <a:pt x="250592" y="80010"/>
                </a:lnTo>
                <a:lnTo>
                  <a:pt x="250399" y="71120"/>
                </a:lnTo>
                <a:lnTo>
                  <a:pt x="253140" y="63500"/>
                </a:lnTo>
                <a:lnTo>
                  <a:pt x="258686" y="57150"/>
                </a:lnTo>
                <a:lnTo>
                  <a:pt x="266153" y="50800"/>
                </a:lnTo>
                <a:lnTo>
                  <a:pt x="259257" y="43180"/>
                </a:lnTo>
                <a:lnTo>
                  <a:pt x="249665" y="35560"/>
                </a:lnTo>
                <a:lnTo>
                  <a:pt x="247954" y="34290"/>
                </a:lnTo>
                <a:close/>
              </a:path>
              <a:path w="305434" h="304800">
                <a:moveTo>
                  <a:pt x="292519" y="91440"/>
                </a:moveTo>
                <a:lnTo>
                  <a:pt x="283857" y="95250"/>
                </a:lnTo>
                <a:lnTo>
                  <a:pt x="280619" y="97790"/>
                </a:lnTo>
                <a:lnTo>
                  <a:pt x="294913" y="97790"/>
                </a:lnTo>
                <a:lnTo>
                  <a:pt x="292519" y="91440"/>
                </a:lnTo>
                <a:close/>
              </a:path>
              <a:path w="305434" h="304800">
                <a:moveTo>
                  <a:pt x="98370" y="64770"/>
                </a:moveTo>
                <a:lnTo>
                  <a:pt x="50279" y="64770"/>
                </a:lnTo>
                <a:lnTo>
                  <a:pt x="55786" y="68580"/>
                </a:lnTo>
                <a:lnTo>
                  <a:pt x="61761" y="71120"/>
                </a:lnTo>
                <a:lnTo>
                  <a:pt x="68101" y="72390"/>
                </a:lnTo>
                <a:lnTo>
                  <a:pt x="82537" y="72390"/>
                </a:lnTo>
                <a:lnTo>
                  <a:pt x="90182" y="71120"/>
                </a:lnTo>
                <a:lnTo>
                  <a:pt x="96799" y="66040"/>
                </a:lnTo>
                <a:lnTo>
                  <a:pt x="98370" y="64770"/>
                </a:lnTo>
                <a:close/>
              </a:path>
              <a:path w="305434" h="304800">
                <a:moveTo>
                  <a:pt x="160731" y="0"/>
                </a:moveTo>
                <a:lnTo>
                  <a:pt x="151015" y="0"/>
                </a:lnTo>
                <a:lnTo>
                  <a:pt x="125328" y="2540"/>
                </a:lnTo>
                <a:lnTo>
                  <a:pt x="112744" y="5080"/>
                </a:lnTo>
                <a:lnTo>
                  <a:pt x="100393" y="10160"/>
                </a:lnTo>
                <a:lnTo>
                  <a:pt x="91249" y="12700"/>
                </a:lnTo>
                <a:lnTo>
                  <a:pt x="95592" y="21590"/>
                </a:lnTo>
                <a:lnTo>
                  <a:pt x="97959" y="30480"/>
                </a:lnTo>
                <a:lnTo>
                  <a:pt x="97228" y="38100"/>
                </a:lnTo>
                <a:lnTo>
                  <a:pt x="93624" y="45720"/>
                </a:lnTo>
                <a:lnTo>
                  <a:pt x="87376" y="52070"/>
                </a:lnTo>
                <a:lnTo>
                  <a:pt x="83578" y="54610"/>
                </a:lnTo>
                <a:lnTo>
                  <a:pt x="79197" y="55880"/>
                </a:lnTo>
                <a:lnTo>
                  <a:pt x="107610" y="55880"/>
                </a:lnTo>
                <a:lnTo>
                  <a:pt x="112461" y="46990"/>
                </a:lnTo>
                <a:lnTo>
                  <a:pt x="115283" y="35560"/>
                </a:lnTo>
                <a:lnTo>
                  <a:pt x="114465" y="22860"/>
                </a:lnTo>
                <a:lnTo>
                  <a:pt x="142659" y="17780"/>
                </a:lnTo>
                <a:lnTo>
                  <a:pt x="160359" y="17780"/>
                </a:lnTo>
                <a:lnTo>
                  <a:pt x="159753" y="10160"/>
                </a:lnTo>
                <a:lnTo>
                  <a:pt x="160731" y="0"/>
                </a:lnTo>
                <a:close/>
              </a:path>
              <a:path w="305434" h="304800">
                <a:moveTo>
                  <a:pt x="160359" y="17780"/>
                </a:moveTo>
                <a:lnTo>
                  <a:pt x="142659" y="17780"/>
                </a:lnTo>
                <a:lnTo>
                  <a:pt x="146219" y="30480"/>
                </a:lnTo>
                <a:lnTo>
                  <a:pt x="153038" y="39370"/>
                </a:lnTo>
                <a:lnTo>
                  <a:pt x="162604" y="46990"/>
                </a:lnTo>
                <a:lnTo>
                  <a:pt x="174409" y="52070"/>
                </a:lnTo>
                <a:lnTo>
                  <a:pt x="177241" y="53340"/>
                </a:lnTo>
                <a:lnTo>
                  <a:pt x="183007" y="53340"/>
                </a:lnTo>
                <a:lnTo>
                  <a:pt x="193312" y="52070"/>
                </a:lnTo>
                <a:lnTo>
                  <a:pt x="202726" y="48260"/>
                </a:lnTo>
                <a:lnTo>
                  <a:pt x="210860" y="41910"/>
                </a:lnTo>
                <a:lnTo>
                  <a:pt x="216245" y="35560"/>
                </a:lnTo>
                <a:lnTo>
                  <a:pt x="178054" y="35560"/>
                </a:lnTo>
                <a:lnTo>
                  <a:pt x="170109" y="31750"/>
                </a:lnTo>
                <a:lnTo>
                  <a:pt x="164079" y="26670"/>
                </a:lnTo>
                <a:lnTo>
                  <a:pt x="160460" y="19050"/>
                </a:lnTo>
                <a:lnTo>
                  <a:pt x="160359" y="17780"/>
                </a:lnTo>
                <a:close/>
              </a:path>
              <a:path w="305434" h="304800">
                <a:moveTo>
                  <a:pt x="208165" y="10160"/>
                </a:moveTo>
                <a:lnTo>
                  <a:pt x="183007" y="35560"/>
                </a:lnTo>
                <a:lnTo>
                  <a:pt x="216245" y="35560"/>
                </a:lnTo>
                <a:lnTo>
                  <a:pt x="217322" y="34290"/>
                </a:lnTo>
                <a:lnTo>
                  <a:pt x="247954" y="34290"/>
                </a:lnTo>
                <a:lnTo>
                  <a:pt x="239396" y="27940"/>
                </a:lnTo>
                <a:lnTo>
                  <a:pt x="228491" y="20320"/>
                </a:lnTo>
                <a:lnTo>
                  <a:pt x="216992" y="13970"/>
                </a:lnTo>
                <a:lnTo>
                  <a:pt x="208165" y="1016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6024524" y="666750"/>
            <a:ext cx="2805113" cy="37670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825" dirty="0">
              <a:latin typeface="Times New Roman"/>
              <a:cs typeface="Times New Roman"/>
            </a:endParaRPr>
          </a:p>
          <a:p>
            <a:pPr marL="1527810" algn="ctr"/>
            <a:r>
              <a:rPr sz="675" spc="26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675" spc="-1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75" spc="3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675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563" dirty="0">
              <a:latin typeface="Times New Roman"/>
              <a:cs typeface="Times New Roman"/>
            </a:endParaRPr>
          </a:p>
          <a:p>
            <a:pPr marR="370046" algn="r"/>
            <a:r>
              <a:rPr sz="675" spc="23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675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75" spc="23" dirty="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endParaRPr sz="675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528286" algn="ctr"/>
            <a:r>
              <a:rPr sz="675" spc="19" dirty="0">
                <a:solidFill>
                  <a:srgbClr val="FFFFFF"/>
                </a:solidFill>
                <a:latin typeface="Tahoma"/>
                <a:cs typeface="Tahoma"/>
              </a:rPr>
              <a:t>Social</a:t>
            </a:r>
            <a:r>
              <a:rPr sz="675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75" spc="11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endParaRPr sz="675" dirty="0">
              <a:latin typeface="Tahoma"/>
              <a:cs typeface="Tahoma"/>
            </a:endParaRPr>
          </a:p>
          <a:p>
            <a:pPr marL="1808321" marR="274320" algn="ctr">
              <a:lnSpc>
                <a:spcPct val="459000"/>
              </a:lnSpc>
              <a:spcBef>
                <a:spcPts val="34"/>
              </a:spcBef>
            </a:pPr>
            <a:r>
              <a:rPr sz="675" spc="23" dirty="0" smtClean="0">
                <a:solidFill>
                  <a:srgbClr val="FFFFFF"/>
                </a:solidFill>
                <a:latin typeface="Tahoma"/>
                <a:cs typeface="Tahoma"/>
              </a:rPr>
              <a:t>Geo-Location  </a:t>
            </a:r>
            <a:r>
              <a:rPr sz="675" spc="30" dirty="0">
                <a:solidFill>
                  <a:srgbClr val="FFFFFF"/>
                </a:solidFill>
                <a:latin typeface="Tahoma"/>
                <a:cs typeface="Tahoma"/>
              </a:rPr>
              <a:t>Push</a:t>
            </a:r>
            <a:r>
              <a:rPr sz="675" spc="-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75" spc="19" dirty="0">
                <a:solidFill>
                  <a:srgbClr val="FFFFFF"/>
                </a:solidFill>
                <a:latin typeface="Tahoma"/>
                <a:cs typeface="Tahoma"/>
              </a:rPr>
              <a:t>Notifications  Analytics</a:t>
            </a:r>
            <a:endParaRPr sz="675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75" dirty="0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938" dirty="0">
              <a:latin typeface="Times New Roman"/>
              <a:cs typeface="Times New Roman"/>
            </a:endParaRPr>
          </a:p>
          <a:p>
            <a:pPr marL="463391" marR="307181" indent="-162878">
              <a:lnSpc>
                <a:spcPts val="1050"/>
              </a:lnSpc>
              <a:spcBef>
                <a:spcPts val="4"/>
              </a:spcBef>
            </a:pP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BaaS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enables developers </a:t>
            </a:r>
            <a:r>
              <a:rPr sz="900" b="1" spc="26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900" b="1" spc="-1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develop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900" b="1" spc="11" dirty="0">
                <a:solidFill>
                  <a:srgbClr val="FFFFFF"/>
                </a:solidFill>
                <a:latin typeface="Arial"/>
                <a:cs typeface="Arial"/>
              </a:rPr>
              <a:t>extend</a:t>
            </a:r>
            <a:r>
              <a:rPr sz="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r>
              <a:rPr sz="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4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4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4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1174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2" y="866775"/>
            <a:ext cx="4494371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63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19" dirty="0">
                <a:solidFill>
                  <a:srgbClr val="5B5B5C"/>
                </a:solidFill>
                <a:latin typeface="Lucida Sans Unicode"/>
                <a:cs typeface="Lucida Sans Unicode"/>
              </a:rPr>
              <a:t>monetization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26" dirty="0">
                <a:solidFill>
                  <a:schemeClr val="accent1"/>
                </a:solidFill>
                <a:latin typeface="Arial"/>
                <a:cs typeface="Arial"/>
              </a:rPr>
              <a:t>MONETIZE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YOUR </a:t>
            </a:r>
            <a:r>
              <a:rPr sz="1125" b="1" spc="-49" dirty="0">
                <a:solidFill>
                  <a:schemeClr val="accent1"/>
                </a:solidFill>
                <a:latin typeface="Arial"/>
                <a:cs typeface="Arial"/>
              </a:rPr>
              <a:t>APIS.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SHARE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REVENUE </a:t>
            </a:r>
            <a:r>
              <a:rPr sz="1125" b="1" spc="-11" dirty="0">
                <a:solidFill>
                  <a:schemeClr val="accent1"/>
                </a:solidFill>
                <a:latin typeface="Arial"/>
                <a:cs typeface="Arial"/>
              </a:rPr>
              <a:t>WITH </a:t>
            </a:r>
            <a:r>
              <a:rPr sz="1125" b="1" spc="-60" dirty="0">
                <a:solidFill>
                  <a:schemeClr val="accent1"/>
                </a:solidFill>
                <a:latin typeface="Arial"/>
                <a:cs typeface="Arial"/>
              </a:rPr>
              <a:t>YOUR DEVELOPERS.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2" y="1861273"/>
            <a:ext cx="5247799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solutions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aren’t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only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competitive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advantage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enterprises,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but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also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potential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source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revenue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tool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build 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your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developer</a:t>
            </a:r>
            <a:r>
              <a:rPr sz="1275" spc="-172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ecosystem.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2" y="2714625"/>
            <a:ext cx="2025491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monetization</a:t>
            </a:r>
            <a:r>
              <a:rPr sz="1275" spc="-15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includes: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821" y="3080472"/>
            <a:ext cx="4389120" cy="1330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194309">
              <a:lnSpc>
                <a:spcPct val="112700"/>
              </a:lnSpc>
            </a:pP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Rate</a:t>
            </a:r>
            <a:r>
              <a:rPr sz="1275" spc="-56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plans</a:t>
            </a:r>
            <a:r>
              <a:rPr sz="1275" spc="-26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pay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developers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through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revenue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sharing,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charge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them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use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of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your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 smtClean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endParaRPr lang="en-US" sz="1275" spc="23" dirty="0" smtClean="0">
              <a:solidFill>
                <a:srgbClr val="5A5A5B"/>
              </a:solidFill>
              <a:latin typeface="Tahoma"/>
              <a:cs typeface="Tahoma"/>
            </a:endParaRPr>
          </a:p>
          <a:p>
            <a:pPr marL="9525" marR="194309">
              <a:lnSpc>
                <a:spcPct val="112700"/>
              </a:lnSpc>
            </a:pPr>
            <a:endParaRPr sz="1275" dirty="0"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Reporting</a:t>
            </a:r>
            <a:r>
              <a:rPr sz="1275" spc="64" dirty="0">
                <a:solidFill>
                  <a:srgbClr val="ED5630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49" dirty="0">
                <a:solidFill>
                  <a:schemeClr val="accent1"/>
                </a:solidFill>
                <a:latin typeface="Tahoma"/>
                <a:cs typeface="Tahoma"/>
              </a:rPr>
              <a:t>billing</a:t>
            </a:r>
            <a:r>
              <a:rPr sz="1275" spc="-225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34" dirty="0" smtClean="0">
                <a:solidFill>
                  <a:srgbClr val="5A5A5B"/>
                </a:solidFill>
                <a:latin typeface="Tahoma"/>
                <a:cs typeface="Tahoma"/>
              </a:rPr>
              <a:t>facilities</a:t>
            </a:r>
            <a:endParaRPr lang="en-US" sz="1275" spc="34" dirty="0" smtClean="0">
              <a:solidFill>
                <a:srgbClr val="5A5A5B"/>
              </a:solidFill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endParaRPr sz="1275" dirty="0"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r>
              <a:rPr sz="1275" spc="64" dirty="0">
                <a:solidFill>
                  <a:schemeClr val="accent1"/>
                </a:solidFill>
                <a:latin typeface="Tahoma"/>
                <a:cs typeface="Tahoma"/>
              </a:rPr>
              <a:t>Limits</a:t>
            </a:r>
            <a:r>
              <a:rPr sz="1275" spc="-53" dirty="0">
                <a:solidFill>
                  <a:schemeClr val="accent1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control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monitor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usage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performance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6031610" y="630936"/>
            <a:ext cx="2805113" cy="3442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2025">
              <a:latin typeface="Times New Roman"/>
              <a:cs typeface="Times New Roman"/>
            </a:endParaRPr>
          </a:p>
          <a:p>
            <a:pPr marL="670083" marR="667702" algn="ctr">
              <a:lnSpc>
                <a:spcPts val="2100"/>
              </a:lnSpc>
            </a:pPr>
            <a:r>
              <a:rPr sz="1950" spc="45" dirty="0">
                <a:solidFill>
                  <a:srgbClr val="FFFFFF"/>
                </a:solidFill>
                <a:latin typeface="Tahoma"/>
                <a:cs typeface="Tahoma"/>
              </a:rPr>
              <a:t>Monetization  </a:t>
            </a:r>
            <a:r>
              <a:rPr sz="1950" spc="41" dirty="0">
                <a:solidFill>
                  <a:srgbClr val="FFFFFF"/>
                </a:solidFill>
                <a:latin typeface="Tahoma"/>
                <a:cs typeface="Tahoma"/>
              </a:rPr>
              <a:t>capabilities</a:t>
            </a:r>
            <a:endParaRPr sz="1950">
              <a:latin typeface="Tahoma"/>
              <a:cs typeface="Tahoma"/>
            </a:endParaRPr>
          </a:p>
          <a:p>
            <a:pPr marL="421958" marR="418148" algn="ctr">
              <a:lnSpc>
                <a:spcPct val="152700"/>
              </a:lnSpc>
              <a:spcBef>
                <a:spcPts val="818"/>
              </a:spcBef>
            </a:pPr>
            <a:r>
              <a:rPr sz="1125" b="1" spc="8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1125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25" b="1" spc="-23" dirty="0">
                <a:solidFill>
                  <a:srgbClr val="FFFFFF"/>
                </a:solidFill>
                <a:latin typeface="Arial"/>
                <a:cs typeface="Arial"/>
              </a:rPr>
              <a:t>publish</a:t>
            </a:r>
            <a:r>
              <a:rPr sz="1125" b="1" spc="-1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b="1" dirty="0">
                <a:solidFill>
                  <a:srgbClr val="FFFFFF"/>
                </a:solidFill>
                <a:latin typeface="Arial"/>
                <a:cs typeface="Arial"/>
              </a:rPr>
              <a:t>packages  </a:t>
            </a:r>
            <a:r>
              <a:rPr sz="1125" b="1" spc="-19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sz="1125" b="1" spc="-1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b="1" spc="-8" dirty="0">
                <a:solidFill>
                  <a:srgbClr val="FFFFFF"/>
                </a:solidFill>
                <a:latin typeface="Arial"/>
                <a:cs typeface="Arial"/>
              </a:rPr>
              <a:t>creatively</a:t>
            </a:r>
            <a:endParaRPr sz="1125">
              <a:latin typeface="Arial"/>
              <a:cs typeface="Arial"/>
            </a:endParaRPr>
          </a:p>
          <a:p>
            <a:pPr marL="691991" marR="688181" indent="-476" algn="ctr">
              <a:lnSpc>
                <a:spcPct val="152700"/>
              </a:lnSpc>
            </a:pPr>
            <a:r>
              <a:rPr sz="1125" b="1" spc="-19" dirty="0">
                <a:solidFill>
                  <a:srgbClr val="FFFFFF"/>
                </a:solidFill>
                <a:latin typeface="Arial"/>
                <a:cs typeface="Arial"/>
              </a:rPr>
              <a:t>Limits, </a:t>
            </a:r>
            <a:r>
              <a:rPr sz="1125" b="1" spc="-11" dirty="0">
                <a:solidFill>
                  <a:srgbClr val="FFFFFF"/>
                </a:solidFill>
                <a:latin typeface="Arial"/>
                <a:cs typeface="Arial"/>
              </a:rPr>
              <a:t>notifications  </a:t>
            </a:r>
            <a:r>
              <a:rPr sz="1125" b="1" spc="-38" dirty="0">
                <a:solidFill>
                  <a:srgbClr val="FFFFFF"/>
                </a:solidFill>
                <a:latin typeface="Arial"/>
                <a:cs typeface="Arial"/>
              </a:rPr>
              <a:t>Billing </a:t>
            </a:r>
            <a:r>
              <a:rPr sz="1125" b="1" spc="-4" dirty="0">
                <a:solidFill>
                  <a:srgbClr val="FFFFFF"/>
                </a:solidFill>
                <a:latin typeface="Arial"/>
                <a:cs typeface="Arial"/>
              </a:rPr>
              <a:t>documents  </a:t>
            </a:r>
            <a:r>
              <a:rPr sz="1125" b="1" spc="4" dirty="0">
                <a:solidFill>
                  <a:srgbClr val="FFFFFF"/>
                </a:solidFill>
                <a:latin typeface="Arial"/>
                <a:cs typeface="Arial"/>
              </a:rPr>
              <a:t>Detailed reporting  </a:t>
            </a:r>
            <a:r>
              <a:rPr sz="1125" b="1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1125" b="1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b="1" spc="-11" dirty="0">
                <a:solidFill>
                  <a:srgbClr val="FFFFFF"/>
                </a:solidFill>
                <a:latin typeface="Arial"/>
                <a:cs typeface="Arial"/>
              </a:rPr>
              <a:t>workflows</a:t>
            </a:r>
            <a:endParaRPr sz="1125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42251" y="1403214"/>
            <a:ext cx="27623" cy="48101"/>
          </a:xfrm>
          <a:custGeom>
            <a:avLst/>
            <a:gdLst/>
            <a:ahLst/>
            <a:cxnLst/>
            <a:rect l="l" t="t" r="r" b="b"/>
            <a:pathLst>
              <a:path w="36829" h="64135">
                <a:moveTo>
                  <a:pt x="0" y="0"/>
                </a:moveTo>
                <a:lnTo>
                  <a:pt x="0" y="63893"/>
                </a:lnTo>
                <a:lnTo>
                  <a:pt x="16043" y="60231"/>
                </a:lnTo>
                <a:lnTo>
                  <a:pt x="27354" y="53373"/>
                </a:lnTo>
                <a:lnTo>
                  <a:pt x="34052" y="43678"/>
                </a:lnTo>
                <a:lnTo>
                  <a:pt x="36258" y="31508"/>
                </a:lnTo>
                <a:lnTo>
                  <a:pt x="33688" y="19243"/>
                </a:lnTo>
                <a:lnTo>
                  <a:pt x="26382" y="10415"/>
                </a:lnTo>
                <a:lnTo>
                  <a:pt x="14950" y="42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7096391" y="1145571"/>
            <a:ext cx="463868" cy="463868"/>
          </a:xfrm>
          <a:custGeom>
            <a:avLst/>
            <a:gdLst/>
            <a:ahLst/>
            <a:cxnLst/>
            <a:rect l="l" t="t" r="r" b="b"/>
            <a:pathLst>
              <a:path w="618490" h="618489">
                <a:moveTo>
                  <a:pt x="309029" y="0"/>
                </a:moveTo>
                <a:lnTo>
                  <a:pt x="263362" y="3350"/>
                </a:lnTo>
                <a:lnTo>
                  <a:pt x="219776" y="13083"/>
                </a:lnTo>
                <a:lnTo>
                  <a:pt x="178748" y="28721"/>
                </a:lnTo>
                <a:lnTo>
                  <a:pt x="140758" y="49785"/>
                </a:lnTo>
                <a:lnTo>
                  <a:pt x="106281" y="75798"/>
                </a:lnTo>
                <a:lnTo>
                  <a:pt x="75798" y="106281"/>
                </a:lnTo>
                <a:lnTo>
                  <a:pt x="49785" y="140758"/>
                </a:lnTo>
                <a:lnTo>
                  <a:pt x="28721" y="178748"/>
                </a:lnTo>
                <a:lnTo>
                  <a:pt x="13083" y="219776"/>
                </a:lnTo>
                <a:lnTo>
                  <a:pt x="3350" y="263362"/>
                </a:lnTo>
                <a:lnTo>
                  <a:pt x="0" y="309029"/>
                </a:lnTo>
                <a:lnTo>
                  <a:pt x="3350" y="354696"/>
                </a:lnTo>
                <a:lnTo>
                  <a:pt x="13083" y="398283"/>
                </a:lnTo>
                <a:lnTo>
                  <a:pt x="28721" y="439311"/>
                </a:lnTo>
                <a:lnTo>
                  <a:pt x="49785" y="477303"/>
                </a:lnTo>
                <a:lnTo>
                  <a:pt x="75798" y="511781"/>
                </a:lnTo>
                <a:lnTo>
                  <a:pt x="106281" y="542266"/>
                </a:lnTo>
                <a:lnTo>
                  <a:pt x="140758" y="568281"/>
                </a:lnTo>
                <a:lnTo>
                  <a:pt x="178748" y="589347"/>
                </a:lnTo>
                <a:lnTo>
                  <a:pt x="219776" y="604986"/>
                </a:lnTo>
                <a:lnTo>
                  <a:pt x="263362" y="614720"/>
                </a:lnTo>
                <a:lnTo>
                  <a:pt x="309029" y="618070"/>
                </a:lnTo>
                <a:lnTo>
                  <a:pt x="354695" y="614720"/>
                </a:lnTo>
                <a:lnTo>
                  <a:pt x="398281" y="604986"/>
                </a:lnTo>
                <a:lnTo>
                  <a:pt x="439309" y="589347"/>
                </a:lnTo>
                <a:lnTo>
                  <a:pt x="477300" y="568281"/>
                </a:lnTo>
                <a:lnTo>
                  <a:pt x="511776" y="542266"/>
                </a:lnTo>
                <a:lnTo>
                  <a:pt x="542259" y="511781"/>
                </a:lnTo>
                <a:lnTo>
                  <a:pt x="554867" y="495071"/>
                </a:lnTo>
                <a:lnTo>
                  <a:pt x="301904" y="495071"/>
                </a:lnTo>
                <a:lnTo>
                  <a:pt x="301904" y="458800"/>
                </a:lnTo>
                <a:lnTo>
                  <a:pt x="265121" y="452336"/>
                </a:lnTo>
                <a:lnTo>
                  <a:pt x="233637" y="437859"/>
                </a:lnTo>
                <a:lnTo>
                  <a:pt x="208223" y="415935"/>
                </a:lnTo>
                <a:lnTo>
                  <a:pt x="189649" y="387134"/>
                </a:lnTo>
                <a:lnTo>
                  <a:pt x="242328" y="362521"/>
                </a:lnTo>
                <a:lnTo>
                  <a:pt x="301904" y="362521"/>
                </a:lnTo>
                <a:lnTo>
                  <a:pt x="301904" y="337477"/>
                </a:lnTo>
                <a:lnTo>
                  <a:pt x="270762" y="328841"/>
                </a:lnTo>
                <a:lnTo>
                  <a:pt x="239299" y="312758"/>
                </a:lnTo>
                <a:lnTo>
                  <a:pt x="214961" y="286476"/>
                </a:lnTo>
                <a:lnTo>
                  <a:pt x="205193" y="247243"/>
                </a:lnTo>
                <a:lnTo>
                  <a:pt x="212107" y="212746"/>
                </a:lnTo>
                <a:lnTo>
                  <a:pt x="231689" y="185981"/>
                </a:lnTo>
                <a:lnTo>
                  <a:pt x="262201" y="168365"/>
                </a:lnTo>
                <a:lnTo>
                  <a:pt x="301904" y="161315"/>
                </a:lnTo>
                <a:lnTo>
                  <a:pt x="301904" y="137998"/>
                </a:lnTo>
                <a:lnTo>
                  <a:pt x="566190" y="137998"/>
                </a:lnTo>
                <a:lnTo>
                  <a:pt x="542259" y="106281"/>
                </a:lnTo>
                <a:lnTo>
                  <a:pt x="511776" y="75798"/>
                </a:lnTo>
                <a:lnTo>
                  <a:pt x="477300" y="49785"/>
                </a:lnTo>
                <a:lnTo>
                  <a:pt x="439309" y="28721"/>
                </a:lnTo>
                <a:lnTo>
                  <a:pt x="398281" y="13083"/>
                </a:lnTo>
                <a:lnTo>
                  <a:pt x="354695" y="3350"/>
                </a:lnTo>
                <a:lnTo>
                  <a:pt x="309029" y="0"/>
                </a:lnTo>
                <a:close/>
              </a:path>
              <a:path w="618490" h="618489">
                <a:moveTo>
                  <a:pt x="327812" y="216154"/>
                </a:moveTo>
                <a:lnTo>
                  <a:pt x="327812" y="277888"/>
                </a:lnTo>
                <a:lnTo>
                  <a:pt x="361504" y="288224"/>
                </a:lnTo>
                <a:lnTo>
                  <a:pt x="392683" y="305200"/>
                </a:lnTo>
                <a:lnTo>
                  <a:pt x="415605" y="331081"/>
                </a:lnTo>
                <a:lnTo>
                  <a:pt x="424522" y="368134"/>
                </a:lnTo>
                <a:lnTo>
                  <a:pt x="418155" y="401361"/>
                </a:lnTo>
                <a:lnTo>
                  <a:pt x="399484" y="428958"/>
                </a:lnTo>
                <a:lnTo>
                  <a:pt x="369155" y="448702"/>
                </a:lnTo>
                <a:lnTo>
                  <a:pt x="327812" y="458368"/>
                </a:lnTo>
                <a:lnTo>
                  <a:pt x="327812" y="495071"/>
                </a:lnTo>
                <a:lnTo>
                  <a:pt x="554867" y="495071"/>
                </a:lnTo>
                <a:lnTo>
                  <a:pt x="568272" y="477303"/>
                </a:lnTo>
                <a:lnTo>
                  <a:pt x="589336" y="439311"/>
                </a:lnTo>
                <a:lnTo>
                  <a:pt x="604974" y="398283"/>
                </a:lnTo>
                <a:lnTo>
                  <a:pt x="614707" y="354696"/>
                </a:lnTo>
                <a:lnTo>
                  <a:pt x="618058" y="309029"/>
                </a:lnTo>
                <a:lnTo>
                  <a:pt x="614707" y="263362"/>
                </a:lnTo>
                <a:lnTo>
                  <a:pt x="611011" y="246811"/>
                </a:lnTo>
                <a:lnTo>
                  <a:pt x="371855" y="246811"/>
                </a:lnTo>
                <a:lnTo>
                  <a:pt x="362059" y="235342"/>
                </a:lnTo>
                <a:lnTo>
                  <a:pt x="351777" y="226625"/>
                </a:lnTo>
                <a:lnTo>
                  <a:pt x="340523" y="220337"/>
                </a:lnTo>
                <a:lnTo>
                  <a:pt x="327812" y="216154"/>
                </a:lnTo>
                <a:close/>
              </a:path>
              <a:path w="618490" h="618489">
                <a:moveTo>
                  <a:pt x="301904" y="362521"/>
                </a:moveTo>
                <a:lnTo>
                  <a:pt x="242328" y="362521"/>
                </a:lnTo>
                <a:lnTo>
                  <a:pt x="253944" y="381365"/>
                </a:lnTo>
                <a:lnTo>
                  <a:pt x="268230" y="394420"/>
                </a:lnTo>
                <a:lnTo>
                  <a:pt x="284458" y="402537"/>
                </a:lnTo>
                <a:lnTo>
                  <a:pt x="301904" y="406565"/>
                </a:lnTo>
                <a:lnTo>
                  <a:pt x="301904" y="362521"/>
                </a:lnTo>
                <a:close/>
              </a:path>
              <a:path w="618490" h="618489">
                <a:moveTo>
                  <a:pt x="566190" y="137998"/>
                </a:moveTo>
                <a:lnTo>
                  <a:pt x="327812" y="137998"/>
                </a:lnTo>
                <a:lnTo>
                  <a:pt x="327812" y="162623"/>
                </a:lnTo>
                <a:lnTo>
                  <a:pt x="353701" y="168546"/>
                </a:lnTo>
                <a:lnTo>
                  <a:pt x="378218" y="179614"/>
                </a:lnTo>
                <a:lnTo>
                  <a:pt x="400307" y="196433"/>
                </a:lnTo>
                <a:lnTo>
                  <a:pt x="418909" y="219608"/>
                </a:lnTo>
                <a:lnTo>
                  <a:pt x="371855" y="246811"/>
                </a:lnTo>
                <a:lnTo>
                  <a:pt x="611011" y="246811"/>
                </a:lnTo>
                <a:lnTo>
                  <a:pt x="604974" y="219776"/>
                </a:lnTo>
                <a:lnTo>
                  <a:pt x="589336" y="178748"/>
                </a:lnTo>
                <a:lnTo>
                  <a:pt x="568272" y="140758"/>
                </a:lnTo>
                <a:lnTo>
                  <a:pt x="566190" y="13799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7296264" y="1306059"/>
            <a:ext cx="26670" cy="43814"/>
          </a:xfrm>
          <a:custGeom>
            <a:avLst/>
            <a:gdLst/>
            <a:ahLst/>
            <a:cxnLst/>
            <a:rect l="l" t="t" r="r" b="b"/>
            <a:pathLst>
              <a:path w="35559" h="58419">
                <a:moveTo>
                  <a:pt x="35407" y="0"/>
                </a:moveTo>
                <a:lnTo>
                  <a:pt x="22042" y="1956"/>
                </a:lnTo>
                <a:lnTo>
                  <a:pt x="10741" y="6864"/>
                </a:lnTo>
                <a:lnTo>
                  <a:pt x="2921" y="15248"/>
                </a:lnTo>
                <a:lnTo>
                  <a:pt x="0" y="27635"/>
                </a:lnTo>
                <a:lnTo>
                  <a:pt x="2435" y="39110"/>
                </a:lnTo>
                <a:lnTo>
                  <a:pt x="9445" y="47502"/>
                </a:lnTo>
                <a:lnTo>
                  <a:pt x="20584" y="53625"/>
                </a:lnTo>
                <a:lnTo>
                  <a:pt x="35407" y="58292"/>
                </a:lnTo>
                <a:lnTo>
                  <a:pt x="35407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7547639" y="1128170"/>
            <a:ext cx="22860" cy="37624"/>
          </a:xfrm>
          <a:custGeom>
            <a:avLst/>
            <a:gdLst/>
            <a:ahLst/>
            <a:cxnLst/>
            <a:rect l="l" t="t" r="r" b="b"/>
            <a:pathLst>
              <a:path w="30479" h="50165">
                <a:moveTo>
                  <a:pt x="30099" y="0"/>
                </a:moveTo>
                <a:lnTo>
                  <a:pt x="18736" y="1658"/>
                </a:lnTo>
                <a:lnTo>
                  <a:pt x="9129" y="5826"/>
                </a:lnTo>
                <a:lnTo>
                  <a:pt x="2483" y="12951"/>
                </a:lnTo>
                <a:lnTo>
                  <a:pt x="0" y="23482"/>
                </a:lnTo>
                <a:lnTo>
                  <a:pt x="2070" y="33231"/>
                </a:lnTo>
                <a:lnTo>
                  <a:pt x="8029" y="40365"/>
                </a:lnTo>
                <a:lnTo>
                  <a:pt x="17498" y="45572"/>
                </a:lnTo>
                <a:lnTo>
                  <a:pt x="30099" y="49542"/>
                </a:lnTo>
                <a:lnTo>
                  <a:pt x="30099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7586730" y="1210741"/>
            <a:ext cx="23336" cy="40958"/>
          </a:xfrm>
          <a:custGeom>
            <a:avLst/>
            <a:gdLst/>
            <a:ahLst/>
            <a:cxnLst/>
            <a:rect l="l" t="t" r="r" b="b"/>
            <a:pathLst>
              <a:path w="31115" h="54610">
                <a:moveTo>
                  <a:pt x="0" y="0"/>
                </a:moveTo>
                <a:lnTo>
                  <a:pt x="0" y="54317"/>
                </a:lnTo>
                <a:lnTo>
                  <a:pt x="13640" y="51201"/>
                </a:lnTo>
                <a:lnTo>
                  <a:pt x="23255" y="45370"/>
                </a:lnTo>
                <a:lnTo>
                  <a:pt x="28948" y="37130"/>
                </a:lnTo>
                <a:lnTo>
                  <a:pt x="30822" y="26784"/>
                </a:lnTo>
                <a:lnTo>
                  <a:pt x="28637" y="16357"/>
                </a:lnTo>
                <a:lnTo>
                  <a:pt x="22426" y="8853"/>
                </a:lnTo>
                <a:lnTo>
                  <a:pt x="12708" y="3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7388171" y="991743"/>
            <a:ext cx="383857" cy="393859"/>
          </a:xfrm>
          <a:custGeom>
            <a:avLst/>
            <a:gdLst/>
            <a:ahLst/>
            <a:cxnLst/>
            <a:rect l="l" t="t" r="r" b="b"/>
            <a:pathLst>
              <a:path w="511809" h="525144">
                <a:moveTo>
                  <a:pt x="264731" y="183730"/>
                </a:moveTo>
                <a:lnTo>
                  <a:pt x="264731" y="236207"/>
                </a:lnTo>
                <a:lnTo>
                  <a:pt x="293371" y="244994"/>
                </a:lnTo>
                <a:lnTo>
                  <a:pt x="319874" y="259421"/>
                </a:lnTo>
                <a:lnTo>
                  <a:pt x="339358" y="281418"/>
                </a:lnTo>
                <a:lnTo>
                  <a:pt x="346938" y="312915"/>
                </a:lnTo>
                <a:lnTo>
                  <a:pt x="341526" y="341156"/>
                </a:lnTo>
                <a:lnTo>
                  <a:pt x="325656" y="364612"/>
                </a:lnTo>
                <a:lnTo>
                  <a:pt x="299875" y="381393"/>
                </a:lnTo>
                <a:lnTo>
                  <a:pt x="264731" y="389610"/>
                </a:lnTo>
                <a:lnTo>
                  <a:pt x="264731" y="420801"/>
                </a:lnTo>
                <a:lnTo>
                  <a:pt x="251853" y="420801"/>
                </a:lnTo>
                <a:lnTo>
                  <a:pt x="257380" y="443366"/>
                </a:lnTo>
                <a:lnTo>
                  <a:pt x="261416" y="466472"/>
                </a:lnTo>
                <a:lnTo>
                  <a:pt x="263890" y="490076"/>
                </a:lnTo>
                <a:lnTo>
                  <a:pt x="264731" y="514134"/>
                </a:lnTo>
                <a:lnTo>
                  <a:pt x="264713" y="518030"/>
                </a:lnTo>
                <a:lnTo>
                  <a:pt x="264579" y="521093"/>
                </a:lnTo>
                <a:lnTo>
                  <a:pt x="264477" y="524560"/>
                </a:lnTo>
                <a:lnTo>
                  <a:pt x="309218" y="518030"/>
                </a:lnTo>
                <a:lnTo>
                  <a:pt x="351185" y="504323"/>
                </a:lnTo>
                <a:lnTo>
                  <a:pt x="389713" y="484096"/>
                </a:lnTo>
                <a:lnTo>
                  <a:pt x="424138" y="458007"/>
                </a:lnTo>
                <a:lnTo>
                  <a:pt x="453794" y="426716"/>
                </a:lnTo>
                <a:lnTo>
                  <a:pt x="478018" y="390878"/>
                </a:lnTo>
                <a:lnTo>
                  <a:pt x="496143" y="351153"/>
                </a:lnTo>
                <a:lnTo>
                  <a:pt x="507506" y="308199"/>
                </a:lnTo>
                <a:lnTo>
                  <a:pt x="511441" y="262674"/>
                </a:lnTo>
                <a:lnTo>
                  <a:pt x="507209" y="215457"/>
                </a:lnTo>
                <a:lnTo>
                  <a:pt x="505653" y="209791"/>
                </a:lnTo>
                <a:lnTo>
                  <a:pt x="302171" y="209791"/>
                </a:lnTo>
                <a:lnTo>
                  <a:pt x="293838" y="200041"/>
                </a:lnTo>
                <a:lnTo>
                  <a:pt x="285099" y="192632"/>
                </a:lnTo>
                <a:lnTo>
                  <a:pt x="275535" y="187286"/>
                </a:lnTo>
                <a:lnTo>
                  <a:pt x="264731" y="183730"/>
                </a:lnTo>
                <a:close/>
              </a:path>
              <a:path w="511809" h="525144">
                <a:moveTo>
                  <a:pt x="248767" y="0"/>
                </a:moveTo>
                <a:lnTo>
                  <a:pt x="200392" y="4452"/>
                </a:lnTo>
                <a:lnTo>
                  <a:pt x="154974" y="17275"/>
                </a:lnTo>
                <a:lnTo>
                  <a:pt x="113307" y="37665"/>
                </a:lnTo>
                <a:lnTo>
                  <a:pt x="76183" y="64817"/>
                </a:lnTo>
                <a:lnTo>
                  <a:pt x="44395" y="97928"/>
                </a:lnTo>
                <a:lnTo>
                  <a:pt x="18736" y="136196"/>
                </a:lnTo>
                <a:lnTo>
                  <a:pt x="0" y="178816"/>
                </a:lnTo>
                <a:lnTo>
                  <a:pt x="44249" y="192555"/>
                </a:lnTo>
                <a:lnTo>
                  <a:pt x="85730" y="211852"/>
                </a:lnTo>
                <a:lnTo>
                  <a:pt x="123999" y="236269"/>
                </a:lnTo>
                <a:lnTo>
                  <a:pt x="158613" y="265366"/>
                </a:lnTo>
                <a:lnTo>
                  <a:pt x="189128" y="298707"/>
                </a:lnTo>
                <a:lnTo>
                  <a:pt x="215099" y="335851"/>
                </a:lnTo>
                <a:lnTo>
                  <a:pt x="221623" y="339512"/>
                </a:lnTo>
                <a:lnTo>
                  <a:pt x="228442" y="342311"/>
                </a:lnTo>
                <a:lnTo>
                  <a:pt x="235493" y="344311"/>
                </a:lnTo>
                <a:lnTo>
                  <a:pt x="242709" y="345579"/>
                </a:lnTo>
                <a:lnTo>
                  <a:pt x="242709" y="286854"/>
                </a:lnTo>
                <a:lnTo>
                  <a:pt x="216239" y="279516"/>
                </a:lnTo>
                <a:lnTo>
                  <a:pt x="189495" y="265847"/>
                </a:lnTo>
                <a:lnTo>
                  <a:pt x="168805" y="243508"/>
                </a:lnTo>
                <a:lnTo>
                  <a:pt x="160502" y="210159"/>
                </a:lnTo>
                <a:lnTo>
                  <a:pt x="166380" y="180838"/>
                </a:lnTo>
                <a:lnTo>
                  <a:pt x="183027" y="158086"/>
                </a:lnTo>
                <a:lnTo>
                  <a:pt x="208964" y="143111"/>
                </a:lnTo>
                <a:lnTo>
                  <a:pt x="242709" y="137121"/>
                </a:lnTo>
                <a:lnTo>
                  <a:pt x="242709" y="117309"/>
                </a:lnTo>
                <a:lnTo>
                  <a:pt x="466540" y="117309"/>
                </a:lnTo>
                <a:lnTo>
                  <a:pt x="449664" y="93436"/>
                </a:lnTo>
                <a:lnTo>
                  <a:pt x="418005" y="61777"/>
                </a:lnTo>
                <a:lnTo>
                  <a:pt x="381344" y="35862"/>
                </a:lnTo>
                <a:lnTo>
                  <a:pt x="340423" y="16433"/>
                </a:lnTo>
                <a:lnTo>
                  <a:pt x="295983" y="4231"/>
                </a:lnTo>
                <a:lnTo>
                  <a:pt x="248767" y="0"/>
                </a:lnTo>
                <a:close/>
              </a:path>
              <a:path w="511809" h="525144">
                <a:moveTo>
                  <a:pt x="466540" y="117309"/>
                </a:moveTo>
                <a:lnTo>
                  <a:pt x="264731" y="117309"/>
                </a:lnTo>
                <a:lnTo>
                  <a:pt x="264731" y="138226"/>
                </a:lnTo>
                <a:lnTo>
                  <a:pt x="286736" y="143260"/>
                </a:lnTo>
                <a:lnTo>
                  <a:pt x="307576" y="152668"/>
                </a:lnTo>
                <a:lnTo>
                  <a:pt x="326351" y="166964"/>
                </a:lnTo>
                <a:lnTo>
                  <a:pt x="342163" y="186664"/>
                </a:lnTo>
                <a:lnTo>
                  <a:pt x="302171" y="209791"/>
                </a:lnTo>
                <a:lnTo>
                  <a:pt x="505653" y="209791"/>
                </a:lnTo>
                <a:lnTo>
                  <a:pt x="495008" y="171018"/>
                </a:lnTo>
                <a:lnTo>
                  <a:pt x="475579" y="130096"/>
                </a:lnTo>
                <a:lnTo>
                  <a:pt x="466540" y="1173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29518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309372" y="866775"/>
            <a:ext cx="3657124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30" dirty="0">
                <a:solidFill>
                  <a:srgbClr val="5B5B5C"/>
                </a:solidFill>
                <a:latin typeface="Lucida Sans Unicode"/>
                <a:cs typeface="Lucida Sans Unicode"/>
              </a:rPr>
              <a:t>Scalability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41" dirty="0">
                <a:solidFill>
                  <a:schemeClr val="accent1"/>
                </a:solidFill>
                <a:latin typeface="Arial"/>
                <a:cs typeface="Arial"/>
              </a:rPr>
              <a:t>LAUNCH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LIKE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A </a:t>
            </a:r>
            <a:r>
              <a:rPr sz="1125" b="1" spc="-75" dirty="0">
                <a:solidFill>
                  <a:schemeClr val="accent1"/>
                </a:solidFill>
                <a:latin typeface="Arial"/>
                <a:cs typeface="Arial"/>
              </a:rPr>
              <a:t>STARTUP, </a:t>
            </a:r>
            <a:r>
              <a:rPr sz="1125" b="1" spc="-68" dirty="0">
                <a:solidFill>
                  <a:schemeClr val="accent1"/>
                </a:solidFill>
                <a:latin typeface="Arial"/>
                <a:cs typeface="Arial"/>
              </a:rPr>
              <a:t>SCALE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LIKE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AN</a:t>
            </a:r>
            <a:r>
              <a:rPr sz="1125" b="1" spc="3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56" dirty="0">
                <a:solidFill>
                  <a:schemeClr val="accent1"/>
                </a:solidFill>
                <a:latin typeface="Arial"/>
                <a:cs typeface="Arial"/>
              </a:rPr>
              <a:t>ENTERPRISE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1885950"/>
            <a:ext cx="3302318" cy="19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Traffic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bursts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are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reality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across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industries.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71" y="2251798"/>
            <a:ext cx="4853940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Enterprises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must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9" dirty="0">
                <a:solidFill>
                  <a:srgbClr val="5A5A5B"/>
                </a:solidFill>
                <a:latin typeface="Tahoma"/>
                <a:cs typeface="Tahoma"/>
              </a:rPr>
              <a:t>be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confident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their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capacity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can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scale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with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dynamic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traffic</a:t>
            </a:r>
            <a:r>
              <a:rPr sz="1275" spc="-19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fluctuations.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371" y="2861397"/>
            <a:ext cx="5466398" cy="66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solution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supports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high-performance</a:t>
            </a:r>
            <a:r>
              <a:rPr sz="1275" spc="-49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requirements, 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with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architectures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distributed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database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technologies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perform</a:t>
            </a:r>
            <a:endParaRPr sz="1275">
              <a:latin typeface="Tahoma"/>
              <a:cs typeface="Tahoma"/>
            </a:endParaRPr>
          </a:p>
          <a:p>
            <a:pPr marL="9525">
              <a:spcBef>
                <a:spcPts val="194"/>
              </a:spcBef>
            </a:pP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at</a:t>
            </a:r>
            <a:r>
              <a:rPr sz="1275" spc="-124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scale.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1564" y="1103966"/>
            <a:ext cx="1423035" cy="701993"/>
          </a:xfrm>
          <a:custGeom>
            <a:avLst/>
            <a:gdLst/>
            <a:ahLst/>
            <a:cxnLst/>
            <a:rect l="l" t="t" r="r" b="b"/>
            <a:pathLst>
              <a:path w="1897379" h="935989">
                <a:moveTo>
                  <a:pt x="525564" y="930909"/>
                </a:moveTo>
                <a:lnTo>
                  <a:pt x="523684" y="930909"/>
                </a:lnTo>
                <a:lnTo>
                  <a:pt x="525792" y="935989"/>
                </a:lnTo>
                <a:lnTo>
                  <a:pt x="529297" y="935989"/>
                </a:lnTo>
                <a:lnTo>
                  <a:pt x="528129" y="933449"/>
                </a:lnTo>
                <a:lnTo>
                  <a:pt x="525564" y="930909"/>
                </a:lnTo>
                <a:close/>
              </a:path>
              <a:path w="1897379" h="935989">
                <a:moveTo>
                  <a:pt x="518083" y="928369"/>
                </a:moveTo>
                <a:lnTo>
                  <a:pt x="509790" y="928369"/>
                </a:lnTo>
                <a:lnTo>
                  <a:pt x="513994" y="929639"/>
                </a:lnTo>
                <a:lnTo>
                  <a:pt x="513067" y="932179"/>
                </a:lnTo>
                <a:lnTo>
                  <a:pt x="516102" y="934719"/>
                </a:lnTo>
                <a:lnTo>
                  <a:pt x="514819" y="929639"/>
                </a:lnTo>
                <a:lnTo>
                  <a:pt x="518083" y="928369"/>
                </a:lnTo>
                <a:close/>
              </a:path>
              <a:path w="1897379" h="935989">
                <a:moveTo>
                  <a:pt x="524671" y="928369"/>
                </a:moveTo>
                <a:lnTo>
                  <a:pt x="518083" y="928369"/>
                </a:lnTo>
                <a:lnTo>
                  <a:pt x="516572" y="933449"/>
                </a:lnTo>
                <a:lnTo>
                  <a:pt x="523811" y="934719"/>
                </a:lnTo>
                <a:lnTo>
                  <a:pt x="520420" y="933449"/>
                </a:lnTo>
                <a:lnTo>
                  <a:pt x="523684" y="930909"/>
                </a:lnTo>
                <a:lnTo>
                  <a:pt x="524548" y="930909"/>
                </a:lnTo>
                <a:lnTo>
                  <a:pt x="524671" y="928369"/>
                </a:lnTo>
                <a:close/>
              </a:path>
              <a:path w="1897379" h="935989">
                <a:moveTo>
                  <a:pt x="532434" y="930909"/>
                </a:moveTo>
                <a:lnTo>
                  <a:pt x="525564" y="930909"/>
                </a:lnTo>
                <a:lnTo>
                  <a:pt x="528129" y="932179"/>
                </a:lnTo>
                <a:lnTo>
                  <a:pt x="531634" y="933449"/>
                </a:lnTo>
                <a:lnTo>
                  <a:pt x="533031" y="933449"/>
                </a:lnTo>
                <a:lnTo>
                  <a:pt x="533514" y="932179"/>
                </a:lnTo>
                <a:lnTo>
                  <a:pt x="534263" y="932179"/>
                </a:lnTo>
                <a:lnTo>
                  <a:pt x="532434" y="930909"/>
                </a:lnTo>
                <a:close/>
              </a:path>
              <a:path w="1897379" h="935989">
                <a:moveTo>
                  <a:pt x="697627" y="925829"/>
                </a:moveTo>
                <a:lnTo>
                  <a:pt x="691857" y="925829"/>
                </a:lnTo>
                <a:lnTo>
                  <a:pt x="695972" y="929639"/>
                </a:lnTo>
                <a:lnTo>
                  <a:pt x="697801" y="933449"/>
                </a:lnTo>
                <a:lnTo>
                  <a:pt x="701890" y="927099"/>
                </a:lnTo>
                <a:lnTo>
                  <a:pt x="697627" y="925829"/>
                </a:lnTo>
                <a:close/>
              </a:path>
              <a:path w="1897379" h="935989">
                <a:moveTo>
                  <a:pt x="537819" y="930909"/>
                </a:moveTo>
                <a:lnTo>
                  <a:pt x="532434" y="930909"/>
                </a:lnTo>
                <a:lnTo>
                  <a:pt x="534263" y="932179"/>
                </a:lnTo>
                <a:lnTo>
                  <a:pt x="535914" y="932179"/>
                </a:lnTo>
                <a:lnTo>
                  <a:pt x="537819" y="930909"/>
                </a:lnTo>
                <a:close/>
              </a:path>
              <a:path w="1897379" h="935989">
                <a:moveTo>
                  <a:pt x="528828" y="918209"/>
                </a:moveTo>
                <a:lnTo>
                  <a:pt x="525109" y="919333"/>
                </a:lnTo>
                <a:lnTo>
                  <a:pt x="524548" y="930909"/>
                </a:lnTo>
                <a:lnTo>
                  <a:pt x="541324" y="930909"/>
                </a:lnTo>
                <a:lnTo>
                  <a:pt x="545058" y="928369"/>
                </a:lnTo>
                <a:lnTo>
                  <a:pt x="536765" y="928369"/>
                </a:lnTo>
                <a:lnTo>
                  <a:pt x="531050" y="923289"/>
                </a:lnTo>
                <a:lnTo>
                  <a:pt x="527545" y="920749"/>
                </a:lnTo>
                <a:lnTo>
                  <a:pt x="528828" y="918209"/>
                </a:lnTo>
                <a:close/>
              </a:path>
              <a:path w="1897379" h="935989">
                <a:moveTo>
                  <a:pt x="508038" y="925829"/>
                </a:moveTo>
                <a:lnTo>
                  <a:pt x="508038" y="929639"/>
                </a:lnTo>
                <a:lnTo>
                  <a:pt x="509790" y="928369"/>
                </a:lnTo>
                <a:lnTo>
                  <a:pt x="524671" y="928369"/>
                </a:lnTo>
                <a:lnTo>
                  <a:pt x="524732" y="927099"/>
                </a:lnTo>
                <a:lnTo>
                  <a:pt x="512127" y="927099"/>
                </a:lnTo>
                <a:lnTo>
                  <a:pt x="508038" y="925829"/>
                </a:lnTo>
                <a:close/>
              </a:path>
              <a:path w="1897379" h="935989">
                <a:moveTo>
                  <a:pt x="505587" y="923289"/>
                </a:moveTo>
                <a:lnTo>
                  <a:pt x="502094" y="923289"/>
                </a:lnTo>
                <a:lnTo>
                  <a:pt x="506069" y="925829"/>
                </a:lnTo>
                <a:lnTo>
                  <a:pt x="506069" y="927099"/>
                </a:lnTo>
                <a:lnTo>
                  <a:pt x="508863" y="924559"/>
                </a:lnTo>
                <a:lnTo>
                  <a:pt x="507453" y="924559"/>
                </a:lnTo>
                <a:lnTo>
                  <a:pt x="505587" y="923289"/>
                </a:lnTo>
                <a:close/>
              </a:path>
              <a:path w="1897379" h="935989">
                <a:moveTo>
                  <a:pt x="511728" y="922856"/>
                </a:moveTo>
                <a:lnTo>
                  <a:pt x="510857" y="923289"/>
                </a:lnTo>
                <a:lnTo>
                  <a:pt x="510146" y="923289"/>
                </a:lnTo>
                <a:lnTo>
                  <a:pt x="509333" y="924559"/>
                </a:lnTo>
                <a:lnTo>
                  <a:pt x="512127" y="927099"/>
                </a:lnTo>
                <a:lnTo>
                  <a:pt x="515861" y="927099"/>
                </a:lnTo>
                <a:lnTo>
                  <a:pt x="513295" y="924559"/>
                </a:lnTo>
                <a:lnTo>
                  <a:pt x="512127" y="923289"/>
                </a:lnTo>
                <a:lnTo>
                  <a:pt x="510857" y="923289"/>
                </a:lnTo>
                <a:lnTo>
                  <a:pt x="510256" y="923118"/>
                </a:lnTo>
                <a:lnTo>
                  <a:pt x="511969" y="923118"/>
                </a:lnTo>
                <a:lnTo>
                  <a:pt x="511728" y="922856"/>
                </a:lnTo>
                <a:close/>
              </a:path>
              <a:path w="1897379" h="935989">
                <a:moveTo>
                  <a:pt x="515747" y="920749"/>
                </a:moveTo>
                <a:lnTo>
                  <a:pt x="514591" y="920749"/>
                </a:lnTo>
                <a:lnTo>
                  <a:pt x="513537" y="922019"/>
                </a:lnTo>
                <a:lnTo>
                  <a:pt x="515861" y="927099"/>
                </a:lnTo>
                <a:lnTo>
                  <a:pt x="516915" y="922019"/>
                </a:lnTo>
                <a:lnTo>
                  <a:pt x="515747" y="920749"/>
                </a:lnTo>
                <a:close/>
              </a:path>
              <a:path w="1897379" h="935989">
                <a:moveTo>
                  <a:pt x="525163" y="918209"/>
                </a:moveTo>
                <a:lnTo>
                  <a:pt x="519366" y="918209"/>
                </a:lnTo>
                <a:lnTo>
                  <a:pt x="521944" y="920749"/>
                </a:lnTo>
                <a:lnTo>
                  <a:pt x="518325" y="920749"/>
                </a:lnTo>
                <a:lnTo>
                  <a:pt x="517156" y="923289"/>
                </a:lnTo>
                <a:lnTo>
                  <a:pt x="519950" y="924559"/>
                </a:lnTo>
                <a:lnTo>
                  <a:pt x="515988" y="927099"/>
                </a:lnTo>
                <a:lnTo>
                  <a:pt x="524732" y="927099"/>
                </a:lnTo>
                <a:lnTo>
                  <a:pt x="525102" y="919479"/>
                </a:lnTo>
                <a:lnTo>
                  <a:pt x="524624" y="919479"/>
                </a:lnTo>
                <a:lnTo>
                  <a:pt x="525148" y="918527"/>
                </a:lnTo>
                <a:lnTo>
                  <a:pt x="525163" y="918209"/>
                </a:lnTo>
                <a:close/>
              </a:path>
              <a:path w="1897379" h="935989">
                <a:moveTo>
                  <a:pt x="689102" y="923289"/>
                </a:moveTo>
                <a:lnTo>
                  <a:pt x="689356" y="924559"/>
                </a:lnTo>
                <a:lnTo>
                  <a:pt x="689813" y="927099"/>
                </a:lnTo>
                <a:lnTo>
                  <a:pt x="691857" y="925829"/>
                </a:lnTo>
                <a:lnTo>
                  <a:pt x="697627" y="925829"/>
                </a:lnTo>
                <a:lnTo>
                  <a:pt x="689102" y="923289"/>
                </a:lnTo>
                <a:close/>
              </a:path>
              <a:path w="1897379" h="935989">
                <a:moveTo>
                  <a:pt x="500799" y="919479"/>
                </a:moveTo>
                <a:lnTo>
                  <a:pt x="497065" y="919479"/>
                </a:lnTo>
                <a:lnTo>
                  <a:pt x="497890" y="922019"/>
                </a:lnTo>
                <a:lnTo>
                  <a:pt x="501154" y="924559"/>
                </a:lnTo>
                <a:lnTo>
                  <a:pt x="502094" y="923289"/>
                </a:lnTo>
                <a:lnTo>
                  <a:pt x="505587" y="923289"/>
                </a:lnTo>
                <a:lnTo>
                  <a:pt x="506412" y="922019"/>
                </a:lnTo>
                <a:lnTo>
                  <a:pt x="504659" y="922019"/>
                </a:lnTo>
                <a:lnTo>
                  <a:pt x="500799" y="919479"/>
                </a:lnTo>
                <a:close/>
              </a:path>
              <a:path w="1897379" h="935989">
                <a:moveTo>
                  <a:pt x="510959" y="922019"/>
                </a:moveTo>
                <a:lnTo>
                  <a:pt x="510256" y="923118"/>
                </a:lnTo>
                <a:lnTo>
                  <a:pt x="510857" y="923289"/>
                </a:lnTo>
                <a:lnTo>
                  <a:pt x="511728" y="922856"/>
                </a:lnTo>
                <a:lnTo>
                  <a:pt x="510959" y="922019"/>
                </a:lnTo>
                <a:close/>
              </a:path>
              <a:path w="1897379" h="935989">
                <a:moveTo>
                  <a:pt x="510959" y="922019"/>
                </a:moveTo>
                <a:lnTo>
                  <a:pt x="506412" y="922019"/>
                </a:lnTo>
                <a:lnTo>
                  <a:pt x="510256" y="923118"/>
                </a:lnTo>
                <a:lnTo>
                  <a:pt x="510959" y="922019"/>
                </a:lnTo>
                <a:close/>
              </a:path>
              <a:path w="1897379" h="935989">
                <a:moveTo>
                  <a:pt x="505942" y="916939"/>
                </a:moveTo>
                <a:lnTo>
                  <a:pt x="504418" y="918209"/>
                </a:lnTo>
                <a:lnTo>
                  <a:pt x="504659" y="922019"/>
                </a:lnTo>
                <a:lnTo>
                  <a:pt x="510959" y="922019"/>
                </a:lnTo>
                <a:lnTo>
                  <a:pt x="511728" y="922856"/>
                </a:lnTo>
                <a:lnTo>
                  <a:pt x="513410" y="922019"/>
                </a:lnTo>
                <a:lnTo>
                  <a:pt x="512851" y="919479"/>
                </a:lnTo>
                <a:lnTo>
                  <a:pt x="508508" y="919479"/>
                </a:lnTo>
                <a:lnTo>
                  <a:pt x="505942" y="916939"/>
                </a:lnTo>
                <a:close/>
              </a:path>
              <a:path w="1897379" h="935989">
                <a:moveTo>
                  <a:pt x="520407" y="913129"/>
                </a:moveTo>
                <a:lnTo>
                  <a:pt x="520065" y="913129"/>
                </a:lnTo>
                <a:lnTo>
                  <a:pt x="518680" y="915669"/>
                </a:lnTo>
                <a:lnTo>
                  <a:pt x="514705" y="916939"/>
                </a:lnTo>
                <a:lnTo>
                  <a:pt x="514350" y="918209"/>
                </a:lnTo>
                <a:lnTo>
                  <a:pt x="517385" y="920749"/>
                </a:lnTo>
                <a:lnTo>
                  <a:pt x="519366" y="918209"/>
                </a:lnTo>
                <a:lnTo>
                  <a:pt x="525163" y="918209"/>
                </a:lnTo>
                <a:lnTo>
                  <a:pt x="525348" y="914399"/>
                </a:lnTo>
                <a:lnTo>
                  <a:pt x="520065" y="914399"/>
                </a:lnTo>
                <a:lnTo>
                  <a:pt x="520407" y="913129"/>
                </a:lnTo>
                <a:close/>
              </a:path>
              <a:path w="1897379" h="935989">
                <a:moveTo>
                  <a:pt x="506869" y="913129"/>
                </a:moveTo>
                <a:lnTo>
                  <a:pt x="506171" y="915669"/>
                </a:lnTo>
                <a:lnTo>
                  <a:pt x="500456" y="915669"/>
                </a:lnTo>
                <a:lnTo>
                  <a:pt x="500214" y="918209"/>
                </a:lnTo>
                <a:lnTo>
                  <a:pt x="498348" y="918209"/>
                </a:lnTo>
                <a:lnTo>
                  <a:pt x="502564" y="919479"/>
                </a:lnTo>
                <a:lnTo>
                  <a:pt x="501967" y="916939"/>
                </a:lnTo>
                <a:lnTo>
                  <a:pt x="508508" y="916939"/>
                </a:lnTo>
                <a:lnTo>
                  <a:pt x="509390" y="915669"/>
                </a:lnTo>
                <a:lnTo>
                  <a:pt x="503618" y="915669"/>
                </a:lnTo>
                <a:lnTo>
                  <a:pt x="502894" y="914399"/>
                </a:lnTo>
                <a:lnTo>
                  <a:pt x="510273" y="914399"/>
                </a:lnTo>
                <a:lnTo>
                  <a:pt x="506869" y="913129"/>
                </a:lnTo>
                <a:close/>
              </a:path>
              <a:path w="1897379" h="935989">
                <a:moveTo>
                  <a:pt x="520750" y="911859"/>
                </a:moveTo>
                <a:lnTo>
                  <a:pt x="509333" y="911859"/>
                </a:lnTo>
                <a:lnTo>
                  <a:pt x="510273" y="914399"/>
                </a:lnTo>
                <a:lnTo>
                  <a:pt x="512127" y="918209"/>
                </a:lnTo>
                <a:lnTo>
                  <a:pt x="508508" y="919479"/>
                </a:lnTo>
                <a:lnTo>
                  <a:pt x="512851" y="919479"/>
                </a:lnTo>
                <a:lnTo>
                  <a:pt x="512013" y="915669"/>
                </a:lnTo>
                <a:lnTo>
                  <a:pt x="514705" y="914399"/>
                </a:lnTo>
                <a:lnTo>
                  <a:pt x="520065" y="913129"/>
                </a:lnTo>
                <a:lnTo>
                  <a:pt x="520407" y="913129"/>
                </a:lnTo>
                <a:lnTo>
                  <a:pt x="520750" y="911859"/>
                </a:lnTo>
                <a:close/>
              </a:path>
              <a:path w="1897379" h="935989">
                <a:moveTo>
                  <a:pt x="525148" y="918527"/>
                </a:moveTo>
                <a:lnTo>
                  <a:pt x="524624" y="919479"/>
                </a:lnTo>
                <a:lnTo>
                  <a:pt x="525109" y="919333"/>
                </a:lnTo>
                <a:lnTo>
                  <a:pt x="525148" y="918527"/>
                </a:lnTo>
                <a:close/>
              </a:path>
              <a:path w="1897379" h="935989">
                <a:moveTo>
                  <a:pt x="525109" y="919333"/>
                </a:moveTo>
                <a:lnTo>
                  <a:pt x="524624" y="919479"/>
                </a:lnTo>
                <a:lnTo>
                  <a:pt x="525102" y="919479"/>
                </a:lnTo>
                <a:lnTo>
                  <a:pt x="525109" y="919333"/>
                </a:lnTo>
                <a:close/>
              </a:path>
              <a:path w="1897379" h="935989">
                <a:moveTo>
                  <a:pt x="526770" y="914399"/>
                </a:moveTo>
                <a:lnTo>
                  <a:pt x="525348" y="914399"/>
                </a:lnTo>
                <a:lnTo>
                  <a:pt x="525148" y="918527"/>
                </a:lnTo>
                <a:lnTo>
                  <a:pt x="526021" y="916939"/>
                </a:lnTo>
                <a:lnTo>
                  <a:pt x="528256" y="916939"/>
                </a:lnTo>
                <a:lnTo>
                  <a:pt x="526770" y="914399"/>
                </a:lnTo>
                <a:close/>
              </a:path>
              <a:path w="1897379" h="935989">
                <a:moveTo>
                  <a:pt x="497649" y="910589"/>
                </a:moveTo>
                <a:lnTo>
                  <a:pt x="496722" y="913129"/>
                </a:lnTo>
                <a:lnTo>
                  <a:pt x="499046" y="915669"/>
                </a:lnTo>
                <a:lnTo>
                  <a:pt x="500456" y="914399"/>
                </a:lnTo>
                <a:lnTo>
                  <a:pt x="503034" y="911859"/>
                </a:lnTo>
                <a:lnTo>
                  <a:pt x="501154" y="911859"/>
                </a:lnTo>
                <a:lnTo>
                  <a:pt x="497649" y="910589"/>
                </a:lnTo>
                <a:close/>
              </a:path>
              <a:path w="1897379" h="935989">
                <a:moveTo>
                  <a:pt x="522287" y="899159"/>
                </a:moveTo>
                <a:lnTo>
                  <a:pt x="506882" y="899159"/>
                </a:lnTo>
                <a:lnTo>
                  <a:pt x="505625" y="902969"/>
                </a:lnTo>
                <a:lnTo>
                  <a:pt x="505790" y="908049"/>
                </a:lnTo>
                <a:lnTo>
                  <a:pt x="507365" y="908049"/>
                </a:lnTo>
                <a:lnTo>
                  <a:pt x="507834" y="909319"/>
                </a:lnTo>
                <a:lnTo>
                  <a:pt x="519607" y="909319"/>
                </a:lnTo>
                <a:lnTo>
                  <a:pt x="520573" y="910589"/>
                </a:lnTo>
                <a:lnTo>
                  <a:pt x="522617" y="910589"/>
                </a:lnTo>
                <a:lnTo>
                  <a:pt x="525576" y="913129"/>
                </a:lnTo>
                <a:lnTo>
                  <a:pt x="527075" y="910589"/>
                </a:lnTo>
                <a:lnTo>
                  <a:pt x="523341" y="908049"/>
                </a:lnTo>
                <a:lnTo>
                  <a:pt x="523570" y="905509"/>
                </a:lnTo>
                <a:lnTo>
                  <a:pt x="522871" y="904239"/>
                </a:lnTo>
                <a:lnTo>
                  <a:pt x="522871" y="901699"/>
                </a:lnTo>
                <a:lnTo>
                  <a:pt x="522287" y="899159"/>
                </a:lnTo>
                <a:close/>
              </a:path>
              <a:path w="1897379" h="935989">
                <a:moveTo>
                  <a:pt x="505748" y="906779"/>
                </a:moveTo>
                <a:lnTo>
                  <a:pt x="500799" y="906779"/>
                </a:lnTo>
                <a:lnTo>
                  <a:pt x="503618" y="908049"/>
                </a:lnTo>
                <a:lnTo>
                  <a:pt x="504545" y="910589"/>
                </a:lnTo>
                <a:lnTo>
                  <a:pt x="501154" y="911859"/>
                </a:lnTo>
                <a:lnTo>
                  <a:pt x="520979" y="911859"/>
                </a:lnTo>
                <a:lnTo>
                  <a:pt x="521271" y="910589"/>
                </a:lnTo>
                <a:lnTo>
                  <a:pt x="520573" y="910589"/>
                </a:lnTo>
                <a:lnTo>
                  <a:pt x="519607" y="909319"/>
                </a:lnTo>
                <a:lnTo>
                  <a:pt x="507834" y="909319"/>
                </a:lnTo>
                <a:lnTo>
                  <a:pt x="507365" y="908049"/>
                </a:lnTo>
                <a:lnTo>
                  <a:pt x="505790" y="908049"/>
                </a:lnTo>
                <a:lnTo>
                  <a:pt x="505748" y="906779"/>
                </a:lnTo>
                <a:close/>
              </a:path>
              <a:path w="1897379" h="935989">
                <a:moveTo>
                  <a:pt x="571207" y="902969"/>
                </a:moveTo>
                <a:lnTo>
                  <a:pt x="565061" y="909319"/>
                </a:lnTo>
                <a:lnTo>
                  <a:pt x="567715" y="910589"/>
                </a:lnTo>
                <a:lnTo>
                  <a:pt x="570509" y="911859"/>
                </a:lnTo>
                <a:lnTo>
                  <a:pt x="576364" y="904239"/>
                </a:lnTo>
                <a:lnTo>
                  <a:pt x="571207" y="902969"/>
                </a:lnTo>
                <a:close/>
              </a:path>
              <a:path w="1897379" h="935989">
                <a:moveTo>
                  <a:pt x="581494" y="902969"/>
                </a:moveTo>
                <a:lnTo>
                  <a:pt x="572858" y="909319"/>
                </a:lnTo>
                <a:lnTo>
                  <a:pt x="576580" y="911859"/>
                </a:lnTo>
                <a:lnTo>
                  <a:pt x="584263" y="908049"/>
                </a:lnTo>
                <a:lnTo>
                  <a:pt x="581494" y="902969"/>
                </a:lnTo>
                <a:close/>
              </a:path>
              <a:path w="1897379" h="935989">
                <a:moveTo>
                  <a:pt x="500799" y="906779"/>
                </a:moveTo>
                <a:lnTo>
                  <a:pt x="498475" y="906779"/>
                </a:lnTo>
                <a:lnTo>
                  <a:pt x="498932" y="908049"/>
                </a:lnTo>
                <a:lnTo>
                  <a:pt x="499414" y="910589"/>
                </a:lnTo>
                <a:lnTo>
                  <a:pt x="500570" y="909319"/>
                </a:lnTo>
                <a:lnTo>
                  <a:pt x="500799" y="906779"/>
                </a:lnTo>
                <a:close/>
              </a:path>
              <a:path w="1897379" h="935989">
                <a:moveTo>
                  <a:pt x="505625" y="902969"/>
                </a:moveTo>
                <a:lnTo>
                  <a:pt x="498817" y="902969"/>
                </a:lnTo>
                <a:lnTo>
                  <a:pt x="499757" y="905509"/>
                </a:lnTo>
                <a:lnTo>
                  <a:pt x="496722" y="906779"/>
                </a:lnTo>
                <a:lnTo>
                  <a:pt x="495084" y="908049"/>
                </a:lnTo>
                <a:lnTo>
                  <a:pt x="496493" y="908049"/>
                </a:lnTo>
                <a:lnTo>
                  <a:pt x="498475" y="906779"/>
                </a:lnTo>
                <a:lnTo>
                  <a:pt x="505748" y="906779"/>
                </a:lnTo>
                <a:lnTo>
                  <a:pt x="505625" y="902969"/>
                </a:lnTo>
                <a:close/>
              </a:path>
              <a:path w="1897379" h="935989">
                <a:moveTo>
                  <a:pt x="493200" y="903031"/>
                </a:moveTo>
                <a:lnTo>
                  <a:pt x="490880" y="904239"/>
                </a:lnTo>
                <a:lnTo>
                  <a:pt x="492518" y="905509"/>
                </a:lnTo>
                <a:lnTo>
                  <a:pt x="493200" y="903031"/>
                </a:lnTo>
                <a:close/>
              </a:path>
              <a:path w="1897379" h="935989">
                <a:moveTo>
                  <a:pt x="495688" y="904187"/>
                </a:moveTo>
                <a:lnTo>
                  <a:pt x="495554" y="904239"/>
                </a:lnTo>
                <a:lnTo>
                  <a:pt x="495795" y="904239"/>
                </a:lnTo>
                <a:close/>
              </a:path>
              <a:path w="1897379" h="935989">
                <a:moveTo>
                  <a:pt x="490296" y="900429"/>
                </a:moveTo>
                <a:lnTo>
                  <a:pt x="493318" y="902969"/>
                </a:lnTo>
                <a:lnTo>
                  <a:pt x="495688" y="904187"/>
                </a:lnTo>
                <a:lnTo>
                  <a:pt x="498817" y="902969"/>
                </a:lnTo>
                <a:lnTo>
                  <a:pt x="505625" y="902969"/>
                </a:lnTo>
                <a:lnTo>
                  <a:pt x="506044" y="901699"/>
                </a:lnTo>
                <a:lnTo>
                  <a:pt x="493687" y="901699"/>
                </a:lnTo>
                <a:lnTo>
                  <a:pt x="490296" y="900429"/>
                </a:lnTo>
                <a:close/>
              </a:path>
              <a:path w="1897379" h="935989">
                <a:moveTo>
                  <a:pt x="500888" y="888999"/>
                </a:moveTo>
                <a:lnTo>
                  <a:pt x="495084" y="888999"/>
                </a:lnTo>
                <a:lnTo>
                  <a:pt x="497890" y="891539"/>
                </a:lnTo>
                <a:lnTo>
                  <a:pt x="495795" y="892809"/>
                </a:lnTo>
                <a:lnTo>
                  <a:pt x="495795" y="895349"/>
                </a:lnTo>
                <a:lnTo>
                  <a:pt x="494969" y="896619"/>
                </a:lnTo>
                <a:lnTo>
                  <a:pt x="494969" y="899159"/>
                </a:lnTo>
                <a:lnTo>
                  <a:pt x="493445" y="899159"/>
                </a:lnTo>
                <a:lnTo>
                  <a:pt x="493687" y="901699"/>
                </a:lnTo>
                <a:lnTo>
                  <a:pt x="506044" y="901699"/>
                </a:lnTo>
                <a:lnTo>
                  <a:pt x="506463" y="900429"/>
                </a:lnTo>
                <a:lnTo>
                  <a:pt x="502615" y="900429"/>
                </a:lnTo>
                <a:lnTo>
                  <a:pt x="500087" y="899159"/>
                </a:lnTo>
                <a:lnTo>
                  <a:pt x="501827" y="897889"/>
                </a:lnTo>
                <a:lnTo>
                  <a:pt x="498983" y="895349"/>
                </a:lnTo>
                <a:lnTo>
                  <a:pt x="500087" y="892809"/>
                </a:lnTo>
                <a:lnTo>
                  <a:pt x="500418" y="890269"/>
                </a:lnTo>
                <a:lnTo>
                  <a:pt x="500888" y="888999"/>
                </a:lnTo>
                <a:close/>
              </a:path>
              <a:path w="1897379" h="935989">
                <a:moveTo>
                  <a:pt x="543318" y="857249"/>
                </a:moveTo>
                <a:lnTo>
                  <a:pt x="511949" y="857249"/>
                </a:lnTo>
                <a:lnTo>
                  <a:pt x="512889" y="859789"/>
                </a:lnTo>
                <a:lnTo>
                  <a:pt x="507682" y="859789"/>
                </a:lnTo>
                <a:lnTo>
                  <a:pt x="511949" y="863599"/>
                </a:lnTo>
                <a:lnTo>
                  <a:pt x="507834" y="866139"/>
                </a:lnTo>
                <a:lnTo>
                  <a:pt x="509574" y="867409"/>
                </a:lnTo>
                <a:lnTo>
                  <a:pt x="508622" y="871219"/>
                </a:lnTo>
                <a:lnTo>
                  <a:pt x="510527" y="872489"/>
                </a:lnTo>
                <a:lnTo>
                  <a:pt x="507365" y="873759"/>
                </a:lnTo>
                <a:lnTo>
                  <a:pt x="509574" y="876299"/>
                </a:lnTo>
                <a:lnTo>
                  <a:pt x="505155" y="877569"/>
                </a:lnTo>
                <a:lnTo>
                  <a:pt x="506577" y="878839"/>
                </a:lnTo>
                <a:lnTo>
                  <a:pt x="503732" y="881379"/>
                </a:lnTo>
                <a:lnTo>
                  <a:pt x="507047" y="883919"/>
                </a:lnTo>
                <a:lnTo>
                  <a:pt x="503567" y="885189"/>
                </a:lnTo>
                <a:lnTo>
                  <a:pt x="504837" y="887729"/>
                </a:lnTo>
                <a:lnTo>
                  <a:pt x="501357" y="887729"/>
                </a:lnTo>
                <a:lnTo>
                  <a:pt x="500418" y="890269"/>
                </a:lnTo>
                <a:lnTo>
                  <a:pt x="500087" y="892809"/>
                </a:lnTo>
                <a:lnTo>
                  <a:pt x="498983" y="895349"/>
                </a:lnTo>
                <a:lnTo>
                  <a:pt x="501827" y="897889"/>
                </a:lnTo>
                <a:lnTo>
                  <a:pt x="500087" y="899159"/>
                </a:lnTo>
                <a:lnTo>
                  <a:pt x="502615" y="900429"/>
                </a:lnTo>
                <a:lnTo>
                  <a:pt x="506882" y="899159"/>
                </a:lnTo>
                <a:lnTo>
                  <a:pt x="522287" y="899159"/>
                </a:lnTo>
                <a:lnTo>
                  <a:pt x="525564" y="896619"/>
                </a:lnTo>
                <a:lnTo>
                  <a:pt x="525678" y="895349"/>
                </a:lnTo>
                <a:lnTo>
                  <a:pt x="529882" y="895349"/>
                </a:lnTo>
                <a:lnTo>
                  <a:pt x="530110" y="888999"/>
                </a:lnTo>
                <a:lnTo>
                  <a:pt x="531393" y="888999"/>
                </a:lnTo>
                <a:lnTo>
                  <a:pt x="536282" y="883919"/>
                </a:lnTo>
                <a:lnTo>
                  <a:pt x="540499" y="882649"/>
                </a:lnTo>
                <a:lnTo>
                  <a:pt x="539330" y="880109"/>
                </a:lnTo>
                <a:lnTo>
                  <a:pt x="540854" y="877569"/>
                </a:lnTo>
                <a:lnTo>
                  <a:pt x="540854" y="875029"/>
                </a:lnTo>
                <a:lnTo>
                  <a:pt x="536879" y="875029"/>
                </a:lnTo>
                <a:lnTo>
                  <a:pt x="534314" y="873759"/>
                </a:lnTo>
                <a:lnTo>
                  <a:pt x="529640" y="871219"/>
                </a:lnTo>
                <a:lnTo>
                  <a:pt x="534314" y="862329"/>
                </a:lnTo>
                <a:lnTo>
                  <a:pt x="539216" y="862329"/>
                </a:lnTo>
                <a:lnTo>
                  <a:pt x="542010" y="861059"/>
                </a:lnTo>
                <a:lnTo>
                  <a:pt x="540727" y="859789"/>
                </a:lnTo>
                <a:lnTo>
                  <a:pt x="543077" y="858519"/>
                </a:lnTo>
                <a:lnTo>
                  <a:pt x="543318" y="857249"/>
                </a:lnTo>
                <a:close/>
              </a:path>
              <a:path w="1897379" h="935989">
                <a:moveTo>
                  <a:pt x="506882" y="899159"/>
                </a:moveTo>
                <a:lnTo>
                  <a:pt x="502615" y="900429"/>
                </a:lnTo>
                <a:lnTo>
                  <a:pt x="506463" y="900429"/>
                </a:lnTo>
                <a:lnTo>
                  <a:pt x="506882" y="899159"/>
                </a:lnTo>
                <a:close/>
              </a:path>
              <a:path w="1897379" h="935989">
                <a:moveTo>
                  <a:pt x="529882" y="895349"/>
                </a:moveTo>
                <a:lnTo>
                  <a:pt x="526732" y="895349"/>
                </a:lnTo>
                <a:lnTo>
                  <a:pt x="527773" y="896619"/>
                </a:lnTo>
                <a:lnTo>
                  <a:pt x="529882" y="895349"/>
                </a:lnTo>
                <a:close/>
              </a:path>
              <a:path w="1897379" h="935989">
                <a:moveTo>
                  <a:pt x="494264" y="892809"/>
                </a:moveTo>
                <a:lnTo>
                  <a:pt x="492518" y="892809"/>
                </a:lnTo>
                <a:lnTo>
                  <a:pt x="491007" y="894079"/>
                </a:lnTo>
                <a:lnTo>
                  <a:pt x="494131" y="895349"/>
                </a:lnTo>
                <a:lnTo>
                  <a:pt x="494614" y="894079"/>
                </a:lnTo>
                <a:lnTo>
                  <a:pt x="494264" y="892809"/>
                </a:lnTo>
                <a:close/>
              </a:path>
              <a:path w="1897379" h="935989">
                <a:moveTo>
                  <a:pt x="1251572" y="886459"/>
                </a:moveTo>
                <a:lnTo>
                  <a:pt x="1245857" y="891539"/>
                </a:lnTo>
                <a:lnTo>
                  <a:pt x="1252486" y="895349"/>
                </a:lnTo>
                <a:lnTo>
                  <a:pt x="1253401" y="892809"/>
                </a:lnTo>
                <a:lnTo>
                  <a:pt x="1259100" y="892809"/>
                </a:lnTo>
                <a:lnTo>
                  <a:pt x="1259551" y="890269"/>
                </a:lnTo>
                <a:lnTo>
                  <a:pt x="1252943" y="890269"/>
                </a:lnTo>
                <a:lnTo>
                  <a:pt x="1252258" y="887729"/>
                </a:lnTo>
                <a:lnTo>
                  <a:pt x="1251572" y="886459"/>
                </a:lnTo>
                <a:close/>
              </a:path>
              <a:path w="1897379" h="935989">
                <a:moveTo>
                  <a:pt x="1259100" y="892809"/>
                </a:moveTo>
                <a:lnTo>
                  <a:pt x="1253401" y="892809"/>
                </a:lnTo>
                <a:lnTo>
                  <a:pt x="1256131" y="895349"/>
                </a:lnTo>
                <a:lnTo>
                  <a:pt x="1258874" y="894079"/>
                </a:lnTo>
                <a:lnTo>
                  <a:pt x="1259100" y="892809"/>
                </a:lnTo>
                <a:close/>
              </a:path>
              <a:path w="1897379" h="935989">
                <a:moveTo>
                  <a:pt x="493445" y="886459"/>
                </a:moveTo>
                <a:lnTo>
                  <a:pt x="492518" y="888999"/>
                </a:lnTo>
                <a:lnTo>
                  <a:pt x="491591" y="890269"/>
                </a:lnTo>
                <a:lnTo>
                  <a:pt x="488772" y="891539"/>
                </a:lnTo>
                <a:lnTo>
                  <a:pt x="490181" y="894079"/>
                </a:lnTo>
                <a:lnTo>
                  <a:pt x="492518" y="892809"/>
                </a:lnTo>
                <a:lnTo>
                  <a:pt x="494264" y="892809"/>
                </a:lnTo>
                <a:lnTo>
                  <a:pt x="493915" y="891539"/>
                </a:lnTo>
                <a:lnTo>
                  <a:pt x="495084" y="888999"/>
                </a:lnTo>
                <a:lnTo>
                  <a:pt x="500888" y="888999"/>
                </a:lnTo>
                <a:lnTo>
                  <a:pt x="501357" y="887729"/>
                </a:lnTo>
                <a:lnTo>
                  <a:pt x="495795" y="887729"/>
                </a:lnTo>
                <a:lnTo>
                  <a:pt x="493445" y="886459"/>
                </a:lnTo>
                <a:close/>
              </a:path>
              <a:path w="1897379" h="935989">
                <a:moveTo>
                  <a:pt x="1259776" y="888999"/>
                </a:moveTo>
                <a:lnTo>
                  <a:pt x="1252943" y="890269"/>
                </a:lnTo>
                <a:lnTo>
                  <a:pt x="1259551" y="890269"/>
                </a:lnTo>
                <a:lnTo>
                  <a:pt x="1259776" y="888999"/>
                </a:lnTo>
                <a:close/>
              </a:path>
              <a:path w="1897379" h="935989">
                <a:moveTo>
                  <a:pt x="491350" y="881379"/>
                </a:moveTo>
                <a:lnTo>
                  <a:pt x="487603" y="883919"/>
                </a:lnTo>
                <a:lnTo>
                  <a:pt x="490181" y="885189"/>
                </a:lnTo>
                <a:lnTo>
                  <a:pt x="490067" y="887729"/>
                </a:lnTo>
                <a:lnTo>
                  <a:pt x="491693" y="886459"/>
                </a:lnTo>
                <a:lnTo>
                  <a:pt x="492975" y="886459"/>
                </a:lnTo>
                <a:lnTo>
                  <a:pt x="493915" y="883919"/>
                </a:lnTo>
                <a:lnTo>
                  <a:pt x="507047" y="883919"/>
                </a:lnTo>
                <a:lnTo>
                  <a:pt x="505390" y="882649"/>
                </a:lnTo>
                <a:lnTo>
                  <a:pt x="493445" y="882649"/>
                </a:lnTo>
                <a:lnTo>
                  <a:pt x="491350" y="881379"/>
                </a:lnTo>
                <a:close/>
              </a:path>
              <a:path w="1897379" h="935989">
                <a:moveTo>
                  <a:pt x="507047" y="883919"/>
                </a:moveTo>
                <a:lnTo>
                  <a:pt x="495554" y="883919"/>
                </a:lnTo>
                <a:lnTo>
                  <a:pt x="495795" y="887729"/>
                </a:lnTo>
                <a:lnTo>
                  <a:pt x="504837" y="887729"/>
                </a:lnTo>
                <a:lnTo>
                  <a:pt x="503567" y="885189"/>
                </a:lnTo>
                <a:lnTo>
                  <a:pt x="507047" y="883919"/>
                </a:lnTo>
                <a:close/>
              </a:path>
              <a:path w="1897379" h="935989">
                <a:moveTo>
                  <a:pt x="496788" y="880396"/>
                </a:moveTo>
                <a:lnTo>
                  <a:pt x="495977" y="880713"/>
                </a:lnTo>
                <a:lnTo>
                  <a:pt x="494728" y="882649"/>
                </a:lnTo>
                <a:lnTo>
                  <a:pt x="499872" y="882649"/>
                </a:lnTo>
                <a:lnTo>
                  <a:pt x="498233" y="881379"/>
                </a:lnTo>
                <a:lnTo>
                  <a:pt x="496788" y="880396"/>
                </a:lnTo>
                <a:close/>
              </a:path>
              <a:path w="1897379" h="935989">
                <a:moveTo>
                  <a:pt x="505155" y="880109"/>
                </a:moveTo>
                <a:lnTo>
                  <a:pt x="497522" y="880109"/>
                </a:lnTo>
                <a:lnTo>
                  <a:pt x="500341" y="881379"/>
                </a:lnTo>
                <a:lnTo>
                  <a:pt x="499872" y="882649"/>
                </a:lnTo>
                <a:lnTo>
                  <a:pt x="505390" y="882649"/>
                </a:lnTo>
                <a:lnTo>
                  <a:pt x="503732" y="881379"/>
                </a:lnTo>
                <a:lnTo>
                  <a:pt x="505155" y="880109"/>
                </a:lnTo>
                <a:close/>
              </a:path>
              <a:path w="1897379" h="935989">
                <a:moveTo>
                  <a:pt x="507365" y="873759"/>
                </a:moveTo>
                <a:lnTo>
                  <a:pt x="496836" y="873759"/>
                </a:lnTo>
                <a:lnTo>
                  <a:pt x="496595" y="876299"/>
                </a:lnTo>
                <a:lnTo>
                  <a:pt x="494728" y="876299"/>
                </a:lnTo>
                <a:lnTo>
                  <a:pt x="493801" y="877569"/>
                </a:lnTo>
                <a:lnTo>
                  <a:pt x="494271" y="881379"/>
                </a:lnTo>
                <a:lnTo>
                  <a:pt x="495977" y="880713"/>
                </a:lnTo>
                <a:lnTo>
                  <a:pt x="496366" y="880109"/>
                </a:lnTo>
                <a:lnTo>
                  <a:pt x="505155" y="880109"/>
                </a:lnTo>
                <a:lnTo>
                  <a:pt x="506577" y="878839"/>
                </a:lnTo>
                <a:lnTo>
                  <a:pt x="505155" y="877569"/>
                </a:lnTo>
                <a:lnTo>
                  <a:pt x="509574" y="876299"/>
                </a:lnTo>
                <a:lnTo>
                  <a:pt x="507365" y="873759"/>
                </a:lnTo>
                <a:close/>
              </a:path>
              <a:path w="1897379" h="935989">
                <a:moveTo>
                  <a:pt x="496366" y="880109"/>
                </a:moveTo>
                <a:lnTo>
                  <a:pt x="495977" y="880713"/>
                </a:lnTo>
                <a:lnTo>
                  <a:pt x="496788" y="880396"/>
                </a:lnTo>
                <a:lnTo>
                  <a:pt x="496366" y="880109"/>
                </a:lnTo>
                <a:close/>
              </a:path>
              <a:path w="1897379" h="935989">
                <a:moveTo>
                  <a:pt x="497522" y="880109"/>
                </a:moveTo>
                <a:lnTo>
                  <a:pt x="496366" y="880109"/>
                </a:lnTo>
                <a:lnTo>
                  <a:pt x="496788" y="880396"/>
                </a:lnTo>
                <a:lnTo>
                  <a:pt x="497522" y="880109"/>
                </a:lnTo>
                <a:close/>
              </a:path>
              <a:path w="1897379" h="935989">
                <a:moveTo>
                  <a:pt x="1769440" y="873759"/>
                </a:moveTo>
                <a:lnTo>
                  <a:pt x="1767039" y="877569"/>
                </a:lnTo>
                <a:lnTo>
                  <a:pt x="1772475" y="877569"/>
                </a:lnTo>
                <a:lnTo>
                  <a:pt x="1770951" y="875029"/>
                </a:lnTo>
                <a:lnTo>
                  <a:pt x="1769440" y="873759"/>
                </a:lnTo>
                <a:close/>
              </a:path>
              <a:path w="1897379" h="935989">
                <a:moveTo>
                  <a:pt x="500100" y="863599"/>
                </a:moveTo>
                <a:lnTo>
                  <a:pt x="497776" y="866139"/>
                </a:lnTo>
                <a:lnTo>
                  <a:pt x="500100" y="867409"/>
                </a:lnTo>
                <a:lnTo>
                  <a:pt x="499414" y="868679"/>
                </a:lnTo>
                <a:lnTo>
                  <a:pt x="498690" y="869949"/>
                </a:lnTo>
                <a:lnTo>
                  <a:pt x="490524" y="869949"/>
                </a:lnTo>
                <a:lnTo>
                  <a:pt x="488543" y="872489"/>
                </a:lnTo>
                <a:lnTo>
                  <a:pt x="488315" y="875029"/>
                </a:lnTo>
                <a:lnTo>
                  <a:pt x="489712" y="875029"/>
                </a:lnTo>
                <a:lnTo>
                  <a:pt x="489712" y="872489"/>
                </a:lnTo>
                <a:lnTo>
                  <a:pt x="510527" y="872489"/>
                </a:lnTo>
                <a:lnTo>
                  <a:pt x="508622" y="871219"/>
                </a:lnTo>
                <a:lnTo>
                  <a:pt x="509574" y="867409"/>
                </a:lnTo>
                <a:lnTo>
                  <a:pt x="507834" y="866139"/>
                </a:lnTo>
                <a:lnTo>
                  <a:pt x="509892" y="864869"/>
                </a:lnTo>
                <a:lnTo>
                  <a:pt x="502310" y="864869"/>
                </a:lnTo>
                <a:lnTo>
                  <a:pt x="500100" y="863599"/>
                </a:lnTo>
                <a:close/>
              </a:path>
              <a:path w="1897379" h="935989">
                <a:moveTo>
                  <a:pt x="510527" y="872489"/>
                </a:moveTo>
                <a:lnTo>
                  <a:pt x="491591" y="872489"/>
                </a:lnTo>
                <a:lnTo>
                  <a:pt x="492747" y="875029"/>
                </a:lnTo>
                <a:lnTo>
                  <a:pt x="493560" y="873759"/>
                </a:lnTo>
                <a:lnTo>
                  <a:pt x="507365" y="873759"/>
                </a:lnTo>
                <a:lnTo>
                  <a:pt x="510527" y="872489"/>
                </a:lnTo>
                <a:close/>
              </a:path>
              <a:path w="1897379" h="935989">
                <a:moveTo>
                  <a:pt x="1780760" y="872489"/>
                </a:moveTo>
                <a:lnTo>
                  <a:pt x="1771662" y="872489"/>
                </a:lnTo>
                <a:lnTo>
                  <a:pt x="1773059" y="875029"/>
                </a:lnTo>
                <a:lnTo>
                  <a:pt x="1778190" y="875029"/>
                </a:lnTo>
                <a:lnTo>
                  <a:pt x="1780760" y="872489"/>
                </a:lnTo>
                <a:close/>
              </a:path>
              <a:path w="1897379" h="935989">
                <a:moveTo>
                  <a:pt x="1783329" y="869949"/>
                </a:moveTo>
                <a:lnTo>
                  <a:pt x="1767103" y="869949"/>
                </a:lnTo>
                <a:lnTo>
                  <a:pt x="1768627" y="872489"/>
                </a:lnTo>
                <a:lnTo>
                  <a:pt x="1770151" y="873759"/>
                </a:lnTo>
                <a:lnTo>
                  <a:pt x="1771662" y="872489"/>
                </a:lnTo>
                <a:lnTo>
                  <a:pt x="1780760" y="872489"/>
                </a:lnTo>
                <a:lnTo>
                  <a:pt x="1783329" y="869949"/>
                </a:lnTo>
                <a:close/>
              </a:path>
              <a:path w="1897379" h="935989">
                <a:moveTo>
                  <a:pt x="1795589" y="834389"/>
                </a:moveTo>
                <a:lnTo>
                  <a:pt x="1791157" y="838199"/>
                </a:lnTo>
                <a:lnTo>
                  <a:pt x="1793138" y="839469"/>
                </a:lnTo>
                <a:lnTo>
                  <a:pt x="1788236" y="843279"/>
                </a:lnTo>
                <a:lnTo>
                  <a:pt x="1789290" y="843279"/>
                </a:lnTo>
                <a:lnTo>
                  <a:pt x="1783448" y="853439"/>
                </a:lnTo>
                <a:lnTo>
                  <a:pt x="1773415" y="855979"/>
                </a:lnTo>
                <a:lnTo>
                  <a:pt x="1770367" y="859789"/>
                </a:lnTo>
                <a:lnTo>
                  <a:pt x="1765350" y="862329"/>
                </a:lnTo>
                <a:lnTo>
                  <a:pt x="1765122" y="866139"/>
                </a:lnTo>
                <a:lnTo>
                  <a:pt x="1762048" y="867409"/>
                </a:lnTo>
                <a:lnTo>
                  <a:pt x="1765236" y="872489"/>
                </a:lnTo>
                <a:lnTo>
                  <a:pt x="1767103" y="869949"/>
                </a:lnTo>
                <a:lnTo>
                  <a:pt x="1783329" y="869949"/>
                </a:lnTo>
                <a:lnTo>
                  <a:pt x="1785899" y="867409"/>
                </a:lnTo>
                <a:lnTo>
                  <a:pt x="1784045" y="866139"/>
                </a:lnTo>
                <a:lnTo>
                  <a:pt x="1787067" y="864869"/>
                </a:lnTo>
                <a:lnTo>
                  <a:pt x="1787309" y="861059"/>
                </a:lnTo>
                <a:lnTo>
                  <a:pt x="1789176" y="858519"/>
                </a:lnTo>
                <a:lnTo>
                  <a:pt x="1789874" y="855979"/>
                </a:lnTo>
                <a:lnTo>
                  <a:pt x="1796059" y="855979"/>
                </a:lnTo>
                <a:lnTo>
                  <a:pt x="1795589" y="850899"/>
                </a:lnTo>
                <a:lnTo>
                  <a:pt x="1799336" y="850899"/>
                </a:lnTo>
                <a:lnTo>
                  <a:pt x="1799336" y="845819"/>
                </a:lnTo>
                <a:lnTo>
                  <a:pt x="1804466" y="843279"/>
                </a:lnTo>
                <a:lnTo>
                  <a:pt x="1803412" y="842009"/>
                </a:lnTo>
                <a:lnTo>
                  <a:pt x="1802371" y="839469"/>
                </a:lnTo>
                <a:lnTo>
                  <a:pt x="1796757" y="839469"/>
                </a:lnTo>
                <a:lnTo>
                  <a:pt x="1795589" y="834389"/>
                </a:lnTo>
                <a:close/>
              </a:path>
              <a:path w="1897379" h="935989">
                <a:moveTo>
                  <a:pt x="492518" y="866139"/>
                </a:moveTo>
                <a:lnTo>
                  <a:pt x="490410" y="868679"/>
                </a:lnTo>
                <a:lnTo>
                  <a:pt x="492861" y="869949"/>
                </a:lnTo>
                <a:lnTo>
                  <a:pt x="498690" y="869949"/>
                </a:lnTo>
                <a:lnTo>
                  <a:pt x="496836" y="867409"/>
                </a:lnTo>
                <a:lnTo>
                  <a:pt x="494614" y="867409"/>
                </a:lnTo>
                <a:lnTo>
                  <a:pt x="492518" y="866139"/>
                </a:lnTo>
                <a:close/>
              </a:path>
              <a:path w="1897379" h="935989">
                <a:moveTo>
                  <a:pt x="494385" y="863599"/>
                </a:moveTo>
                <a:lnTo>
                  <a:pt x="494614" y="867409"/>
                </a:lnTo>
                <a:lnTo>
                  <a:pt x="496836" y="867409"/>
                </a:lnTo>
                <a:lnTo>
                  <a:pt x="495198" y="866139"/>
                </a:lnTo>
                <a:lnTo>
                  <a:pt x="496443" y="865389"/>
                </a:lnTo>
                <a:lnTo>
                  <a:pt x="494385" y="863599"/>
                </a:lnTo>
                <a:close/>
              </a:path>
              <a:path w="1897379" h="935989">
                <a:moveTo>
                  <a:pt x="497306" y="864869"/>
                </a:moveTo>
                <a:lnTo>
                  <a:pt x="496443" y="865389"/>
                </a:lnTo>
                <a:lnTo>
                  <a:pt x="497306" y="866139"/>
                </a:lnTo>
                <a:lnTo>
                  <a:pt x="497306" y="864869"/>
                </a:lnTo>
                <a:close/>
              </a:path>
              <a:path w="1897379" h="935989">
                <a:moveTo>
                  <a:pt x="497306" y="859789"/>
                </a:moveTo>
                <a:lnTo>
                  <a:pt x="493801" y="861059"/>
                </a:lnTo>
                <a:lnTo>
                  <a:pt x="497306" y="862329"/>
                </a:lnTo>
                <a:lnTo>
                  <a:pt x="497306" y="864869"/>
                </a:lnTo>
                <a:lnTo>
                  <a:pt x="499414" y="862329"/>
                </a:lnTo>
                <a:lnTo>
                  <a:pt x="497306" y="859789"/>
                </a:lnTo>
                <a:close/>
              </a:path>
              <a:path w="1897379" h="935989">
                <a:moveTo>
                  <a:pt x="510209" y="853439"/>
                </a:moveTo>
                <a:lnTo>
                  <a:pt x="501383" y="853439"/>
                </a:lnTo>
                <a:lnTo>
                  <a:pt x="501154" y="857249"/>
                </a:lnTo>
                <a:lnTo>
                  <a:pt x="502310" y="857249"/>
                </a:lnTo>
                <a:lnTo>
                  <a:pt x="500697" y="858519"/>
                </a:lnTo>
                <a:lnTo>
                  <a:pt x="502564" y="859789"/>
                </a:lnTo>
                <a:lnTo>
                  <a:pt x="500214" y="861059"/>
                </a:lnTo>
                <a:lnTo>
                  <a:pt x="502310" y="864869"/>
                </a:lnTo>
                <a:lnTo>
                  <a:pt x="509892" y="864869"/>
                </a:lnTo>
                <a:lnTo>
                  <a:pt x="511949" y="863599"/>
                </a:lnTo>
                <a:lnTo>
                  <a:pt x="507682" y="859789"/>
                </a:lnTo>
                <a:lnTo>
                  <a:pt x="512889" y="859789"/>
                </a:lnTo>
                <a:lnTo>
                  <a:pt x="512419" y="858519"/>
                </a:lnTo>
                <a:lnTo>
                  <a:pt x="508495" y="858519"/>
                </a:lnTo>
                <a:lnTo>
                  <a:pt x="507365" y="857249"/>
                </a:lnTo>
                <a:lnTo>
                  <a:pt x="510209" y="853439"/>
                </a:lnTo>
                <a:close/>
              </a:path>
              <a:path w="1897379" h="935989">
                <a:moveTo>
                  <a:pt x="546582" y="843279"/>
                </a:moveTo>
                <a:lnTo>
                  <a:pt x="507212" y="843279"/>
                </a:lnTo>
                <a:lnTo>
                  <a:pt x="506577" y="848359"/>
                </a:lnTo>
                <a:lnTo>
                  <a:pt x="508469" y="849629"/>
                </a:lnTo>
                <a:lnTo>
                  <a:pt x="508469" y="850899"/>
                </a:lnTo>
                <a:lnTo>
                  <a:pt x="507530" y="853439"/>
                </a:lnTo>
                <a:lnTo>
                  <a:pt x="510209" y="853439"/>
                </a:lnTo>
                <a:lnTo>
                  <a:pt x="507365" y="857249"/>
                </a:lnTo>
                <a:lnTo>
                  <a:pt x="508495" y="858519"/>
                </a:lnTo>
                <a:lnTo>
                  <a:pt x="511949" y="857249"/>
                </a:lnTo>
                <a:lnTo>
                  <a:pt x="543318" y="857249"/>
                </a:lnTo>
                <a:lnTo>
                  <a:pt x="543318" y="849629"/>
                </a:lnTo>
                <a:lnTo>
                  <a:pt x="547522" y="849629"/>
                </a:lnTo>
                <a:lnTo>
                  <a:pt x="548106" y="848359"/>
                </a:lnTo>
                <a:lnTo>
                  <a:pt x="545528" y="848359"/>
                </a:lnTo>
                <a:lnTo>
                  <a:pt x="544944" y="845819"/>
                </a:lnTo>
                <a:lnTo>
                  <a:pt x="554050" y="845819"/>
                </a:lnTo>
                <a:lnTo>
                  <a:pt x="552725" y="844549"/>
                </a:lnTo>
                <a:lnTo>
                  <a:pt x="547395" y="844549"/>
                </a:lnTo>
                <a:lnTo>
                  <a:pt x="546582" y="843279"/>
                </a:lnTo>
                <a:close/>
              </a:path>
              <a:path w="1897379" h="935989">
                <a:moveTo>
                  <a:pt x="511949" y="857249"/>
                </a:moveTo>
                <a:lnTo>
                  <a:pt x="508495" y="858519"/>
                </a:lnTo>
                <a:lnTo>
                  <a:pt x="512419" y="858519"/>
                </a:lnTo>
                <a:lnTo>
                  <a:pt x="511949" y="857249"/>
                </a:lnTo>
                <a:close/>
              </a:path>
              <a:path w="1897379" h="935989">
                <a:moveTo>
                  <a:pt x="1648066" y="835659"/>
                </a:moveTo>
                <a:lnTo>
                  <a:pt x="1645666" y="835659"/>
                </a:lnTo>
                <a:lnTo>
                  <a:pt x="1651038" y="844549"/>
                </a:lnTo>
                <a:lnTo>
                  <a:pt x="1647774" y="848359"/>
                </a:lnTo>
                <a:lnTo>
                  <a:pt x="1654200" y="853439"/>
                </a:lnTo>
                <a:lnTo>
                  <a:pt x="1658632" y="854709"/>
                </a:lnTo>
                <a:lnTo>
                  <a:pt x="1657819" y="852169"/>
                </a:lnTo>
                <a:lnTo>
                  <a:pt x="1660842" y="852169"/>
                </a:lnTo>
                <a:lnTo>
                  <a:pt x="1660271" y="850899"/>
                </a:lnTo>
                <a:lnTo>
                  <a:pt x="1660740" y="848359"/>
                </a:lnTo>
                <a:lnTo>
                  <a:pt x="1664411" y="848359"/>
                </a:lnTo>
                <a:lnTo>
                  <a:pt x="1663192" y="844549"/>
                </a:lnTo>
                <a:lnTo>
                  <a:pt x="1666913" y="844549"/>
                </a:lnTo>
                <a:lnTo>
                  <a:pt x="1665401" y="838199"/>
                </a:lnTo>
                <a:lnTo>
                  <a:pt x="1652790" y="838199"/>
                </a:lnTo>
                <a:lnTo>
                  <a:pt x="1648066" y="835659"/>
                </a:lnTo>
                <a:close/>
              </a:path>
              <a:path w="1897379" h="935989">
                <a:moveTo>
                  <a:pt x="508622" y="839469"/>
                </a:moveTo>
                <a:lnTo>
                  <a:pt x="503961" y="839469"/>
                </a:lnTo>
                <a:lnTo>
                  <a:pt x="502450" y="840739"/>
                </a:lnTo>
                <a:lnTo>
                  <a:pt x="504774" y="842009"/>
                </a:lnTo>
                <a:lnTo>
                  <a:pt x="505587" y="842009"/>
                </a:lnTo>
                <a:lnTo>
                  <a:pt x="502310" y="844549"/>
                </a:lnTo>
                <a:lnTo>
                  <a:pt x="504304" y="847089"/>
                </a:lnTo>
                <a:lnTo>
                  <a:pt x="502678" y="849629"/>
                </a:lnTo>
                <a:lnTo>
                  <a:pt x="501510" y="850899"/>
                </a:lnTo>
                <a:lnTo>
                  <a:pt x="502894" y="853439"/>
                </a:lnTo>
                <a:lnTo>
                  <a:pt x="507530" y="853439"/>
                </a:lnTo>
                <a:lnTo>
                  <a:pt x="508469" y="850899"/>
                </a:lnTo>
                <a:lnTo>
                  <a:pt x="508469" y="849629"/>
                </a:lnTo>
                <a:lnTo>
                  <a:pt x="506577" y="848359"/>
                </a:lnTo>
                <a:lnTo>
                  <a:pt x="507212" y="843279"/>
                </a:lnTo>
                <a:lnTo>
                  <a:pt x="509409" y="843279"/>
                </a:lnTo>
                <a:lnTo>
                  <a:pt x="508622" y="839469"/>
                </a:lnTo>
                <a:close/>
              </a:path>
              <a:path w="1897379" h="935989">
                <a:moveTo>
                  <a:pt x="498752" y="842009"/>
                </a:moveTo>
                <a:lnTo>
                  <a:pt x="496493" y="842009"/>
                </a:lnTo>
                <a:lnTo>
                  <a:pt x="495896" y="843279"/>
                </a:lnTo>
                <a:lnTo>
                  <a:pt x="494969" y="850899"/>
                </a:lnTo>
                <a:lnTo>
                  <a:pt x="500697" y="850899"/>
                </a:lnTo>
                <a:lnTo>
                  <a:pt x="498752" y="842009"/>
                </a:lnTo>
                <a:close/>
              </a:path>
              <a:path w="1897379" h="935989">
                <a:moveTo>
                  <a:pt x="1664411" y="848359"/>
                </a:moveTo>
                <a:lnTo>
                  <a:pt x="1660740" y="848359"/>
                </a:lnTo>
                <a:lnTo>
                  <a:pt x="1662252" y="850899"/>
                </a:lnTo>
                <a:lnTo>
                  <a:pt x="1664817" y="849629"/>
                </a:lnTo>
                <a:lnTo>
                  <a:pt x="1664411" y="848359"/>
                </a:lnTo>
                <a:close/>
              </a:path>
              <a:path w="1897379" h="935989">
                <a:moveTo>
                  <a:pt x="554050" y="845819"/>
                </a:moveTo>
                <a:lnTo>
                  <a:pt x="549148" y="845819"/>
                </a:lnTo>
                <a:lnTo>
                  <a:pt x="548449" y="848359"/>
                </a:lnTo>
                <a:lnTo>
                  <a:pt x="551484" y="848359"/>
                </a:lnTo>
                <a:lnTo>
                  <a:pt x="554050" y="845819"/>
                </a:lnTo>
                <a:close/>
              </a:path>
              <a:path w="1897379" h="935989">
                <a:moveTo>
                  <a:pt x="550075" y="842009"/>
                </a:moveTo>
                <a:lnTo>
                  <a:pt x="549490" y="844549"/>
                </a:lnTo>
                <a:lnTo>
                  <a:pt x="552725" y="844549"/>
                </a:lnTo>
                <a:lnTo>
                  <a:pt x="550075" y="842009"/>
                </a:lnTo>
                <a:close/>
              </a:path>
              <a:path w="1897379" h="935989">
                <a:moveTo>
                  <a:pt x="545414" y="833119"/>
                </a:moveTo>
                <a:lnTo>
                  <a:pt x="507682" y="833119"/>
                </a:lnTo>
                <a:lnTo>
                  <a:pt x="507365" y="835659"/>
                </a:lnTo>
                <a:lnTo>
                  <a:pt x="508622" y="836929"/>
                </a:lnTo>
                <a:lnTo>
                  <a:pt x="508622" y="839469"/>
                </a:lnTo>
                <a:lnTo>
                  <a:pt x="509409" y="843279"/>
                </a:lnTo>
                <a:lnTo>
                  <a:pt x="544487" y="843279"/>
                </a:lnTo>
                <a:lnTo>
                  <a:pt x="545172" y="840739"/>
                </a:lnTo>
                <a:lnTo>
                  <a:pt x="544233" y="838199"/>
                </a:lnTo>
                <a:lnTo>
                  <a:pt x="543534" y="835659"/>
                </a:lnTo>
                <a:lnTo>
                  <a:pt x="545414" y="833119"/>
                </a:lnTo>
                <a:close/>
              </a:path>
              <a:path w="1897379" h="935989">
                <a:moveTo>
                  <a:pt x="499046" y="840739"/>
                </a:moveTo>
                <a:lnTo>
                  <a:pt x="498475" y="840739"/>
                </a:lnTo>
                <a:lnTo>
                  <a:pt x="498752" y="842009"/>
                </a:lnTo>
                <a:lnTo>
                  <a:pt x="499046" y="840739"/>
                </a:lnTo>
                <a:close/>
              </a:path>
              <a:path w="1897379" h="935989">
                <a:moveTo>
                  <a:pt x="1803412" y="822959"/>
                </a:moveTo>
                <a:lnTo>
                  <a:pt x="1799920" y="828039"/>
                </a:lnTo>
                <a:lnTo>
                  <a:pt x="1806105" y="829309"/>
                </a:lnTo>
                <a:lnTo>
                  <a:pt x="1811235" y="834389"/>
                </a:lnTo>
                <a:lnTo>
                  <a:pt x="1806473" y="839469"/>
                </a:lnTo>
                <a:lnTo>
                  <a:pt x="1807502" y="840739"/>
                </a:lnTo>
                <a:lnTo>
                  <a:pt x="1809267" y="842009"/>
                </a:lnTo>
                <a:lnTo>
                  <a:pt x="1814639" y="840739"/>
                </a:lnTo>
                <a:lnTo>
                  <a:pt x="1815909" y="834389"/>
                </a:lnTo>
                <a:lnTo>
                  <a:pt x="1819643" y="830579"/>
                </a:lnTo>
                <a:lnTo>
                  <a:pt x="1818474" y="828039"/>
                </a:lnTo>
                <a:lnTo>
                  <a:pt x="1820354" y="825499"/>
                </a:lnTo>
                <a:lnTo>
                  <a:pt x="1824202" y="825499"/>
                </a:lnTo>
                <a:lnTo>
                  <a:pt x="1823853" y="824229"/>
                </a:lnTo>
                <a:lnTo>
                  <a:pt x="1805990" y="824229"/>
                </a:lnTo>
                <a:lnTo>
                  <a:pt x="1803412" y="822959"/>
                </a:lnTo>
                <a:close/>
              </a:path>
              <a:path w="1897379" h="935989">
                <a:moveTo>
                  <a:pt x="521233" y="698695"/>
                </a:moveTo>
                <a:lnTo>
                  <a:pt x="520954" y="699769"/>
                </a:lnTo>
                <a:lnTo>
                  <a:pt x="520306" y="699769"/>
                </a:lnTo>
                <a:lnTo>
                  <a:pt x="520141" y="702309"/>
                </a:lnTo>
                <a:lnTo>
                  <a:pt x="518337" y="703579"/>
                </a:lnTo>
                <a:lnTo>
                  <a:pt x="517931" y="703579"/>
                </a:lnTo>
                <a:lnTo>
                  <a:pt x="517448" y="704849"/>
                </a:lnTo>
                <a:lnTo>
                  <a:pt x="517461" y="706119"/>
                </a:lnTo>
                <a:lnTo>
                  <a:pt x="516991" y="707389"/>
                </a:lnTo>
                <a:lnTo>
                  <a:pt x="518198" y="711199"/>
                </a:lnTo>
                <a:lnTo>
                  <a:pt x="518541" y="718819"/>
                </a:lnTo>
                <a:lnTo>
                  <a:pt x="517156" y="726439"/>
                </a:lnTo>
                <a:lnTo>
                  <a:pt x="516445" y="728979"/>
                </a:lnTo>
                <a:lnTo>
                  <a:pt x="515061" y="732789"/>
                </a:lnTo>
                <a:lnTo>
                  <a:pt x="517385" y="732789"/>
                </a:lnTo>
                <a:lnTo>
                  <a:pt x="515518" y="734059"/>
                </a:lnTo>
                <a:lnTo>
                  <a:pt x="515861" y="736599"/>
                </a:lnTo>
                <a:lnTo>
                  <a:pt x="515846" y="744263"/>
                </a:lnTo>
                <a:lnTo>
                  <a:pt x="513651" y="750569"/>
                </a:lnTo>
                <a:lnTo>
                  <a:pt x="513410" y="754379"/>
                </a:lnTo>
                <a:lnTo>
                  <a:pt x="511898" y="755649"/>
                </a:lnTo>
                <a:lnTo>
                  <a:pt x="512368" y="760729"/>
                </a:lnTo>
                <a:lnTo>
                  <a:pt x="511086" y="761999"/>
                </a:lnTo>
                <a:lnTo>
                  <a:pt x="508508" y="763269"/>
                </a:lnTo>
                <a:lnTo>
                  <a:pt x="511898" y="767079"/>
                </a:lnTo>
                <a:lnTo>
                  <a:pt x="511657" y="770889"/>
                </a:lnTo>
                <a:lnTo>
                  <a:pt x="509206" y="772159"/>
                </a:lnTo>
                <a:lnTo>
                  <a:pt x="510527" y="778509"/>
                </a:lnTo>
                <a:lnTo>
                  <a:pt x="509790" y="784859"/>
                </a:lnTo>
                <a:lnTo>
                  <a:pt x="509790" y="787399"/>
                </a:lnTo>
                <a:lnTo>
                  <a:pt x="508279" y="787399"/>
                </a:lnTo>
                <a:lnTo>
                  <a:pt x="508977" y="792479"/>
                </a:lnTo>
                <a:lnTo>
                  <a:pt x="507111" y="792479"/>
                </a:lnTo>
                <a:lnTo>
                  <a:pt x="506412" y="800099"/>
                </a:lnTo>
                <a:lnTo>
                  <a:pt x="503720" y="805179"/>
                </a:lnTo>
                <a:lnTo>
                  <a:pt x="501624" y="810259"/>
                </a:lnTo>
                <a:lnTo>
                  <a:pt x="501624" y="811529"/>
                </a:lnTo>
                <a:lnTo>
                  <a:pt x="498817" y="811529"/>
                </a:lnTo>
                <a:lnTo>
                  <a:pt x="498475" y="814069"/>
                </a:lnTo>
                <a:lnTo>
                  <a:pt x="500570" y="817879"/>
                </a:lnTo>
                <a:lnTo>
                  <a:pt x="498817" y="820419"/>
                </a:lnTo>
                <a:lnTo>
                  <a:pt x="501624" y="824229"/>
                </a:lnTo>
                <a:lnTo>
                  <a:pt x="501154" y="825499"/>
                </a:lnTo>
                <a:lnTo>
                  <a:pt x="499757" y="830579"/>
                </a:lnTo>
                <a:lnTo>
                  <a:pt x="498817" y="830579"/>
                </a:lnTo>
                <a:lnTo>
                  <a:pt x="498817" y="834389"/>
                </a:lnTo>
                <a:lnTo>
                  <a:pt x="497179" y="835659"/>
                </a:lnTo>
                <a:lnTo>
                  <a:pt x="499046" y="840739"/>
                </a:lnTo>
                <a:lnTo>
                  <a:pt x="501967" y="840739"/>
                </a:lnTo>
                <a:lnTo>
                  <a:pt x="500456" y="839469"/>
                </a:lnTo>
                <a:lnTo>
                  <a:pt x="508622" y="839469"/>
                </a:lnTo>
                <a:lnTo>
                  <a:pt x="508622" y="836929"/>
                </a:lnTo>
                <a:lnTo>
                  <a:pt x="507365" y="835659"/>
                </a:lnTo>
                <a:lnTo>
                  <a:pt x="507682" y="833119"/>
                </a:lnTo>
                <a:lnTo>
                  <a:pt x="508939" y="833119"/>
                </a:lnTo>
                <a:lnTo>
                  <a:pt x="508939" y="828039"/>
                </a:lnTo>
                <a:lnTo>
                  <a:pt x="509409" y="828039"/>
                </a:lnTo>
                <a:lnTo>
                  <a:pt x="511314" y="826769"/>
                </a:lnTo>
                <a:lnTo>
                  <a:pt x="510527" y="824229"/>
                </a:lnTo>
                <a:lnTo>
                  <a:pt x="510844" y="821689"/>
                </a:lnTo>
                <a:lnTo>
                  <a:pt x="513579" y="821689"/>
                </a:lnTo>
                <a:lnTo>
                  <a:pt x="513994" y="819149"/>
                </a:lnTo>
                <a:lnTo>
                  <a:pt x="512102" y="819149"/>
                </a:lnTo>
                <a:lnTo>
                  <a:pt x="512800" y="816609"/>
                </a:lnTo>
                <a:lnTo>
                  <a:pt x="512254" y="815339"/>
                </a:lnTo>
                <a:lnTo>
                  <a:pt x="512254" y="807719"/>
                </a:lnTo>
                <a:lnTo>
                  <a:pt x="515112" y="807719"/>
                </a:lnTo>
                <a:lnTo>
                  <a:pt x="517321" y="805179"/>
                </a:lnTo>
                <a:lnTo>
                  <a:pt x="514794" y="800099"/>
                </a:lnTo>
                <a:lnTo>
                  <a:pt x="517639" y="798829"/>
                </a:lnTo>
                <a:lnTo>
                  <a:pt x="516686" y="796289"/>
                </a:lnTo>
                <a:lnTo>
                  <a:pt x="518896" y="795019"/>
                </a:lnTo>
                <a:lnTo>
                  <a:pt x="518579" y="793749"/>
                </a:lnTo>
                <a:lnTo>
                  <a:pt x="519849" y="789939"/>
                </a:lnTo>
                <a:lnTo>
                  <a:pt x="517956" y="788669"/>
                </a:lnTo>
                <a:lnTo>
                  <a:pt x="517956" y="784859"/>
                </a:lnTo>
                <a:lnTo>
                  <a:pt x="517639" y="783589"/>
                </a:lnTo>
                <a:lnTo>
                  <a:pt x="514781" y="779779"/>
                </a:lnTo>
                <a:lnTo>
                  <a:pt x="515277" y="775969"/>
                </a:lnTo>
                <a:lnTo>
                  <a:pt x="517169" y="775969"/>
                </a:lnTo>
                <a:lnTo>
                  <a:pt x="516686" y="772159"/>
                </a:lnTo>
                <a:lnTo>
                  <a:pt x="518426" y="772159"/>
                </a:lnTo>
                <a:lnTo>
                  <a:pt x="520166" y="770889"/>
                </a:lnTo>
                <a:lnTo>
                  <a:pt x="517639" y="764539"/>
                </a:lnTo>
                <a:lnTo>
                  <a:pt x="519849" y="764539"/>
                </a:lnTo>
                <a:lnTo>
                  <a:pt x="519849" y="761999"/>
                </a:lnTo>
                <a:lnTo>
                  <a:pt x="520788" y="759459"/>
                </a:lnTo>
                <a:lnTo>
                  <a:pt x="523646" y="758189"/>
                </a:lnTo>
                <a:lnTo>
                  <a:pt x="523722" y="756919"/>
                </a:lnTo>
                <a:lnTo>
                  <a:pt x="523798" y="753109"/>
                </a:lnTo>
                <a:lnTo>
                  <a:pt x="525856" y="753109"/>
                </a:lnTo>
                <a:lnTo>
                  <a:pt x="528066" y="750569"/>
                </a:lnTo>
                <a:lnTo>
                  <a:pt x="525068" y="749299"/>
                </a:lnTo>
                <a:lnTo>
                  <a:pt x="528548" y="746759"/>
                </a:lnTo>
                <a:lnTo>
                  <a:pt x="525386" y="742949"/>
                </a:lnTo>
                <a:lnTo>
                  <a:pt x="527278" y="741679"/>
                </a:lnTo>
                <a:lnTo>
                  <a:pt x="526491" y="740409"/>
                </a:lnTo>
                <a:lnTo>
                  <a:pt x="526808" y="737869"/>
                </a:lnTo>
                <a:lnTo>
                  <a:pt x="532015" y="735329"/>
                </a:lnTo>
                <a:lnTo>
                  <a:pt x="533107" y="732789"/>
                </a:lnTo>
                <a:lnTo>
                  <a:pt x="533577" y="730249"/>
                </a:lnTo>
                <a:lnTo>
                  <a:pt x="530898" y="730249"/>
                </a:lnTo>
                <a:lnTo>
                  <a:pt x="529958" y="727709"/>
                </a:lnTo>
                <a:lnTo>
                  <a:pt x="530567" y="725169"/>
                </a:lnTo>
                <a:lnTo>
                  <a:pt x="529183" y="722629"/>
                </a:lnTo>
                <a:lnTo>
                  <a:pt x="527773" y="721359"/>
                </a:lnTo>
                <a:lnTo>
                  <a:pt x="528713" y="718819"/>
                </a:lnTo>
                <a:lnTo>
                  <a:pt x="525907" y="717549"/>
                </a:lnTo>
                <a:lnTo>
                  <a:pt x="524192" y="715009"/>
                </a:lnTo>
                <a:lnTo>
                  <a:pt x="526681" y="712469"/>
                </a:lnTo>
                <a:lnTo>
                  <a:pt x="525437" y="711199"/>
                </a:lnTo>
                <a:lnTo>
                  <a:pt x="527621" y="709929"/>
                </a:lnTo>
                <a:lnTo>
                  <a:pt x="525907" y="708659"/>
                </a:lnTo>
                <a:lnTo>
                  <a:pt x="522795" y="704849"/>
                </a:lnTo>
                <a:lnTo>
                  <a:pt x="524979" y="703579"/>
                </a:lnTo>
                <a:lnTo>
                  <a:pt x="523113" y="702309"/>
                </a:lnTo>
                <a:lnTo>
                  <a:pt x="522955" y="702096"/>
                </a:lnTo>
                <a:lnTo>
                  <a:pt x="521512" y="701039"/>
                </a:lnTo>
                <a:lnTo>
                  <a:pt x="521421" y="700023"/>
                </a:lnTo>
                <a:lnTo>
                  <a:pt x="521233" y="699769"/>
                </a:lnTo>
                <a:lnTo>
                  <a:pt x="520954" y="699769"/>
                </a:lnTo>
                <a:lnTo>
                  <a:pt x="520869" y="698998"/>
                </a:lnTo>
                <a:lnTo>
                  <a:pt x="521233" y="698998"/>
                </a:lnTo>
                <a:lnTo>
                  <a:pt x="521233" y="698695"/>
                </a:lnTo>
                <a:close/>
              </a:path>
              <a:path w="1897379" h="935989">
                <a:moveTo>
                  <a:pt x="1801088" y="835659"/>
                </a:moveTo>
                <a:lnTo>
                  <a:pt x="1800263" y="838199"/>
                </a:lnTo>
                <a:lnTo>
                  <a:pt x="1796757" y="839469"/>
                </a:lnTo>
                <a:lnTo>
                  <a:pt x="1802371" y="839469"/>
                </a:lnTo>
                <a:lnTo>
                  <a:pt x="1804352" y="838199"/>
                </a:lnTo>
                <a:lnTo>
                  <a:pt x="1801088" y="835659"/>
                </a:lnTo>
                <a:close/>
              </a:path>
              <a:path w="1897379" h="935989">
                <a:moveTo>
                  <a:pt x="1664233" y="834389"/>
                </a:moveTo>
                <a:lnTo>
                  <a:pt x="1659089" y="838199"/>
                </a:lnTo>
                <a:lnTo>
                  <a:pt x="1665401" y="838199"/>
                </a:lnTo>
                <a:lnTo>
                  <a:pt x="1664817" y="836929"/>
                </a:lnTo>
                <a:lnTo>
                  <a:pt x="1664233" y="834389"/>
                </a:lnTo>
                <a:close/>
              </a:path>
              <a:path w="1897379" h="935989">
                <a:moveTo>
                  <a:pt x="510844" y="821689"/>
                </a:moveTo>
                <a:lnTo>
                  <a:pt x="510527" y="824229"/>
                </a:lnTo>
                <a:lnTo>
                  <a:pt x="511314" y="826769"/>
                </a:lnTo>
                <a:lnTo>
                  <a:pt x="509409" y="828039"/>
                </a:lnTo>
                <a:lnTo>
                  <a:pt x="508939" y="828039"/>
                </a:lnTo>
                <a:lnTo>
                  <a:pt x="508939" y="833119"/>
                </a:lnTo>
                <a:lnTo>
                  <a:pt x="545414" y="833119"/>
                </a:lnTo>
                <a:lnTo>
                  <a:pt x="549376" y="836929"/>
                </a:lnTo>
                <a:lnTo>
                  <a:pt x="556387" y="836929"/>
                </a:lnTo>
                <a:lnTo>
                  <a:pt x="558952" y="834389"/>
                </a:lnTo>
                <a:lnTo>
                  <a:pt x="558952" y="831849"/>
                </a:lnTo>
                <a:lnTo>
                  <a:pt x="557314" y="830579"/>
                </a:lnTo>
                <a:lnTo>
                  <a:pt x="561517" y="826769"/>
                </a:lnTo>
                <a:lnTo>
                  <a:pt x="559765" y="826769"/>
                </a:lnTo>
                <a:lnTo>
                  <a:pt x="558609" y="822959"/>
                </a:lnTo>
                <a:lnTo>
                  <a:pt x="513372" y="822959"/>
                </a:lnTo>
                <a:lnTo>
                  <a:pt x="510844" y="821689"/>
                </a:lnTo>
                <a:close/>
              </a:path>
              <a:path w="1897379" h="935989">
                <a:moveTo>
                  <a:pt x="1662870" y="819149"/>
                </a:moveTo>
                <a:lnTo>
                  <a:pt x="1650339" y="819149"/>
                </a:lnTo>
                <a:lnTo>
                  <a:pt x="1651508" y="822959"/>
                </a:lnTo>
                <a:lnTo>
                  <a:pt x="1653616" y="822959"/>
                </a:lnTo>
                <a:lnTo>
                  <a:pt x="1655241" y="825499"/>
                </a:lnTo>
                <a:lnTo>
                  <a:pt x="1656181" y="826769"/>
                </a:lnTo>
                <a:lnTo>
                  <a:pt x="1656181" y="824229"/>
                </a:lnTo>
                <a:lnTo>
                  <a:pt x="1656638" y="822959"/>
                </a:lnTo>
                <a:lnTo>
                  <a:pt x="1660385" y="821689"/>
                </a:lnTo>
                <a:lnTo>
                  <a:pt x="1661541" y="820419"/>
                </a:lnTo>
                <a:lnTo>
                  <a:pt x="1662870" y="819149"/>
                </a:lnTo>
                <a:close/>
              </a:path>
              <a:path w="1897379" h="935989">
                <a:moveTo>
                  <a:pt x="574605" y="821689"/>
                </a:moveTo>
                <a:lnTo>
                  <a:pt x="560120" y="821689"/>
                </a:lnTo>
                <a:lnTo>
                  <a:pt x="561987" y="824229"/>
                </a:lnTo>
                <a:lnTo>
                  <a:pt x="568883" y="822959"/>
                </a:lnTo>
                <a:lnTo>
                  <a:pt x="574605" y="821689"/>
                </a:lnTo>
                <a:close/>
              </a:path>
              <a:path w="1897379" h="935989">
                <a:moveTo>
                  <a:pt x="1676730" y="802639"/>
                </a:moveTo>
                <a:lnTo>
                  <a:pt x="1615313" y="802639"/>
                </a:lnTo>
                <a:lnTo>
                  <a:pt x="1618564" y="803909"/>
                </a:lnTo>
                <a:lnTo>
                  <a:pt x="1621383" y="807719"/>
                </a:lnTo>
                <a:lnTo>
                  <a:pt x="1620456" y="812799"/>
                </a:lnTo>
                <a:lnTo>
                  <a:pt x="1619745" y="815339"/>
                </a:lnTo>
                <a:lnTo>
                  <a:pt x="1627682" y="819149"/>
                </a:lnTo>
                <a:lnTo>
                  <a:pt x="1632013" y="819149"/>
                </a:lnTo>
                <a:lnTo>
                  <a:pt x="1638084" y="821689"/>
                </a:lnTo>
                <a:lnTo>
                  <a:pt x="1641348" y="824229"/>
                </a:lnTo>
                <a:lnTo>
                  <a:pt x="1645551" y="821689"/>
                </a:lnTo>
                <a:lnTo>
                  <a:pt x="1647190" y="816609"/>
                </a:lnTo>
                <a:lnTo>
                  <a:pt x="1675333" y="816609"/>
                </a:lnTo>
                <a:lnTo>
                  <a:pt x="1675803" y="810259"/>
                </a:lnTo>
                <a:lnTo>
                  <a:pt x="1676730" y="802639"/>
                </a:lnTo>
                <a:close/>
              </a:path>
              <a:path w="1897379" h="935989">
                <a:moveTo>
                  <a:pt x="1809838" y="812799"/>
                </a:moveTo>
                <a:lnTo>
                  <a:pt x="1808200" y="812799"/>
                </a:lnTo>
                <a:lnTo>
                  <a:pt x="1805990" y="817879"/>
                </a:lnTo>
                <a:lnTo>
                  <a:pt x="1805990" y="824229"/>
                </a:lnTo>
                <a:lnTo>
                  <a:pt x="1823853" y="824229"/>
                </a:lnTo>
                <a:lnTo>
                  <a:pt x="1823504" y="822959"/>
                </a:lnTo>
                <a:lnTo>
                  <a:pt x="1826768" y="822959"/>
                </a:lnTo>
                <a:lnTo>
                  <a:pt x="1825942" y="820419"/>
                </a:lnTo>
                <a:lnTo>
                  <a:pt x="1820697" y="820419"/>
                </a:lnTo>
                <a:lnTo>
                  <a:pt x="1818601" y="817879"/>
                </a:lnTo>
                <a:lnTo>
                  <a:pt x="1814639" y="817879"/>
                </a:lnTo>
                <a:lnTo>
                  <a:pt x="1813471" y="816609"/>
                </a:lnTo>
                <a:lnTo>
                  <a:pt x="1813471" y="814069"/>
                </a:lnTo>
                <a:lnTo>
                  <a:pt x="1810308" y="814069"/>
                </a:lnTo>
                <a:lnTo>
                  <a:pt x="1809838" y="812799"/>
                </a:lnTo>
                <a:close/>
              </a:path>
              <a:path w="1897379" h="935989">
                <a:moveTo>
                  <a:pt x="513579" y="821689"/>
                </a:moveTo>
                <a:lnTo>
                  <a:pt x="510844" y="821689"/>
                </a:lnTo>
                <a:lnTo>
                  <a:pt x="513372" y="822959"/>
                </a:lnTo>
                <a:lnTo>
                  <a:pt x="513579" y="821689"/>
                </a:lnTo>
                <a:close/>
              </a:path>
              <a:path w="1897379" h="935989">
                <a:moveTo>
                  <a:pt x="517639" y="764539"/>
                </a:moveTo>
                <a:lnTo>
                  <a:pt x="520166" y="770889"/>
                </a:lnTo>
                <a:lnTo>
                  <a:pt x="518426" y="772159"/>
                </a:lnTo>
                <a:lnTo>
                  <a:pt x="516686" y="772159"/>
                </a:lnTo>
                <a:lnTo>
                  <a:pt x="517169" y="775969"/>
                </a:lnTo>
                <a:lnTo>
                  <a:pt x="515277" y="775969"/>
                </a:lnTo>
                <a:lnTo>
                  <a:pt x="514781" y="779779"/>
                </a:lnTo>
                <a:lnTo>
                  <a:pt x="517639" y="783589"/>
                </a:lnTo>
                <a:lnTo>
                  <a:pt x="517956" y="784859"/>
                </a:lnTo>
                <a:lnTo>
                  <a:pt x="517956" y="788669"/>
                </a:lnTo>
                <a:lnTo>
                  <a:pt x="519849" y="789939"/>
                </a:lnTo>
                <a:lnTo>
                  <a:pt x="518579" y="793749"/>
                </a:lnTo>
                <a:lnTo>
                  <a:pt x="518896" y="795019"/>
                </a:lnTo>
                <a:lnTo>
                  <a:pt x="516686" y="796289"/>
                </a:lnTo>
                <a:lnTo>
                  <a:pt x="517639" y="798829"/>
                </a:lnTo>
                <a:lnTo>
                  <a:pt x="514794" y="800099"/>
                </a:lnTo>
                <a:lnTo>
                  <a:pt x="517321" y="805179"/>
                </a:lnTo>
                <a:lnTo>
                  <a:pt x="515112" y="807719"/>
                </a:lnTo>
                <a:lnTo>
                  <a:pt x="512254" y="807719"/>
                </a:lnTo>
                <a:lnTo>
                  <a:pt x="512254" y="815339"/>
                </a:lnTo>
                <a:lnTo>
                  <a:pt x="512800" y="816609"/>
                </a:lnTo>
                <a:lnTo>
                  <a:pt x="512102" y="819149"/>
                </a:lnTo>
                <a:lnTo>
                  <a:pt x="513994" y="819149"/>
                </a:lnTo>
                <a:lnTo>
                  <a:pt x="513372" y="822959"/>
                </a:lnTo>
                <a:lnTo>
                  <a:pt x="558609" y="822959"/>
                </a:lnTo>
                <a:lnTo>
                  <a:pt x="560120" y="821689"/>
                </a:lnTo>
                <a:lnTo>
                  <a:pt x="574605" y="821689"/>
                </a:lnTo>
                <a:lnTo>
                  <a:pt x="580326" y="820419"/>
                </a:lnTo>
                <a:lnTo>
                  <a:pt x="584288" y="819149"/>
                </a:lnTo>
                <a:lnTo>
                  <a:pt x="584987" y="815339"/>
                </a:lnTo>
                <a:lnTo>
                  <a:pt x="588606" y="811529"/>
                </a:lnTo>
                <a:lnTo>
                  <a:pt x="590245" y="808989"/>
                </a:lnTo>
                <a:lnTo>
                  <a:pt x="589546" y="806449"/>
                </a:lnTo>
                <a:lnTo>
                  <a:pt x="584873" y="806449"/>
                </a:lnTo>
                <a:lnTo>
                  <a:pt x="584987" y="803909"/>
                </a:lnTo>
                <a:lnTo>
                  <a:pt x="587565" y="800099"/>
                </a:lnTo>
                <a:lnTo>
                  <a:pt x="585571" y="798829"/>
                </a:lnTo>
                <a:lnTo>
                  <a:pt x="581139" y="798829"/>
                </a:lnTo>
                <a:lnTo>
                  <a:pt x="577634" y="797559"/>
                </a:lnTo>
                <a:lnTo>
                  <a:pt x="580567" y="795019"/>
                </a:lnTo>
                <a:lnTo>
                  <a:pt x="581507" y="795019"/>
                </a:lnTo>
                <a:lnTo>
                  <a:pt x="582168" y="792479"/>
                </a:lnTo>
                <a:lnTo>
                  <a:pt x="580250" y="792479"/>
                </a:lnTo>
                <a:lnTo>
                  <a:pt x="580478" y="786129"/>
                </a:lnTo>
                <a:lnTo>
                  <a:pt x="581694" y="786129"/>
                </a:lnTo>
                <a:lnTo>
                  <a:pt x="581901" y="778509"/>
                </a:lnTo>
                <a:lnTo>
                  <a:pt x="583552" y="775969"/>
                </a:lnTo>
                <a:lnTo>
                  <a:pt x="583552" y="772159"/>
                </a:lnTo>
                <a:lnTo>
                  <a:pt x="587366" y="768561"/>
                </a:lnTo>
                <a:lnTo>
                  <a:pt x="588487" y="767079"/>
                </a:lnTo>
                <a:lnTo>
                  <a:pt x="589384" y="765809"/>
                </a:lnTo>
                <a:lnTo>
                  <a:pt x="519849" y="765809"/>
                </a:lnTo>
                <a:lnTo>
                  <a:pt x="517639" y="764539"/>
                </a:lnTo>
                <a:close/>
              </a:path>
              <a:path w="1897379" h="935989">
                <a:moveTo>
                  <a:pt x="1665528" y="816609"/>
                </a:moveTo>
                <a:lnTo>
                  <a:pt x="1647190" y="816609"/>
                </a:lnTo>
                <a:lnTo>
                  <a:pt x="1650225" y="819149"/>
                </a:lnTo>
                <a:lnTo>
                  <a:pt x="1646961" y="821689"/>
                </a:lnTo>
                <a:lnTo>
                  <a:pt x="1649412" y="822959"/>
                </a:lnTo>
                <a:lnTo>
                  <a:pt x="1649641" y="820419"/>
                </a:lnTo>
                <a:lnTo>
                  <a:pt x="1650339" y="819149"/>
                </a:lnTo>
                <a:lnTo>
                  <a:pt x="1662870" y="819149"/>
                </a:lnTo>
                <a:lnTo>
                  <a:pt x="1665528" y="816609"/>
                </a:lnTo>
                <a:close/>
              </a:path>
              <a:path w="1897379" h="935989">
                <a:moveTo>
                  <a:pt x="1827822" y="815339"/>
                </a:moveTo>
                <a:lnTo>
                  <a:pt x="1822805" y="816609"/>
                </a:lnTo>
                <a:lnTo>
                  <a:pt x="1820697" y="820419"/>
                </a:lnTo>
                <a:lnTo>
                  <a:pt x="1825942" y="820419"/>
                </a:lnTo>
                <a:lnTo>
                  <a:pt x="1827822" y="815339"/>
                </a:lnTo>
                <a:close/>
              </a:path>
              <a:path w="1897379" h="935989">
                <a:moveTo>
                  <a:pt x="1812988" y="810259"/>
                </a:moveTo>
                <a:lnTo>
                  <a:pt x="1809267" y="810259"/>
                </a:lnTo>
                <a:lnTo>
                  <a:pt x="1811705" y="812799"/>
                </a:lnTo>
                <a:lnTo>
                  <a:pt x="1810308" y="814069"/>
                </a:lnTo>
                <a:lnTo>
                  <a:pt x="1813471" y="814069"/>
                </a:lnTo>
                <a:lnTo>
                  <a:pt x="1813471" y="812799"/>
                </a:lnTo>
                <a:lnTo>
                  <a:pt x="1812988" y="810259"/>
                </a:lnTo>
                <a:close/>
              </a:path>
              <a:path w="1897379" h="935989">
                <a:moveTo>
                  <a:pt x="1800733" y="798829"/>
                </a:moveTo>
                <a:lnTo>
                  <a:pt x="1796059" y="798829"/>
                </a:lnTo>
                <a:lnTo>
                  <a:pt x="1798866" y="803909"/>
                </a:lnTo>
                <a:lnTo>
                  <a:pt x="1801202" y="806449"/>
                </a:lnTo>
                <a:lnTo>
                  <a:pt x="1803768" y="807719"/>
                </a:lnTo>
                <a:lnTo>
                  <a:pt x="1803539" y="810259"/>
                </a:lnTo>
                <a:lnTo>
                  <a:pt x="1805406" y="812799"/>
                </a:lnTo>
                <a:lnTo>
                  <a:pt x="1807972" y="812799"/>
                </a:lnTo>
                <a:lnTo>
                  <a:pt x="1806917" y="811529"/>
                </a:lnTo>
                <a:lnTo>
                  <a:pt x="1806917" y="806449"/>
                </a:lnTo>
                <a:lnTo>
                  <a:pt x="1804936" y="806449"/>
                </a:lnTo>
                <a:lnTo>
                  <a:pt x="1804936" y="801369"/>
                </a:lnTo>
                <a:lnTo>
                  <a:pt x="1800733" y="798829"/>
                </a:lnTo>
                <a:close/>
              </a:path>
              <a:path w="1897379" h="935989">
                <a:moveTo>
                  <a:pt x="1610169" y="803909"/>
                </a:moveTo>
                <a:lnTo>
                  <a:pt x="1602016" y="805179"/>
                </a:lnTo>
                <a:lnTo>
                  <a:pt x="1604454" y="806449"/>
                </a:lnTo>
                <a:lnTo>
                  <a:pt x="1608772" y="806449"/>
                </a:lnTo>
                <a:lnTo>
                  <a:pt x="1610169" y="803909"/>
                </a:lnTo>
                <a:close/>
              </a:path>
              <a:path w="1897379" h="935989">
                <a:moveTo>
                  <a:pt x="1680548" y="795019"/>
                </a:moveTo>
                <a:lnTo>
                  <a:pt x="1611337" y="795019"/>
                </a:lnTo>
                <a:lnTo>
                  <a:pt x="1615313" y="800099"/>
                </a:lnTo>
                <a:lnTo>
                  <a:pt x="1612163" y="802639"/>
                </a:lnTo>
                <a:lnTo>
                  <a:pt x="1613090" y="805179"/>
                </a:lnTo>
                <a:lnTo>
                  <a:pt x="1615313" y="802639"/>
                </a:lnTo>
                <a:lnTo>
                  <a:pt x="1676730" y="802639"/>
                </a:lnTo>
                <a:lnTo>
                  <a:pt x="1679765" y="801369"/>
                </a:lnTo>
                <a:lnTo>
                  <a:pt x="1680548" y="795019"/>
                </a:lnTo>
                <a:close/>
              </a:path>
              <a:path w="1897379" h="935989">
                <a:moveTo>
                  <a:pt x="1605851" y="797559"/>
                </a:moveTo>
                <a:lnTo>
                  <a:pt x="1605153" y="801369"/>
                </a:lnTo>
                <a:lnTo>
                  <a:pt x="1607718" y="801369"/>
                </a:lnTo>
                <a:lnTo>
                  <a:pt x="1605851" y="797559"/>
                </a:lnTo>
                <a:close/>
              </a:path>
              <a:path w="1897379" h="935989">
                <a:moveTo>
                  <a:pt x="1686890" y="786129"/>
                </a:moveTo>
                <a:lnTo>
                  <a:pt x="1609356" y="786129"/>
                </a:lnTo>
                <a:lnTo>
                  <a:pt x="1612633" y="789939"/>
                </a:lnTo>
                <a:lnTo>
                  <a:pt x="1609826" y="789939"/>
                </a:lnTo>
                <a:lnTo>
                  <a:pt x="1607718" y="801369"/>
                </a:lnTo>
                <a:lnTo>
                  <a:pt x="1610410" y="801369"/>
                </a:lnTo>
                <a:lnTo>
                  <a:pt x="1610410" y="796289"/>
                </a:lnTo>
                <a:lnTo>
                  <a:pt x="1611337" y="795019"/>
                </a:lnTo>
                <a:lnTo>
                  <a:pt x="1680548" y="795019"/>
                </a:lnTo>
                <a:lnTo>
                  <a:pt x="1680705" y="793749"/>
                </a:lnTo>
                <a:lnTo>
                  <a:pt x="1684794" y="787399"/>
                </a:lnTo>
                <a:lnTo>
                  <a:pt x="1686890" y="786129"/>
                </a:lnTo>
                <a:close/>
              </a:path>
              <a:path w="1897379" h="935989">
                <a:moveTo>
                  <a:pt x="1515364" y="792479"/>
                </a:moveTo>
                <a:lnTo>
                  <a:pt x="1487563" y="792479"/>
                </a:lnTo>
                <a:lnTo>
                  <a:pt x="1488732" y="795019"/>
                </a:lnTo>
                <a:lnTo>
                  <a:pt x="1493177" y="796289"/>
                </a:lnTo>
                <a:lnTo>
                  <a:pt x="1492351" y="797559"/>
                </a:lnTo>
                <a:lnTo>
                  <a:pt x="1497266" y="800099"/>
                </a:lnTo>
                <a:lnTo>
                  <a:pt x="1507070" y="800099"/>
                </a:lnTo>
                <a:lnTo>
                  <a:pt x="1507655" y="797559"/>
                </a:lnTo>
                <a:lnTo>
                  <a:pt x="1513027" y="796289"/>
                </a:lnTo>
                <a:lnTo>
                  <a:pt x="1512785" y="796289"/>
                </a:lnTo>
                <a:lnTo>
                  <a:pt x="1515364" y="792479"/>
                </a:lnTo>
                <a:close/>
              </a:path>
              <a:path w="1897379" h="935989">
                <a:moveTo>
                  <a:pt x="1607722" y="788669"/>
                </a:moveTo>
                <a:lnTo>
                  <a:pt x="1593481" y="788669"/>
                </a:lnTo>
                <a:lnTo>
                  <a:pt x="1597926" y="795019"/>
                </a:lnTo>
                <a:lnTo>
                  <a:pt x="1595818" y="796289"/>
                </a:lnTo>
                <a:lnTo>
                  <a:pt x="1598142" y="800099"/>
                </a:lnTo>
                <a:lnTo>
                  <a:pt x="1598968" y="800099"/>
                </a:lnTo>
                <a:lnTo>
                  <a:pt x="1603641" y="793749"/>
                </a:lnTo>
                <a:lnTo>
                  <a:pt x="1606381" y="793749"/>
                </a:lnTo>
                <a:lnTo>
                  <a:pt x="1606905" y="789939"/>
                </a:lnTo>
                <a:lnTo>
                  <a:pt x="1607722" y="788669"/>
                </a:lnTo>
                <a:close/>
              </a:path>
              <a:path w="1897379" h="935989">
                <a:moveTo>
                  <a:pt x="634034" y="744219"/>
                </a:moveTo>
                <a:lnTo>
                  <a:pt x="605320" y="744219"/>
                </a:lnTo>
                <a:lnTo>
                  <a:pt x="605790" y="750569"/>
                </a:lnTo>
                <a:lnTo>
                  <a:pt x="604850" y="753109"/>
                </a:lnTo>
                <a:lnTo>
                  <a:pt x="600938" y="754379"/>
                </a:lnTo>
                <a:lnTo>
                  <a:pt x="596938" y="756919"/>
                </a:lnTo>
                <a:lnTo>
                  <a:pt x="592074" y="761999"/>
                </a:lnTo>
                <a:lnTo>
                  <a:pt x="587590" y="768349"/>
                </a:lnTo>
                <a:lnTo>
                  <a:pt x="587366" y="768561"/>
                </a:lnTo>
                <a:lnTo>
                  <a:pt x="586562" y="769619"/>
                </a:lnTo>
                <a:lnTo>
                  <a:pt x="585190" y="770889"/>
                </a:lnTo>
                <a:lnTo>
                  <a:pt x="584238" y="772159"/>
                </a:lnTo>
                <a:lnTo>
                  <a:pt x="583552" y="773429"/>
                </a:lnTo>
                <a:lnTo>
                  <a:pt x="583552" y="775969"/>
                </a:lnTo>
                <a:lnTo>
                  <a:pt x="581901" y="778509"/>
                </a:lnTo>
                <a:lnTo>
                  <a:pt x="581660" y="787399"/>
                </a:lnTo>
                <a:lnTo>
                  <a:pt x="580433" y="787399"/>
                </a:lnTo>
                <a:lnTo>
                  <a:pt x="580250" y="792479"/>
                </a:lnTo>
                <a:lnTo>
                  <a:pt x="582168" y="792479"/>
                </a:lnTo>
                <a:lnTo>
                  <a:pt x="581507" y="795019"/>
                </a:lnTo>
                <a:lnTo>
                  <a:pt x="582015" y="795019"/>
                </a:lnTo>
                <a:lnTo>
                  <a:pt x="582498" y="796289"/>
                </a:lnTo>
                <a:lnTo>
                  <a:pt x="587794" y="796289"/>
                </a:lnTo>
                <a:lnTo>
                  <a:pt x="592937" y="798829"/>
                </a:lnTo>
                <a:lnTo>
                  <a:pt x="591997" y="797559"/>
                </a:lnTo>
                <a:lnTo>
                  <a:pt x="601205" y="797559"/>
                </a:lnTo>
                <a:lnTo>
                  <a:pt x="604227" y="795019"/>
                </a:lnTo>
                <a:lnTo>
                  <a:pt x="605142" y="793749"/>
                </a:lnTo>
                <a:lnTo>
                  <a:pt x="606590" y="791209"/>
                </a:lnTo>
                <a:lnTo>
                  <a:pt x="605205" y="788669"/>
                </a:lnTo>
                <a:lnTo>
                  <a:pt x="605618" y="787399"/>
                </a:lnTo>
                <a:lnTo>
                  <a:pt x="581660" y="787399"/>
                </a:lnTo>
                <a:lnTo>
                  <a:pt x="580478" y="786129"/>
                </a:lnTo>
                <a:lnTo>
                  <a:pt x="606031" y="786129"/>
                </a:lnTo>
                <a:lnTo>
                  <a:pt x="606031" y="781049"/>
                </a:lnTo>
                <a:lnTo>
                  <a:pt x="603313" y="781049"/>
                </a:lnTo>
                <a:lnTo>
                  <a:pt x="601649" y="778509"/>
                </a:lnTo>
                <a:lnTo>
                  <a:pt x="597992" y="777239"/>
                </a:lnTo>
                <a:lnTo>
                  <a:pt x="597043" y="775969"/>
                </a:lnTo>
                <a:lnTo>
                  <a:pt x="592899" y="775969"/>
                </a:lnTo>
                <a:lnTo>
                  <a:pt x="593026" y="774699"/>
                </a:lnTo>
                <a:lnTo>
                  <a:pt x="590359" y="770889"/>
                </a:lnTo>
                <a:lnTo>
                  <a:pt x="586384" y="770889"/>
                </a:lnTo>
                <a:lnTo>
                  <a:pt x="587819" y="769619"/>
                </a:lnTo>
                <a:lnTo>
                  <a:pt x="624537" y="769619"/>
                </a:lnTo>
                <a:lnTo>
                  <a:pt x="627849" y="763269"/>
                </a:lnTo>
                <a:lnTo>
                  <a:pt x="629361" y="761999"/>
                </a:lnTo>
                <a:lnTo>
                  <a:pt x="632866" y="760729"/>
                </a:lnTo>
                <a:lnTo>
                  <a:pt x="632772" y="755649"/>
                </a:lnTo>
                <a:lnTo>
                  <a:pt x="632396" y="750569"/>
                </a:lnTo>
                <a:lnTo>
                  <a:pt x="631469" y="748029"/>
                </a:lnTo>
                <a:lnTo>
                  <a:pt x="634034" y="744219"/>
                </a:lnTo>
                <a:close/>
              </a:path>
              <a:path w="1897379" h="935989">
                <a:moveTo>
                  <a:pt x="601205" y="797559"/>
                </a:moveTo>
                <a:lnTo>
                  <a:pt x="596900" y="797559"/>
                </a:lnTo>
                <a:lnTo>
                  <a:pt x="599694" y="798829"/>
                </a:lnTo>
                <a:lnTo>
                  <a:pt x="601205" y="797559"/>
                </a:lnTo>
                <a:close/>
              </a:path>
              <a:path w="1897379" h="935989">
                <a:moveTo>
                  <a:pt x="995375" y="795019"/>
                </a:moveTo>
                <a:lnTo>
                  <a:pt x="990320" y="795019"/>
                </a:lnTo>
                <a:lnTo>
                  <a:pt x="991870" y="797559"/>
                </a:lnTo>
                <a:lnTo>
                  <a:pt x="993660" y="797559"/>
                </a:lnTo>
                <a:lnTo>
                  <a:pt x="995375" y="795019"/>
                </a:lnTo>
                <a:close/>
              </a:path>
              <a:path w="1897379" h="935989">
                <a:moveTo>
                  <a:pt x="979424" y="756919"/>
                </a:moveTo>
                <a:lnTo>
                  <a:pt x="973124" y="756919"/>
                </a:lnTo>
                <a:lnTo>
                  <a:pt x="974242" y="759459"/>
                </a:lnTo>
                <a:lnTo>
                  <a:pt x="975296" y="760729"/>
                </a:lnTo>
                <a:lnTo>
                  <a:pt x="976998" y="763269"/>
                </a:lnTo>
                <a:lnTo>
                  <a:pt x="978496" y="765809"/>
                </a:lnTo>
                <a:lnTo>
                  <a:pt x="980503" y="773429"/>
                </a:lnTo>
                <a:lnTo>
                  <a:pt x="983551" y="777239"/>
                </a:lnTo>
                <a:lnTo>
                  <a:pt x="985100" y="782319"/>
                </a:lnTo>
                <a:lnTo>
                  <a:pt x="985951" y="783589"/>
                </a:lnTo>
                <a:lnTo>
                  <a:pt x="982687" y="784859"/>
                </a:lnTo>
                <a:lnTo>
                  <a:pt x="982687" y="786129"/>
                </a:lnTo>
                <a:lnTo>
                  <a:pt x="986104" y="791209"/>
                </a:lnTo>
                <a:lnTo>
                  <a:pt x="984631" y="792479"/>
                </a:lnTo>
                <a:lnTo>
                  <a:pt x="987590" y="793749"/>
                </a:lnTo>
                <a:lnTo>
                  <a:pt x="987120" y="793749"/>
                </a:lnTo>
                <a:lnTo>
                  <a:pt x="989457" y="795019"/>
                </a:lnTo>
                <a:lnTo>
                  <a:pt x="1003477" y="795019"/>
                </a:lnTo>
                <a:lnTo>
                  <a:pt x="1002931" y="793749"/>
                </a:lnTo>
                <a:lnTo>
                  <a:pt x="1005573" y="792479"/>
                </a:lnTo>
                <a:lnTo>
                  <a:pt x="1017638" y="792479"/>
                </a:lnTo>
                <a:lnTo>
                  <a:pt x="1019810" y="791209"/>
                </a:lnTo>
                <a:lnTo>
                  <a:pt x="1022129" y="791209"/>
                </a:lnTo>
                <a:lnTo>
                  <a:pt x="1022235" y="789939"/>
                </a:lnTo>
                <a:lnTo>
                  <a:pt x="1028458" y="789939"/>
                </a:lnTo>
                <a:lnTo>
                  <a:pt x="1033360" y="786129"/>
                </a:lnTo>
                <a:lnTo>
                  <a:pt x="1041158" y="779779"/>
                </a:lnTo>
                <a:lnTo>
                  <a:pt x="1046688" y="772159"/>
                </a:lnTo>
                <a:lnTo>
                  <a:pt x="1032827" y="772159"/>
                </a:lnTo>
                <a:lnTo>
                  <a:pt x="1029716" y="767079"/>
                </a:lnTo>
                <a:lnTo>
                  <a:pt x="1032192" y="764539"/>
                </a:lnTo>
                <a:lnTo>
                  <a:pt x="1032814" y="763269"/>
                </a:lnTo>
                <a:lnTo>
                  <a:pt x="989380" y="763269"/>
                </a:lnTo>
                <a:lnTo>
                  <a:pt x="985481" y="761999"/>
                </a:lnTo>
                <a:lnTo>
                  <a:pt x="981138" y="761999"/>
                </a:lnTo>
                <a:lnTo>
                  <a:pt x="981373" y="760729"/>
                </a:lnTo>
                <a:lnTo>
                  <a:pt x="977544" y="760729"/>
                </a:lnTo>
                <a:lnTo>
                  <a:pt x="977544" y="759459"/>
                </a:lnTo>
                <a:lnTo>
                  <a:pt x="979424" y="756919"/>
                </a:lnTo>
                <a:close/>
              </a:path>
              <a:path w="1897379" h="935989">
                <a:moveTo>
                  <a:pt x="1606381" y="793749"/>
                </a:moveTo>
                <a:lnTo>
                  <a:pt x="1603641" y="793749"/>
                </a:lnTo>
                <a:lnTo>
                  <a:pt x="1606207" y="795019"/>
                </a:lnTo>
                <a:lnTo>
                  <a:pt x="1606381" y="793749"/>
                </a:lnTo>
                <a:close/>
              </a:path>
              <a:path w="1897379" h="935989">
                <a:moveTo>
                  <a:pt x="1017638" y="792479"/>
                </a:moveTo>
                <a:lnTo>
                  <a:pt x="1011415" y="792479"/>
                </a:lnTo>
                <a:lnTo>
                  <a:pt x="1015936" y="793749"/>
                </a:lnTo>
                <a:lnTo>
                  <a:pt x="1017638" y="792479"/>
                </a:lnTo>
                <a:close/>
              </a:path>
              <a:path w="1897379" h="935989">
                <a:moveTo>
                  <a:pt x="1022129" y="791209"/>
                </a:moveTo>
                <a:lnTo>
                  <a:pt x="1019810" y="791209"/>
                </a:lnTo>
                <a:lnTo>
                  <a:pt x="1021918" y="793749"/>
                </a:lnTo>
                <a:lnTo>
                  <a:pt x="1022129" y="791209"/>
                </a:lnTo>
                <a:close/>
              </a:path>
              <a:path w="1897379" h="935989">
                <a:moveTo>
                  <a:pt x="1479804" y="745489"/>
                </a:moveTo>
                <a:lnTo>
                  <a:pt x="1478813" y="748029"/>
                </a:lnTo>
                <a:lnTo>
                  <a:pt x="1484528" y="755649"/>
                </a:lnTo>
                <a:lnTo>
                  <a:pt x="1484769" y="761999"/>
                </a:lnTo>
                <a:lnTo>
                  <a:pt x="1489316" y="764539"/>
                </a:lnTo>
                <a:lnTo>
                  <a:pt x="1488859" y="773429"/>
                </a:lnTo>
                <a:lnTo>
                  <a:pt x="1493062" y="779779"/>
                </a:lnTo>
                <a:lnTo>
                  <a:pt x="1494459" y="782319"/>
                </a:lnTo>
                <a:lnTo>
                  <a:pt x="1492135" y="784859"/>
                </a:lnTo>
                <a:lnTo>
                  <a:pt x="1493062" y="791209"/>
                </a:lnTo>
                <a:lnTo>
                  <a:pt x="1491551" y="792479"/>
                </a:lnTo>
                <a:lnTo>
                  <a:pt x="1521434" y="792479"/>
                </a:lnTo>
                <a:lnTo>
                  <a:pt x="1533804" y="793749"/>
                </a:lnTo>
                <a:lnTo>
                  <a:pt x="1536496" y="792479"/>
                </a:lnTo>
                <a:lnTo>
                  <a:pt x="1538224" y="787399"/>
                </a:lnTo>
                <a:lnTo>
                  <a:pt x="1542681" y="787399"/>
                </a:lnTo>
                <a:lnTo>
                  <a:pt x="1546186" y="783589"/>
                </a:lnTo>
                <a:lnTo>
                  <a:pt x="1556816" y="783589"/>
                </a:lnTo>
                <a:lnTo>
                  <a:pt x="1561020" y="781049"/>
                </a:lnTo>
                <a:lnTo>
                  <a:pt x="1566849" y="779779"/>
                </a:lnTo>
                <a:lnTo>
                  <a:pt x="1572221" y="779779"/>
                </a:lnTo>
                <a:lnTo>
                  <a:pt x="1577835" y="778509"/>
                </a:lnTo>
                <a:lnTo>
                  <a:pt x="1691792" y="778509"/>
                </a:lnTo>
                <a:lnTo>
                  <a:pt x="1691792" y="773429"/>
                </a:lnTo>
                <a:lnTo>
                  <a:pt x="1693303" y="769619"/>
                </a:lnTo>
                <a:lnTo>
                  <a:pt x="1691906" y="765809"/>
                </a:lnTo>
                <a:lnTo>
                  <a:pt x="1693659" y="763269"/>
                </a:lnTo>
                <a:lnTo>
                  <a:pt x="1695411" y="761999"/>
                </a:lnTo>
                <a:lnTo>
                  <a:pt x="1692960" y="759459"/>
                </a:lnTo>
                <a:lnTo>
                  <a:pt x="1694827" y="758189"/>
                </a:lnTo>
                <a:lnTo>
                  <a:pt x="1693887" y="755649"/>
                </a:lnTo>
                <a:lnTo>
                  <a:pt x="1691792" y="755649"/>
                </a:lnTo>
                <a:lnTo>
                  <a:pt x="1691792" y="750569"/>
                </a:lnTo>
                <a:lnTo>
                  <a:pt x="1482318" y="750569"/>
                </a:lnTo>
                <a:lnTo>
                  <a:pt x="1479804" y="745489"/>
                </a:lnTo>
                <a:close/>
              </a:path>
              <a:path w="1897379" h="935989">
                <a:moveTo>
                  <a:pt x="618388" y="773429"/>
                </a:moveTo>
                <a:lnTo>
                  <a:pt x="595147" y="773429"/>
                </a:lnTo>
                <a:lnTo>
                  <a:pt x="597992" y="777239"/>
                </a:lnTo>
                <a:lnTo>
                  <a:pt x="601649" y="778509"/>
                </a:lnTo>
                <a:lnTo>
                  <a:pt x="603313" y="781049"/>
                </a:lnTo>
                <a:lnTo>
                  <a:pt x="606031" y="781049"/>
                </a:lnTo>
                <a:lnTo>
                  <a:pt x="606031" y="786129"/>
                </a:lnTo>
                <a:lnTo>
                  <a:pt x="605205" y="788669"/>
                </a:lnTo>
                <a:lnTo>
                  <a:pt x="606590" y="791209"/>
                </a:lnTo>
                <a:lnTo>
                  <a:pt x="607250" y="791209"/>
                </a:lnTo>
                <a:lnTo>
                  <a:pt x="608025" y="789939"/>
                </a:lnTo>
                <a:lnTo>
                  <a:pt x="609041" y="789939"/>
                </a:lnTo>
                <a:lnTo>
                  <a:pt x="612317" y="787399"/>
                </a:lnTo>
                <a:lnTo>
                  <a:pt x="611505" y="786129"/>
                </a:lnTo>
                <a:lnTo>
                  <a:pt x="613029" y="782319"/>
                </a:lnTo>
                <a:lnTo>
                  <a:pt x="614527" y="779779"/>
                </a:lnTo>
                <a:lnTo>
                  <a:pt x="613244" y="778509"/>
                </a:lnTo>
                <a:lnTo>
                  <a:pt x="618388" y="773429"/>
                </a:lnTo>
                <a:close/>
              </a:path>
              <a:path w="1897379" h="935989">
                <a:moveTo>
                  <a:pt x="1691792" y="778509"/>
                </a:moveTo>
                <a:lnTo>
                  <a:pt x="1577835" y="778509"/>
                </a:lnTo>
                <a:lnTo>
                  <a:pt x="1578292" y="782319"/>
                </a:lnTo>
                <a:lnTo>
                  <a:pt x="1584591" y="782319"/>
                </a:lnTo>
                <a:lnTo>
                  <a:pt x="1586001" y="783589"/>
                </a:lnTo>
                <a:lnTo>
                  <a:pt x="1589278" y="783589"/>
                </a:lnTo>
                <a:lnTo>
                  <a:pt x="1589036" y="784859"/>
                </a:lnTo>
                <a:lnTo>
                  <a:pt x="1592313" y="784859"/>
                </a:lnTo>
                <a:lnTo>
                  <a:pt x="1592072" y="786129"/>
                </a:lnTo>
                <a:lnTo>
                  <a:pt x="1589976" y="789939"/>
                </a:lnTo>
                <a:lnTo>
                  <a:pt x="1593481" y="788669"/>
                </a:lnTo>
                <a:lnTo>
                  <a:pt x="1607722" y="788669"/>
                </a:lnTo>
                <a:lnTo>
                  <a:pt x="1609356" y="786129"/>
                </a:lnTo>
                <a:lnTo>
                  <a:pt x="1686890" y="786129"/>
                </a:lnTo>
                <a:lnTo>
                  <a:pt x="1688871" y="784859"/>
                </a:lnTo>
                <a:lnTo>
                  <a:pt x="1689112" y="781049"/>
                </a:lnTo>
                <a:lnTo>
                  <a:pt x="1691792" y="778509"/>
                </a:lnTo>
                <a:close/>
              </a:path>
              <a:path w="1897379" h="935989">
                <a:moveTo>
                  <a:pt x="581694" y="786129"/>
                </a:moveTo>
                <a:lnTo>
                  <a:pt x="580478" y="786129"/>
                </a:lnTo>
                <a:lnTo>
                  <a:pt x="581660" y="787399"/>
                </a:lnTo>
                <a:lnTo>
                  <a:pt x="581694" y="786129"/>
                </a:lnTo>
                <a:close/>
              </a:path>
              <a:path w="1897379" h="935989">
                <a:moveTo>
                  <a:pt x="624537" y="769619"/>
                </a:moveTo>
                <a:lnTo>
                  <a:pt x="621893" y="769619"/>
                </a:lnTo>
                <a:lnTo>
                  <a:pt x="621423" y="772159"/>
                </a:lnTo>
                <a:lnTo>
                  <a:pt x="616051" y="778509"/>
                </a:lnTo>
                <a:lnTo>
                  <a:pt x="615581" y="779779"/>
                </a:lnTo>
                <a:lnTo>
                  <a:pt x="622592" y="774699"/>
                </a:lnTo>
                <a:lnTo>
                  <a:pt x="623874" y="770889"/>
                </a:lnTo>
                <a:lnTo>
                  <a:pt x="624537" y="769619"/>
                </a:lnTo>
                <a:close/>
              </a:path>
              <a:path w="1897379" h="935989">
                <a:moveTo>
                  <a:pt x="621893" y="769619"/>
                </a:moveTo>
                <a:lnTo>
                  <a:pt x="589470" y="769619"/>
                </a:lnTo>
                <a:lnTo>
                  <a:pt x="593026" y="774699"/>
                </a:lnTo>
                <a:lnTo>
                  <a:pt x="592899" y="775969"/>
                </a:lnTo>
                <a:lnTo>
                  <a:pt x="594334" y="775969"/>
                </a:lnTo>
                <a:lnTo>
                  <a:pt x="595147" y="773429"/>
                </a:lnTo>
                <a:lnTo>
                  <a:pt x="618388" y="773429"/>
                </a:lnTo>
                <a:lnTo>
                  <a:pt x="615340" y="772159"/>
                </a:lnTo>
                <a:lnTo>
                  <a:pt x="621893" y="769619"/>
                </a:lnTo>
                <a:close/>
              </a:path>
              <a:path w="1897379" h="935989">
                <a:moveTo>
                  <a:pt x="595147" y="773429"/>
                </a:moveTo>
                <a:lnTo>
                  <a:pt x="594334" y="775969"/>
                </a:lnTo>
                <a:lnTo>
                  <a:pt x="597043" y="775969"/>
                </a:lnTo>
                <a:lnTo>
                  <a:pt x="595147" y="773429"/>
                </a:lnTo>
                <a:close/>
              </a:path>
              <a:path w="1897379" h="935989">
                <a:moveTo>
                  <a:pt x="1037475" y="759459"/>
                </a:moveTo>
                <a:lnTo>
                  <a:pt x="1033437" y="761999"/>
                </a:lnTo>
                <a:lnTo>
                  <a:pt x="1032192" y="764539"/>
                </a:lnTo>
                <a:lnTo>
                  <a:pt x="1029716" y="767079"/>
                </a:lnTo>
                <a:lnTo>
                  <a:pt x="1032827" y="772159"/>
                </a:lnTo>
                <a:lnTo>
                  <a:pt x="1034999" y="772159"/>
                </a:lnTo>
                <a:lnTo>
                  <a:pt x="1036866" y="768349"/>
                </a:lnTo>
                <a:lnTo>
                  <a:pt x="1039672" y="768349"/>
                </a:lnTo>
                <a:lnTo>
                  <a:pt x="1039672" y="767079"/>
                </a:lnTo>
                <a:lnTo>
                  <a:pt x="1041527" y="765809"/>
                </a:lnTo>
                <a:lnTo>
                  <a:pt x="1041527" y="763269"/>
                </a:lnTo>
                <a:lnTo>
                  <a:pt x="1038733" y="761999"/>
                </a:lnTo>
                <a:lnTo>
                  <a:pt x="1038123" y="760729"/>
                </a:lnTo>
                <a:lnTo>
                  <a:pt x="1037475" y="759459"/>
                </a:lnTo>
                <a:close/>
              </a:path>
              <a:path w="1897379" h="935989">
                <a:moveTo>
                  <a:pt x="1036866" y="768349"/>
                </a:moveTo>
                <a:lnTo>
                  <a:pt x="1034999" y="772159"/>
                </a:lnTo>
                <a:lnTo>
                  <a:pt x="1046688" y="772159"/>
                </a:lnTo>
                <a:lnTo>
                  <a:pt x="1047610" y="770889"/>
                </a:lnTo>
                <a:lnTo>
                  <a:pt x="1048481" y="769619"/>
                </a:lnTo>
                <a:lnTo>
                  <a:pt x="1039672" y="769619"/>
                </a:lnTo>
                <a:lnTo>
                  <a:pt x="1036866" y="768349"/>
                </a:lnTo>
                <a:close/>
              </a:path>
              <a:path w="1897379" h="935989">
                <a:moveTo>
                  <a:pt x="589470" y="769619"/>
                </a:moveTo>
                <a:lnTo>
                  <a:pt x="587819" y="769619"/>
                </a:lnTo>
                <a:lnTo>
                  <a:pt x="586384" y="770889"/>
                </a:lnTo>
                <a:lnTo>
                  <a:pt x="590359" y="770889"/>
                </a:lnTo>
                <a:lnTo>
                  <a:pt x="589470" y="769619"/>
                </a:lnTo>
                <a:close/>
              </a:path>
              <a:path w="1897379" h="935989">
                <a:moveTo>
                  <a:pt x="1039672" y="768349"/>
                </a:moveTo>
                <a:lnTo>
                  <a:pt x="1036866" y="768349"/>
                </a:lnTo>
                <a:lnTo>
                  <a:pt x="1039672" y="769619"/>
                </a:lnTo>
                <a:lnTo>
                  <a:pt x="1039672" y="768349"/>
                </a:lnTo>
                <a:close/>
              </a:path>
              <a:path w="1897379" h="935989">
                <a:moveTo>
                  <a:pt x="1057116" y="759459"/>
                </a:moveTo>
                <a:lnTo>
                  <a:pt x="1037475" y="759459"/>
                </a:lnTo>
                <a:lnTo>
                  <a:pt x="1038123" y="760729"/>
                </a:lnTo>
                <a:lnTo>
                  <a:pt x="1038733" y="761999"/>
                </a:lnTo>
                <a:lnTo>
                  <a:pt x="1041527" y="763269"/>
                </a:lnTo>
                <a:lnTo>
                  <a:pt x="1041527" y="765809"/>
                </a:lnTo>
                <a:lnTo>
                  <a:pt x="1039672" y="767079"/>
                </a:lnTo>
                <a:lnTo>
                  <a:pt x="1039672" y="769619"/>
                </a:lnTo>
                <a:lnTo>
                  <a:pt x="1048481" y="769619"/>
                </a:lnTo>
                <a:lnTo>
                  <a:pt x="1051966" y="764539"/>
                </a:lnTo>
                <a:lnTo>
                  <a:pt x="1055547" y="760729"/>
                </a:lnTo>
                <a:lnTo>
                  <a:pt x="1057116" y="759459"/>
                </a:lnTo>
                <a:close/>
              </a:path>
              <a:path w="1897379" h="935989">
                <a:moveTo>
                  <a:pt x="519849" y="764539"/>
                </a:moveTo>
                <a:lnTo>
                  <a:pt x="517639" y="764539"/>
                </a:lnTo>
                <a:lnTo>
                  <a:pt x="519849" y="765809"/>
                </a:lnTo>
                <a:lnTo>
                  <a:pt x="519849" y="764539"/>
                </a:lnTo>
                <a:close/>
              </a:path>
              <a:path w="1897379" h="935989">
                <a:moveTo>
                  <a:pt x="579602" y="753109"/>
                </a:moveTo>
                <a:lnTo>
                  <a:pt x="523798" y="753109"/>
                </a:lnTo>
                <a:lnTo>
                  <a:pt x="523722" y="756919"/>
                </a:lnTo>
                <a:lnTo>
                  <a:pt x="523646" y="758189"/>
                </a:lnTo>
                <a:lnTo>
                  <a:pt x="520788" y="759459"/>
                </a:lnTo>
                <a:lnTo>
                  <a:pt x="519849" y="761999"/>
                </a:lnTo>
                <a:lnTo>
                  <a:pt x="519849" y="765809"/>
                </a:lnTo>
                <a:lnTo>
                  <a:pt x="589384" y="765809"/>
                </a:lnTo>
                <a:lnTo>
                  <a:pt x="592074" y="761999"/>
                </a:lnTo>
                <a:lnTo>
                  <a:pt x="596938" y="756919"/>
                </a:lnTo>
                <a:lnTo>
                  <a:pt x="598938" y="755649"/>
                </a:lnTo>
                <a:lnTo>
                  <a:pt x="585762" y="755649"/>
                </a:lnTo>
                <a:lnTo>
                  <a:pt x="583234" y="754379"/>
                </a:lnTo>
                <a:lnTo>
                  <a:pt x="579602" y="754379"/>
                </a:lnTo>
                <a:lnTo>
                  <a:pt x="579602" y="753109"/>
                </a:lnTo>
                <a:close/>
              </a:path>
              <a:path w="1897379" h="935989">
                <a:moveTo>
                  <a:pt x="957668" y="695959"/>
                </a:moveTo>
                <a:lnTo>
                  <a:pt x="955040" y="695959"/>
                </a:lnTo>
                <a:lnTo>
                  <a:pt x="954506" y="697229"/>
                </a:lnTo>
                <a:lnTo>
                  <a:pt x="952868" y="697229"/>
                </a:lnTo>
                <a:lnTo>
                  <a:pt x="952703" y="699769"/>
                </a:lnTo>
                <a:lnTo>
                  <a:pt x="954112" y="702309"/>
                </a:lnTo>
                <a:lnTo>
                  <a:pt x="955827" y="704849"/>
                </a:lnTo>
                <a:lnTo>
                  <a:pt x="957630" y="707389"/>
                </a:lnTo>
                <a:lnTo>
                  <a:pt x="959802" y="711199"/>
                </a:lnTo>
                <a:lnTo>
                  <a:pt x="962139" y="718819"/>
                </a:lnTo>
                <a:lnTo>
                  <a:pt x="965492" y="723899"/>
                </a:lnTo>
                <a:lnTo>
                  <a:pt x="967193" y="728979"/>
                </a:lnTo>
                <a:lnTo>
                  <a:pt x="965720" y="732789"/>
                </a:lnTo>
                <a:lnTo>
                  <a:pt x="967435" y="736599"/>
                </a:lnTo>
                <a:lnTo>
                  <a:pt x="968921" y="746759"/>
                </a:lnTo>
                <a:lnTo>
                  <a:pt x="969137" y="753109"/>
                </a:lnTo>
                <a:lnTo>
                  <a:pt x="972032" y="756919"/>
                </a:lnTo>
                <a:lnTo>
                  <a:pt x="979424" y="756919"/>
                </a:lnTo>
                <a:lnTo>
                  <a:pt x="981608" y="759459"/>
                </a:lnTo>
                <a:lnTo>
                  <a:pt x="981138" y="761999"/>
                </a:lnTo>
                <a:lnTo>
                  <a:pt x="985481" y="761999"/>
                </a:lnTo>
                <a:lnTo>
                  <a:pt x="989380" y="763269"/>
                </a:lnTo>
                <a:lnTo>
                  <a:pt x="990625" y="760729"/>
                </a:lnTo>
                <a:lnTo>
                  <a:pt x="993419" y="760729"/>
                </a:lnTo>
                <a:lnTo>
                  <a:pt x="993419" y="722629"/>
                </a:lnTo>
                <a:lnTo>
                  <a:pt x="998715" y="722629"/>
                </a:lnTo>
                <a:lnTo>
                  <a:pt x="998715" y="703579"/>
                </a:lnTo>
                <a:lnTo>
                  <a:pt x="1002614" y="703579"/>
                </a:lnTo>
                <a:lnTo>
                  <a:pt x="1004798" y="702309"/>
                </a:lnTo>
                <a:lnTo>
                  <a:pt x="1008697" y="701039"/>
                </a:lnTo>
                <a:lnTo>
                  <a:pt x="988479" y="701039"/>
                </a:lnTo>
                <a:lnTo>
                  <a:pt x="986624" y="698499"/>
                </a:lnTo>
                <a:lnTo>
                  <a:pt x="956881" y="698499"/>
                </a:lnTo>
                <a:lnTo>
                  <a:pt x="957668" y="695959"/>
                </a:lnTo>
                <a:close/>
              </a:path>
              <a:path w="1897379" h="935989">
                <a:moveTo>
                  <a:pt x="993419" y="722629"/>
                </a:moveTo>
                <a:lnTo>
                  <a:pt x="993419" y="760729"/>
                </a:lnTo>
                <a:lnTo>
                  <a:pt x="990625" y="760729"/>
                </a:lnTo>
                <a:lnTo>
                  <a:pt x="989380" y="763269"/>
                </a:lnTo>
                <a:lnTo>
                  <a:pt x="1032814" y="763269"/>
                </a:lnTo>
                <a:lnTo>
                  <a:pt x="1033437" y="761999"/>
                </a:lnTo>
                <a:lnTo>
                  <a:pt x="1037475" y="759459"/>
                </a:lnTo>
                <a:lnTo>
                  <a:pt x="1057116" y="759459"/>
                </a:lnTo>
                <a:lnTo>
                  <a:pt x="1058684" y="758189"/>
                </a:lnTo>
                <a:lnTo>
                  <a:pt x="1059446" y="754379"/>
                </a:lnTo>
                <a:lnTo>
                  <a:pt x="1059569" y="753109"/>
                </a:lnTo>
                <a:lnTo>
                  <a:pt x="1050378" y="753109"/>
                </a:lnTo>
                <a:lnTo>
                  <a:pt x="1049837" y="751839"/>
                </a:lnTo>
                <a:lnTo>
                  <a:pt x="1001687" y="751839"/>
                </a:lnTo>
                <a:lnTo>
                  <a:pt x="999032" y="750569"/>
                </a:lnTo>
                <a:lnTo>
                  <a:pt x="995921" y="750569"/>
                </a:lnTo>
                <a:lnTo>
                  <a:pt x="996543" y="749299"/>
                </a:lnTo>
                <a:lnTo>
                  <a:pt x="996543" y="746759"/>
                </a:lnTo>
                <a:lnTo>
                  <a:pt x="997635" y="746759"/>
                </a:lnTo>
                <a:lnTo>
                  <a:pt x="997940" y="745489"/>
                </a:lnTo>
                <a:lnTo>
                  <a:pt x="996543" y="742949"/>
                </a:lnTo>
                <a:lnTo>
                  <a:pt x="995667" y="740409"/>
                </a:lnTo>
                <a:lnTo>
                  <a:pt x="994575" y="739139"/>
                </a:lnTo>
                <a:lnTo>
                  <a:pt x="1023010" y="739139"/>
                </a:lnTo>
                <a:lnTo>
                  <a:pt x="1022400" y="737869"/>
                </a:lnTo>
                <a:lnTo>
                  <a:pt x="1026439" y="737869"/>
                </a:lnTo>
                <a:lnTo>
                  <a:pt x="1028928" y="735329"/>
                </a:lnTo>
                <a:lnTo>
                  <a:pt x="1028928" y="732789"/>
                </a:lnTo>
                <a:lnTo>
                  <a:pt x="1029868" y="730249"/>
                </a:lnTo>
                <a:lnTo>
                  <a:pt x="1032357" y="730249"/>
                </a:lnTo>
                <a:lnTo>
                  <a:pt x="1034999" y="728979"/>
                </a:lnTo>
                <a:lnTo>
                  <a:pt x="1035621" y="726439"/>
                </a:lnTo>
                <a:lnTo>
                  <a:pt x="1037805" y="726439"/>
                </a:lnTo>
                <a:lnTo>
                  <a:pt x="1038961" y="725169"/>
                </a:lnTo>
                <a:lnTo>
                  <a:pt x="1039723" y="723899"/>
                </a:lnTo>
                <a:lnTo>
                  <a:pt x="998715" y="723899"/>
                </a:lnTo>
                <a:lnTo>
                  <a:pt x="993419" y="722629"/>
                </a:lnTo>
                <a:close/>
              </a:path>
              <a:path w="1897379" h="935989">
                <a:moveTo>
                  <a:pt x="979424" y="756919"/>
                </a:moveTo>
                <a:lnTo>
                  <a:pt x="977544" y="759459"/>
                </a:lnTo>
                <a:lnTo>
                  <a:pt x="977544" y="760729"/>
                </a:lnTo>
                <a:lnTo>
                  <a:pt x="981373" y="760729"/>
                </a:lnTo>
                <a:lnTo>
                  <a:pt x="981608" y="759459"/>
                </a:lnTo>
                <a:lnTo>
                  <a:pt x="979424" y="756919"/>
                </a:lnTo>
                <a:close/>
              </a:path>
              <a:path w="1897379" h="935989">
                <a:moveTo>
                  <a:pt x="587971" y="754379"/>
                </a:moveTo>
                <a:lnTo>
                  <a:pt x="583234" y="754379"/>
                </a:lnTo>
                <a:lnTo>
                  <a:pt x="585762" y="755649"/>
                </a:lnTo>
                <a:lnTo>
                  <a:pt x="587971" y="754379"/>
                </a:lnTo>
                <a:close/>
              </a:path>
              <a:path w="1897379" h="935989">
                <a:moveTo>
                  <a:pt x="587971" y="754379"/>
                </a:moveTo>
                <a:lnTo>
                  <a:pt x="585762" y="755649"/>
                </a:lnTo>
                <a:lnTo>
                  <a:pt x="591146" y="755649"/>
                </a:lnTo>
                <a:lnTo>
                  <a:pt x="587971" y="754379"/>
                </a:lnTo>
                <a:close/>
              </a:path>
              <a:path w="1897379" h="935989">
                <a:moveTo>
                  <a:pt x="592874" y="754379"/>
                </a:moveTo>
                <a:lnTo>
                  <a:pt x="587971" y="754379"/>
                </a:lnTo>
                <a:lnTo>
                  <a:pt x="591146" y="755649"/>
                </a:lnTo>
                <a:lnTo>
                  <a:pt x="592874" y="754379"/>
                </a:lnTo>
                <a:close/>
              </a:path>
              <a:path w="1897379" h="935989">
                <a:moveTo>
                  <a:pt x="643597" y="734059"/>
                </a:moveTo>
                <a:lnTo>
                  <a:pt x="601421" y="734059"/>
                </a:lnTo>
                <a:lnTo>
                  <a:pt x="603313" y="735329"/>
                </a:lnTo>
                <a:lnTo>
                  <a:pt x="602573" y="737076"/>
                </a:lnTo>
                <a:lnTo>
                  <a:pt x="600989" y="741679"/>
                </a:lnTo>
                <a:lnTo>
                  <a:pt x="600944" y="744263"/>
                </a:lnTo>
                <a:lnTo>
                  <a:pt x="601256" y="746759"/>
                </a:lnTo>
                <a:lnTo>
                  <a:pt x="599833" y="751839"/>
                </a:lnTo>
                <a:lnTo>
                  <a:pt x="596671" y="751839"/>
                </a:lnTo>
                <a:lnTo>
                  <a:pt x="595414" y="754379"/>
                </a:lnTo>
                <a:lnTo>
                  <a:pt x="592874" y="754379"/>
                </a:lnTo>
                <a:lnTo>
                  <a:pt x="591146" y="755649"/>
                </a:lnTo>
                <a:lnTo>
                  <a:pt x="598938" y="755649"/>
                </a:lnTo>
                <a:lnTo>
                  <a:pt x="600938" y="754379"/>
                </a:lnTo>
                <a:lnTo>
                  <a:pt x="604850" y="753109"/>
                </a:lnTo>
                <a:lnTo>
                  <a:pt x="605790" y="750569"/>
                </a:lnTo>
                <a:lnTo>
                  <a:pt x="605320" y="744219"/>
                </a:lnTo>
                <a:lnTo>
                  <a:pt x="634034" y="744219"/>
                </a:lnTo>
                <a:lnTo>
                  <a:pt x="632752" y="741679"/>
                </a:lnTo>
                <a:lnTo>
                  <a:pt x="636016" y="741679"/>
                </a:lnTo>
                <a:lnTo>
                  <a:pt x="643597" y="734059"/>
                </a:lnTo>
                <a:close/>
              </a:path>
              <a:path w="1897379" h="935989">
                <a:moveTo>
                  <a:pt x="1693418" y="754379"/>
                </a:moveTo>
                <a:lnTo>
                  <a:pt x="1691792" y="755649"/>
                </a:lnTo>
                <a:lnTo>
                  <a:pt x="1693887" y="755649"/>
                </a:lnTo>
                <a:lnTo>
                  <a:pt x="1693418" y="754379"/>
                </a:lnTo>
                <a:close/>
              </a:path>
              <a:path w="1897379" h="935989">
                <a:moveTo>
                  <a:pt x="599516" y="734059"/>
                </a:moveTo>
                <a:lnTo>
                  <a:pt x="597623" y="735329"/>
                </a:lnTo>
                <a:lnTo>
                  <a:pt x="572960" y="735329"/>
                </a:lnTo>
                <a:lnTo>
                  <a:pt x="574548" y="736599"/>
                </a:lnTo>
                <a:lnTo>
                  <a:pt x="576757" y="739139"/>
                </a:lnTo>
                <a:lnTo>
                  <a:pt x="584822" y="741679"/>
                </a:lnTo>
                <a:lnTo>
                  <a:pt x="586025" y="744135"/>
                </a:lnTo>
                <a:lnTo>
                  <a:pt x="585985" y="744263"/>
                </a:lnTo>
                <a:lnTo>
                  <a:pt x="581342" y="746759"/>
                </a:lnTo>
                <a:lnTo>
                  <a:pt x="581342" y="753109"/>
                </a:lnTo>
                <a:lnTo>
                  <a:pt x="579602" y="753109"/>
                </a:lnTo>
                <a:lnTo>
                  <a:pt x="579602" y="754379"/>
                </a:lnTo>
                <a:lnTo>
                  <a:pt x="595414" y="754379"/>
                </a:lnTo>
                <a:lnTo>
                  <a:pt x="596671" y="751839"/>
                </a:lnTo>
                <a:lnTo>
                  <a:pt x="599833" y="751839"/>
                </a:lnTo>
                <a:lnTo>
                  <a:pt x="601256" y="746759"/>
                </a:lnTo>
                <a:lnTo>
                  <a:pt x="600621" y="741679"/>
                </a:lnTo>
                <a:lnTo>
                  <a:pt x="602573" y="737076"/>
                </a:lnTo>
                <a:lnTo>
                  <a:pt x="603173" y="735329"/>
                </a:lnTo>
                <a:lnTo>
                  <a:pt x="599516" y="734059"/>
                </a:lnTo>
                <a:close/>
              </a:path>
              <a:path w="1897379" h="935989">
                <a:moveTo>
                  <a:pt x="540067" y="722629"/>
                </a:moveTo>
                <a:lnTo>
                  <a:pt x="536473" y="726439"/>
                </a:lnTo>
                <a:lnTo>
                  <a:pt x="535508" y="727293"/>
                </a:lnTo>
                <a:lnTo>
                  <a:pt x="535101" y="727709"/>
                </a:lnTo>
                <a:lnTo>
                  <a:pt x="533678" y="728569"/>
                </a:lnTo>
                <a:lnTo>
                  <a:pt x="533577" y="730249"/>
                </a:lnTo>
                <a:lnTo>
                  <a:pt x="533107" y="732789"/>
                </a:lnTo>
                <a:lnTo>
                  <a:pt x="532015" y="735329"/>
                </a:lnTo>
                <a:lnTo>
                  <a:pt x="526808" y="737869"/>
                </a:lnTo>
                <a:lnTo>
                  <a:pt x="526491" y="740409"/>
                </a:lnTo>
                <a:lnTo>
                  <a:pt x="527278" y="741679"/>
                </a:lnTo>
                <a:lnTo>
                  <a:pt x="525386" y="742949"/>
                </a:lnTo>
                <a:lnTo>
                  <a:pt x="528548" y="746759"/>
                </a:lnTo>
                <a:lnTo>
                  <a:pt x="525068" y="749299"/>
                </a:lnTo>
                <a:lnTo>
                  <a:pt x="528066" y="750569"/>
                </a:lnTo>
                <a:lnTo>
                  <a:pt x="525856" y="753109"/>
                </a:lnTo>
                <a:lnTo>
                  <a:pt x="581342" y="753109"/>
                </a:lnTo>
                <a:lnTo>
                  <a:pt x="581342" y="746759"/>
                </a:lnTo>
                <a:lnTo>
                  <a:pt x="585985" y="744263"/>
                </a:lnTo>
                <a:lnTo>
                  <a:pt x="586025" y="744135"/>
                </a:lnTo>
                <a:lnTo>
                  <a:pt x="584822" y="741679"/>
                </a:lnTo>
                <a:lnTo>
                  <a:pt x="576757" y="739139"/>
                </a:lnTo>
                <a:lnTo>
                  <a:pt x="574548" y="736599"/>
                </a:lnTo>
                <a:lnTo>
                  <a:pt x="572960" y="735329"/>
                </a:lnTo>
                <a:lnTo>
                  <a:pt x="566635" y="735329"/>
                </a:lnTo>
                <a:lnTo>
                  <a:pt x="566801" y="732789"/>
                </a:lnTo>
                <a:lnTo>
                  <a:pt x="561581" y="730249"/>
                </a:lnTo>
                <a:lnTo>
                  <a:pt x="560349" y="728979"/>
                </a:lnTo>
                <a:lnTo>
                  <a:pt x="549414" y="728979"/>
                </a:lnTo>
                <a:lnTo>
                  <a:pt x="547230" y="725169"/>
                </a:lnTo>
                <a:lnTo>
                  <a:pt x="544588" y="725169"/>
                </a:lnTo>
                <a:lnTo>
                  <a:pt x="539915" y="723899"/>
                </a:lnTo>
                <a:lnTo>
                  <a:pt x="540067" y="722629"/>
                </a:lnTo>
                <a:close/>
              </a:path>
              <a:path w="1897379" h="935989">
                <a:moveTo>
                  <a:pt x="1053185" y="744219"/>
                </a:moveTo>
                <a:lnTo>
                  <a:pt x="1051026" y="744219"/>
                </a:lnTo>
                <a:lnTo>
                  <a:pt x="1048753" y="748029"/>
                </a:lnTo>
                <a:lnTo>
                  <a:pt x="1048753" y="749299"/>
                </a:lnTo>
                <a:lnTo>
                  <a:pt x="1050378" y="753109"/>
                </a:lnTo>
                <a:lnTo>
                  <a:pt x="1054836" y="753109"/>
                </a:lnTo>
                <a:lnTo>
                  <a:pt x="1055001" y="751839"/>
                </a:lnTo>
                <a:lnTo>
                  <a:pt x="1055420" y="750569"/>
                </a:lnTo>
                <a:lnTo>
                  <a:pt x="1055827" y="750569"/>
                </a:lnTo>
                <a:lnTo>
                  <a:pt x="1055612" y="748491"/>
                </a:lnTo>
                <a:lnTo>
                  <a:pt x="1055192" y="745489"/>
                </a:lnTo>
                <a:lnTo>
                  <a:pt x="1054379" y="745489"/>
                </a:lnTo>
                <a:lnTo>
                  <a:pt x="1053185" y="744219"/>
                </a:lnTo>
                <a:close/>
              </a:path>
              <a:path w="1897379" h="935989">
                <a:moveTo>
                  <a:pt x="1069403" y="711199"/>
                </a:moveTo>
                <a:lnTo>
                  <a:pt x="1061859" y="711199"/>
                </a:lnTo>
                <a:lnTo>
                  <a:pt x="1059281" y="713739"/>
                </a:lnTo>
                <a:lnTo>
                  <a:pt x="1056957" y="715009"/>
                </a:lnTo>
                <a:lnTo>
                  <a:pt x="1058113" y="717549"/>
                </a:lnTo>
                <a:lnTo>
                  <a:pt x="1055814" y="721359"/>
                </a:lnTo>
                <a:lnTo>
                  <a:pt x="1053198" y="723899"/>
                </a:lnTo>
                <a:lnTo>
                  <a:pt x="1051369" y="725169"/>
                </a:lnTo>
                <a:lnTo>
                  <a:pt x="1051572" y="725169"/>
                </a:lnTo>
                <a:lnTo>
                  <a:pt x="1052042" y="726439"/>
                </a:lnTo>
                <a:lnTo>
                  <a:pt x="1053452" y="734059"/>
                </a:lnTo>
                <a:lnTo>
                  <a:pt x="1056246" y="736599"/>
                </a:lnTo>
                <a:lnTo>
                  <a:pt x="1055293" y="745489"/>
                </a:lnTo>
                <a:lnTo>
                  <a:pt x="1055433" y="746759"/>
                </a:lnTo>
                <a:lnTo>
                  <a:pt x="1055612" y="748491"/>
                </a:lnTo>
                <a:lnTo>
                  <a:pt x="1055903" y="750569"/>
                </a:lnTo>
                <a:lnTo>
                  <a:pt x="1055420" y="750569"/>
                </a:lnTo>
                <a:lnTo>
                  <a:pt x="1055001" y="751839"/>
                </a:lnTo>
                <a:lnTo>
                  <a:pt x="1054836" y="753109"/>
                </a:lnTo>
                <a:lnTo>
                  <a:pt x="1059569" y="753109"/>
                </a:lnTo>
                <a:lnTo>
                  <a:pt x="1060069" y="748029"/>
                </a:lnTo>
                <a:lnTo>
                  <a:pt x="1058506" y="748029"/>
                </a:lnTo>
                <a:lnTo>
                  <a:pt x="1057414" y="744219"/>
                </a:lnTo>
                <a:lnTo>
                  <a:pt x="1061770" y="741679"/>
                </a:lnTo>
                <a:lnTo>
                  <a:pt x="1066215" y="740409"/>
                </a:lnTo>
                <a:lnTo>
                  <a:pt x="1070648" y="737869"/>
                </a:lnTo>
                <a:lnTo>
                  <a:pt x="1072362" y="737869"/>
                </a:lnTo>
                <a:lnTo>
                  <a:pt x="1073289" y="734059"/>
                </a:lnTo>
                <a:lnTo>
                  <a:pt x="1072756" y="730249"/>
                </a:lnTo>
                <a:lnTo>
                  <a:pt x="1073988" y="726439"/>
                </a:lnTo>
                <a:lnTo>
                  <a:pt x="1072984" y="725169"/>
                </a:lnTo>
                <a:lnTo>
                  <a:pt x="1071892" y="717549"/>
                </a:lnTo>
                <a:lnTo>
                  <a:pt x="1070495" y="717549"/>
                </a:lnTo>
                <a:lnTo>
                  <a:pt x="1069251" y="712469"/>
                </a:lnTo>
                <a:lnTo>
                  <a:pt x="1069403" y="711199"/>
                </a:lnTo>
                <a:close/>
              </a:path>
              <a:path w="1897379" h="935989">
                <a:moveTo>
                  <a:pt x="996543" y="746759"/>
                </a:moveTo>
                <a:lnTo>
                  <a:pt x="996543" y="749299"/>
                </a:lnTo>
                <a:lnTo>
                  <a:pt x="995921" y="750569"/>
                </a:lnTo>
                <a:lnTo>
                  <a:pt x="999032" y="750569"/>
                </a:lnTo>
                <a:lnTo>
                  <a:pt x="1001687" y="751839"/>
                </a:lnTo>
                <a:lnTo>
                  <a:pt x="1003858" y="749299"/>
                </a:lnTo>
                <a:lnTo>
                  <a:pt x="1005052" y="748029"/>
                </a:lnTo>
                <a:lnTo>
                  <a:pt x="997331" y="748029"/>
                </a:lnTo>
                <a:lnTo>
                  <a:pt x="996543" y="746759"/>
                </a:lnTo>
                <a:close/>
              </a:path>
              <a:path w="1897379" h="935989">
                <a:moveTo>
                  <a:pt x="1008532" y="740409"/>
                </a:moveTo>
                <a:lnTo>
                  <a:pt x="1007757" y="742949"/>
                </a:lnTo>
                <a:lnTo>
                  <a:pt x="1007440" y="745489"/>
                </a:lnTo>
                <a:lnTo>
                  <a:pt x="1003858" y="749299"/>
                </a:lnTo>
                <a:lnTo>
                  <a:pt x="1001687" y="751839"/>
                </a:lnTo>
                <a:lnTo>
                  <a:pt x="1049837" y="751839"/>
                </a:lnTo>
                <a:lnTo>
                  <a:pt x="1048753" y="749299"/>
                </a:lnTo>
                <a:lnTo>
                  <a:pt x="1048753" y="748029"/>
                </a:lnTo>
                <a:lnTo>
                  <a:pt x="1051026" y="744219"/>
                </a:lnTo>
                <a:lnTo>
                  <a:pt x="1013828" y="744219"/>
                </a:lnTo>
                <a:lnTo>
                  <a:pt x="1008532" y="740409"/>
                </a:lnTo>
                <a:close/>
              </a:path>
              <a:path w="1897379" h="935989">
                <a:moveTo>
                  <a:pt x="1483253" y="748886"/>
                </a:moveTo>
                <a:lnTo>
                  <a:pt x="1482318" y="750569"/>
                </a:lnTo>
                <a:lnTo>
                  <a:pt x="1483829" y="750569"/>
                </a:lnTo>
                <a:lnTo>
                  <a:pt x="1483253" y="748886"/>
                </a:lnTo>
                <a:close/>
              </a:path>
              <a:path w="1897379" h="935989">
                <a:moveTo>
                  <a:pt x="1484998" y="722629"/>
                </a:moveTo>
                <a:lnTo>
                  <a:pt x="1483144" y="725169"/>
                </a:lnTo>
                <a:lnTo>
                  <a:pt x="1481493" y="730249"/>
                </a:lnTo>
                <a:lnTo>
                  <a:pt x="1484299" y="730249"/>
                </a:lnTo>
                <a:lnTo>
                  <a:pt x="1480807" y="735329"/>
                </a:lnTo>
                <a:lnTo>
                  <a:pt x="1479169" y="737869"/>
                </a:lnTo>
                <a:lnTo>
                  <a:pt x="1484071" y="745489"/>
                </a:lnTo>
                <a:lnTo>
                  <a:pt x="1485468" y="746759"/>
                </a:lnTo>
                <a:lnTo>
                  <a:pt x="1483829" y="750569"/>
                </a:lnTo>
                <a:lnTo>
                  <a:pt x="1691792" y="750569"/>
                </a:lnTo>
                <a:lnTo>
                  <a:pt x="1691868" y="748886"/>
                </a:lnTo>
                <a:lnTo>
                  <a:pt x="1692259" y="746759"/>
                </a:lnTo>
                <a:lnTo>
                  <a:pt x="1689582" y="746759"/>
                </a:lnTo>
                <a:lnTo>
                  <a:pt x="1687931" y="742949"/>
                </a:lnTo>
                <a:lnTo>
                  <a:pt x="1687233" y="740409"/>
                </a:lnTo>
                <a:lnTo>
                  <a:pt x="1686073" y="737869"/>
                </a:lnTo>
                <a:lnTo>
                  <a:pt x="1681518" y="737869"/>
                </a:lnTo>
                <a:lnTo>
                  <a:pt x="1682373" y="735329"/>
                </a:lnTo>
                <a:lnTo>
                  <a:pt x="1679067" y="735329"/>
                </a:lnTo>
                <a:lnTo>
                  <a:pt x="1678711" y="732789"/>
                </a:lnTo>
                <a:lnTo>
                  <a:pt x="1679138" y="728979"/>
                </a:lnTo>
                <a:lnTo>
                  <a:pt x="1677771" y="728979"/>
                </a:lnTo>
                <a:lnTo>
                  <a:pt x="1676958" y="727709"/>
                </a:lnTo>
                <a:lnTo>
                  <a:pt x="1484769" y="727709"/>
                </a:lnTo>
                <a:lnTo>
                  <a:pt x="1484922" y="725169"/>
                </a:lnTo>
                <a:lnTo>
                  <a:pt x="1484998" y="722629"/>
                </a:lnTo>
                <a:close/>
              </a:path>
              <a:path w="1897379" h="935989">
                <a:moveTo>
                  <a:pt x="1482819" y="747618"/>
                </a:moveTo>
                <a:lnTo>
                  <a:pt x="1483253" y="748886"/>
                </a:lnTo>
                <a:lnTo>
                  <a:pt x="1483728" y="748029"/>
                </a:lnTo>
                <a:lnTo>
                  <a:pt x="1482819" y="747618"/>
                </a:lnTo>
                <a:close/>
              </a:path>
              <a:path w="1897379" h="935989">
                <a:moveTo>
                  <a:pt x="1055344" y="745489"/>
                </a:moveTo>
                <a:lnTo>
                  <a:pt x="1055192" y="745489"/>
                </a:lnTo>
                <a:lnTo>
                  <a:pt x="1055612" y="748491"/>
                </a:lnTo>
                <a:lnTo>
                  <a:pt x="1055433" y="746759"/>
                </a:lnTo>
                <a:lnTo>
                  <a:pt x="1055344" y="745489"/>
                </a:lnTo>
                <a:close/>
              </a:path>
              <a:path w="1897379" h="935989">
                <a:moveTo>
                  <a:pt x="997635" y="746759"/>
                </a:moveTo>
                <a:lnTo>
                  <a:pt x="996543" y="746759"/>
                </a:lnTo>
                <a:lnTo>
                  <a:pt x="997331" y="748029"/>
                </a:lnTo>
                <a:lnTo>
                  <a:pt x="997635" y="746759"/>
                </a:lnTo>
                <a:close/>
              </a:path>
              <a:path w="1897379" h="935989">
                <a:moveTo>
                  <a:pt x="1023010" y="739139"/>
                </a:moveTo>
                <a:lnTo>
                  <a:pt x="994575" y="739139"/>
                </a:lnTo>
                <a:lnTo>
                  <a:pt x="995667" y="740409"/>
                </a:lnTo>
                <a:lnTo>
                  <a:pt x="996543" y="742949"/>
                </a:lnTo>
                <a:lnTo>
                  <a:pt x="997940" y="745489"/>
                </a:lnTo>
                <a:lnTo>
                  <a:pt x="997331" y="748029"/>
                </a:lnTo>
                <a:lnTo>
                  <a:pt x="1005052" y="748029"/>
                </a:lnTo>
                <a:lnTo>
                  <a:pt x="1007440" y="745489"/>
                </a:lnTo>
                <a:lnTo>
                  <a:pt x="1007757" y="742949"/>
                </a:lnTo>
                <a:lnTo>
                  <a:pt x="1008532" y="740409"/>
                </a:lnTo>
                <a:lnTo>
                  <a:pt x="1022699" y="740409"/>
                </a:lnTo>
                <a:lnTo>
                  <a:pt x="1023010" y="739139"/>
                </a:lnTo>
                <a:close/>
              </a:path>
              <a:path w="1897379" h="935989">
                <a:moveTo>
                  <a:pt x="1060221" y="745489"/>
                </a:moveTo>
                <a:lnTo>
                  <a:pt x="1058506" y="748029"/>
                </a:lnTo>
                <a:lnTo>
                  <a:pt x="1060069" y="748029"/>
                </a:lnTo>
                <a:lnTo>
                  <a:pt x="1060221" y="745489"/>
                </a:lnTo>
                <a:close/>
              </a:path>
              <a:path w="1897379" h="935989">
                <a:moveTo>
                  <a:pt x="1482090" y="745489"/>
                </a:moveTo>
                <a:lnTo>
                  <a:pt x="1480921" y="746759"/>
                </a:lnTo>
                <a:lnTo>
                  <a:pt x="1482819" y="747618"/>
                </a:lnTo>
                <a:lnTo>
                  <a:pt x="1482090" y="745489"/>
                </a:lnTo>
                <a:close/>
              </a:path>
              <a:path w="1897379" h="935989">
                <a:moveTo>
                  <a:pt x="1692960" y="742949"/>
                </a:moveTo>
                <a:lnTo>
                  <a:pt x="1689582" y="746759"/>
                </a:lnTo>
                <a:lnTo>
                  <a:pt x="1692259" y="746759"/>
                </a:lnTo>
                <a:lnTo>
                  <a:pt x="1692960" y="742949"/>
                </a:lnTo>
                <a:close/>
              </a:path>
              <a:path w="1897379" h="935989">
                <a:moveTo>
                  <a:pt x="1044803" y="723899"/>
                </a:moveTo>
                <a:lnTo>
                  <a:pt x="1039723" y="723899"/>
                </a:lnTo>
                <a:lnTo>
                  <a:pt x="1038961" y="725169"/>
                </a:lnTo>
                <a:lnTo>
                  <a:pt x="1037805" y="726439"/>
                </a:lnTo>
                <a:lnTo>
                  <a:pt x="1035621" y="726439"/>
                </a:lnTo>
                <a:lnTo>
                  <a:pt x="1034999" y="728979"/>
                </a:lnTo>
                <a:lnTo>
                  <a:pt x="1032357" y="730249"/>
                </a:lnTo>
                <a:lnTo>
                  <a:pt x="1029868" y="730249"/>
                </a:lnTo>
                <a:lnTo>
                  <a:pt x="1028928" y="732789"/>
                </a:lnTo>
                <a:lnTo>
                  <a:pt x="1028928" y="735329"/>
                </a:lnTo>
                <a:lnTo>
                  <a:pt x="1026439" y="737869"/>
                </a:lnTo>
                <a:lnTo>
                  <a:pt x="1022400" y="737869"/>
                </a:lnTo>
                <a:lnTo>
                  <a:pt x="1023010" y="739139"/>
                </a:lnTo>
                <a:lnTo>
                  <a:pt x="1021765" y="744219"/>
                </a:lnTo>
                <a:lnTo>
                  <a:pt x="1053185" y="744219"/>
                </a:lnTo>
                <a:lnTo>
                  <a:pt x="1054379" y="745489"/>
                </a:lnTo>
                <a:lnTo>
                  <a:pt x="1055192" y="745489"/>
                </a:lnTo>
                <a:lnTo>
                  <a:pt x="1055438" y="744135"/>
                </a:lnTo>
                <a:lnTo>
                  <a:pt x="1056246" y="736599"/>
                </a:lnTo>
                <a:lnTo>
                  <a:pt x="1053452" y="734059"/>
                </a:lnTo>
                <a:lnTo>
                  <a:pt x="1052042" y="726439"/>
                </a:lnTo>
                <a:lnTo>
                  <a:pt x="1051102" y="725169"/>
                </a:lnTo>
                <a:lnTo>
                  <a:pt x="1045933" y="725169"/>
                </a:lnTo>
                <a:lnTo>
                  <a:pt x="1044803" y="723899"/>
                </a:lnTo>
                <a:close/>
              </a:path>
              <a:path w="1897379" h="935989">
                <a:moveTo>
                  <a:pt x="1022699" y="740409"/>
                </a:moveTo>
                <a:lnTo>
                  <a:pt x="1008532" y="740409"/>
                </a:lnTo>
                <a:lnTo>
                  <a:pt x="1013828" y="744219"/>
                </a:lnTo>
                <a:lnTo>
                  <a:pt x="1021765" y="744219"/>
                </a:lnTo>
                <a:lnTo>
                  <a:pt x="1022699" y="740409"/>
                </a:lnTo>
                <a:close/>
              </a:path>
              <a:path w="1897379" h="935989">
                <a:moveTo>
                  <a:pt x="1120470" y="689609"/>
                </a:moveTo>
                <a:lnTo>
                  <a:pt x="1118438" y="689609"/>
                </a:lnTo>
                <a:lnTo>
                  <a:pt x="1119847" y="694689"/>
                </a:lnTo>
                <a:lnTo>
                  <a:pt x="1116736" y="699769"/>
                </a:lnTo>
                <a:lnTo>
                  <a:pt x="1117511" y="703579"/>
                </a:lnTo>
                <a:lnTo>
                  <a:pt x="1120305" y="709929"/>
                </a:lnTo>
                <a:lnTo>
                  <a:pt x="1121397" y="712469"/>
                </a:lnTo>
                <a:lnTo>
                  <a:pt x="1113929" y="721359"/>
                </a:lnTo>
                <a:lnTo>
                  <a:pt x="1114247" y="726439"/>
                </a:lnTo>
                <a:lnTo>
                  <a:pt x="1117041" y="732789"/>
                </a:lnTo>
                <a:lnTo>
                  <a:pt x="1117041" y="737869"/>
                </a:lnTo>
                <a:lnTo>
                  <a:pt x="1121092" y="741679"/>
                </a:lnTo>
                <a:lnTo>
                  <a:pt x="1126693" y="744219"/>
                </a:lnTo>
                <a:lnTo>
                  <a:pt x="1130122" y="740409"/>
                </a:lnTo>
                <a:lnTo>
                  <a:pt x="1133824" y="740409"/>
                </a:lnTo>
                <a:lnTo>
                  <a:pt x="1135722" y="737869"/>
                </a:lnTo>
                <a:lnTo>
                  <a:pt x="1138834" y="726439"/>
                </a:lnTo>
                <a:lnTo>
                  <a:pt x="1144130" y="709929"/>
                </a:lnTo>
                <a:lnTo>
                  <a:pt x="1147473" y="700023"/>
                </a:lnTo>
                <a:lnTo>
                  <a:pt x="1147351" y="698499"/>
                </a:lnTo>
                <a:lnTo>
                  <a:pt x="1146937" y="695959"/>
                </a:lnTo>
                <a:lnTo>
                  <a:pt x="1149121" y="694689"/>
                </a:lnTo>
                <a:lnTo>
                  <a:pt x="1147711" y="690879"/>
                </a:lnTo>
                <a:lnTo>
                  <a:pt x="1122489" y="690879"/>
                </a:lnTo>
                <a:lnTo>
                  <a:pt x="1120470" y="689609"/>
                </a:lnTo>
                <a:close/>
              </a:path>
              <a:path w="1897379" h="935989">
                <a:moveTo>
                  <a:pt x="1133824" y="740409"/>
                </a:moveTo>
                <a:lnTo>
                  <a:pt x="1130122" y="740409"/>
                </a:lnTo>
                <a:lnTo>
                  <a:pt x="1131925" y="742949"/>
                </a:lnTo>
                <a:lnTo>
                  <a:pt x="1133824" y="740409"/>
                </a:lnTo>
                <a:close/>
              </a:path>
              <a:path w="1897379" h="935989">
                <a:moveTo>
                  <a:pt x="1685493" y="736599"/>
                </a:moveTo>
                <a:lnTo>
                  <a:pt x="1681518" y="737869"/>
                </a:lnTo>
                <a:lnTo>
                  <a:pt x="1686073" y="737869"/>
                </a:lnTo>
                <a:lnTo>
                  <a:pt x="1685493" y="736599"/>
                </a:lnTo>
                <a:close/>
              </a:path>
              <a:path w="1897379" h="935989">
                <a:moveTo>
                  <a:pt x="601421" y="734059"/>
                </a:moveTo>
                <a:lnTo>
                  <a:pt x="599516" y="734059"/>
                </a:lnTo>
                <a:lnTo>
                  <a:pt x="603173" y="735329"/>
                </a:lnTo>
                <a:lnTo>
                  <a:pt x="602573" y="737076"/>
                </a:lnTo>
                <a:lnTo>
                  <a:pt x="603313" y="735329"/>
                </a:lnTo>
                <a:lnTo>
                  <a:pt x="601421" y="734059"/>
                </a:lnTo>
                <a:close/>
              </a:path>
              <a:path w="1897379" h="935989">
                <a:moveTo>
                  <a:pt x="565924" y="709929"/>
                </a:moveTo>
                <a:lnTo>
                  <a:pt x="562178" y="712469"/>
                </a:lnTo>
                <a:lnTo>
                  <a:pt x="559841" y="715009"/>
                </a:lnTo>
                <a:lnTo>
                  <a:pt x="560158" y="717549"/>
                </a:lnTo>
                <a:lnTo>
                  <a:pt x="559384" y="723899"/>
                </a:lnTo>
                <a:lnTo>
                  <a:pt x="556641" y="723899"/>
                </a:lnTo>
                <a:lnTo>
                  <a:pt x="557885" y="726439"/>
                </a:lnTo>
                <a:lnTo>
                  <a:pt x="561581" y="730249"/>
                </a:lnTo>
                <a:lnTo>
                  <a:pt x="566801" y="732789"/>
                </a:lnTo>
                <a:lnTo>
                  <a:pt x="566635" y="735329"/>
                </a:lnTo>
                <a:lnTo>
                  <a:pt x="596353" y="735329"/>
                </a:lnTo>
                <a:lnTo>
                  <a:pt x="594931" y="731519"/>
                </a:lnTo>
                <a:lnTo>
                  <a:pt x="593979" y="727709"/>
                </a:lnTo>
                <a:lnTo>
                  <a:pt x="593348" y="726439"/>
                </a:lnTo>
                <a:lnTo>
                  <a:pt x="589546" y="726439"/>
                </a:lnTo>
                <a:lnTo>
                  <a:pt x="589876" y="725169"/>
                </a:lnTo>
                <a:lnTo>
                  <a:pt x="582599" y="723899"/>
                </a:lnTo>
                <a:lnTo>
                  <a:pt x="584339" y="716279"/>
                </a:lnTo>
                <a:lnTo>
                  <a:pt x="581177" y="715009"/>
                </a:lnTo>
                <a:lnTo>
                  <a:pt x="583679" y="713739"/>
                </a:lnTo>
                <a:lnTo>
                  <a:pt x="583577" y="712469"/>
                </a:lnTo>
                <a:lnTo>
                  <a:pt x="582383" y="711199"/>
                </a:lnTo>
                <a:lnTo>
                  <a:pt x="568883" y="711199"/>
                </a:lnTo>
                <a:lnTo>
                  <a:pt x="565924" y="709929"/>
                </a:lnTo>
                <a:close/>
              </a:path>
              <a:path w="1897379" h="935989">
                <a:moveTo>
                  <a:pt x="673608" y="723899"/>
                </a:moveTo>
                <a:lnTo>
                  <a:pt x="592086" y="723899"/>
                </a:lnTo>
                <a:lnTo>
                  <a:pt x="593979" y="727709"/>
                </a:lnTo>
                <a:lnTo>
                  <a:pt x="594931" y="731519"/>
                </a:lnTo>
                <a:lnTo>
                  <a:pt x="596353" y="735329"/>
                </a:lnTo>
                <a:lnTo>
                  <a:pt x="597623" y="735329"/>
                </a:lnTo>
                <a:lnTo>
                  <a:pt x="599516" y="734059"/>
                </a:lnTo>
                <a:lnTo>
                  <a:pt x="650621" y="734059"/>
                </a:lnTo>
                <a:lnTo>
                  <a:pt x="649097" y="732789"/>
                </a:lnTo>
                <a:lnTo>
                  <a:pt x="652589" y="731519"/>
                </a:lnTo>
                <a:lnTo>
                  <a:pt x="656094" y="727709"/>
                </a:lnTo>
                <a:lnTo>
                  <a:pt x="668362" y="727709"/>
                </a:lnTo>
                <a:lnTo>
                  <a:pt x="668362" y="726439"/>
                </a:lnTo>
                <a:lnTo>
                  <a:pt x="669645" y="725169"/>
                </a:lnTo>
                <a:lnTo>
                  <a:pt x="672909" y="725169"/>
                </a:lnTo>
                <a:lnTo>
                  <a:pt x="673608" y="723899"/>
                </a:lnTo>
                <a:close/>
              </a:path>
              <a:path w="1897379" h="935989">
                <a:moveTo>
                  <a:pt x="1682800" y="734059"/>
                </a:moveTo>
                <a:lnTo>
                  <a:pt x="1679067" y="735329"/>
                </a:lnTo>
                <a:lnTo>
                  <a:pt x="1682373" y="735329"/>
                </a:lnTo>
                <a:lnTo>
                  <a:pt x="1682800" y="734059"/>
                </a:lnTo>
                <a:close/>
              </a:path>
              <a:path w="1897379" h="935989">
                <a:moveTo>
                  <a:pt x="529958" y="727709"/>
                </a:moveTo>
                <a:lnTo>
                  <a:pt x="530898" y="730249"/>
                </a:lnTo>
                <a:lnTo>
                  <a:pt x="532999" y="728979"/>
                </a:lnTo>
                <a:lnTo>
                  <a:pt x="530682" y="728979"/>
                </a:lnTo>
                <a:lnTo>
                  <a:pt x="529958" y="727709"/>
                </a:lnTo>
                <a:close/>
              </a:path>
              <a:path w="1897379" h="935989">
                <a:moveTo>
                  <a:pt x="533678" y="728569"/>
                </a:moveTo>
                <a:lnTo>
                  <a:pt x="530898" y="730249"/>
                </a:lnTo>
                <a:lnTo>
                  <a:pt x="533577" y="730249"/>
                </a:lnTo>
                <a:lnTo>
                  <a:pt x="533678" y="728569"/>
                </a:lnTo>
                <a:close/>
              </a:path>
              <a:path w="1897379" h="935989">
                <a:moveTo>
                  <a:pt x="668362" y="727709"/>
                </a:moveTo>
                <a:lnTo>
                  <a:pt x="656094" y="727709"/>
                </a:lnTo>
                <a:lnTo>
                  <a:pt x="660895" y="728979"/>
                </a:lnTo>
                <a:lnTo>
                  <a:pt x="666496" y="728979"/>
                </a:lnTo>
                <a:lnTo>
                  <a:pt x="668362" y="730249"/>
                </a:lnTo>
                <a:lnTo>
                  <a:pt x="668362" y="727709"/>
                </a:lnTo>
                <a:close/>
              </a:path>
              <a:path w="1897379" h="935989">
                <a:moveTo>
                  <a:pt x="583819" y="698499"/>
                </a:moveTo>
                <a:lnTo>
                  <a:pt x="521284" y="698499"/>
                </a:lnTo>
                <a:lnTo>
                  <a:pt x="521421" y="700023"/>
                </a:lnTo>
                <a:lnTo>
                  <a:pt x="522955" y="702096"/>
                </a:lnTo>
                <a:lnTo>
                  <a:pt x="524979" y="703579"/>
                </a:lnTo>
                <a:lnTo>
                  <a:pt x="522795" y="704849"/>
                </a:lnTo>
                <a:lnTo>
                  <a:pt x="525907" y="708659"/>
                </a:lnTo>
                <a:lnTo>
                  <a:pt x="527621" y="709929"/>
                </a:lnTo>
                <a:lnTo>
                  <a:pt x="525437" y="711199"/>
                </a:lnTo>
                <a:lnTo>
                  <a:pt x="526681" y="712469"/>
                </a:lnTo>
                <a:lnTo>
                  <a:pt x="524192" y="715009"/>
                </a:lnTo>
                <a:lnTo>
                  <a:pt x="525907" y="717549"/>
                </a:lnTo>
                <a:lnTo>
                  <a:pt x="528713" y="718819"/>
                </a:lnTo>
                <a:lnTo>
                  <a:pt x="527773" y="721359"/>
                </a:lnTo>
                <a:lnTo>
                  <a:pt x="529183" y="722629"/>
                </a:lnTo>
                <a:lnTo>
                  <a:pt x="530567" y="725169"/>
                </a:lnTo>
                <a:lnTo>
                  <a:pt x="529958" y="727709"/>
                </a:lnTo>
                <a:lnTo>
                  <a:pt x="530682" y="728979"/>
                </a:lnTo>
                <a:lnTo>
                  <a:pt x="532104" y="728979"/>
                </a:lnTo>
                <a:lnTo>
                  <a:pt x="533730" y="727709"/>
                </a:lnTo>
                <a:lnTo>
                  <a:pt x="535038" y="727709"/>
                </a:lnTo>
                <a:lnTo>
                  <a:pt x="535508" y="727293"/>
                </a:lnTo>
                <a:lnTo>
                  <a:pt x="540067" y="722629"/>
                </a:lnTo>
                <a:lnTo>
                  <a:pt x="559539" y="722629"/>
                </a:lnTo>
                <a:lnTo>
                  <a:pt x="560158" y="717549"/>
                </a:lnTo>
                <a:lnTo>
                  <a:pt x="559841" y="715009"/>
                </a:lnTo>
                <a:lnTo>
                  <a:pt x="562178" y="712469"/>
                </a:lnTo>
                <a:lnTo>
                  <a:pt x="565924" y="709929"/>
                </a:lnTo>
                <a:lnTo>
                  <a:pt x="570439" y="709929"/>
                </a:lnTo>
                <a:lnTo>
                  <a:pt x="571995" y="708659"/>
                </a:lnTo>
                <a:lnTo>
                  <a:pt x="584085" y="708659"/>
                </a:lnTo>
                <a:lnTo>
                  <a:pt x="583679" y="706119"/>
                </a:lnTo>
                <a:lnTo>
                  <a:pt x="585381" y="703579"/>
                </a:lnTo>
                <a:lnTo>
                  <a:pt x="583819" y="698499"/>
                </a:lnTo>
                <a:close/>
              </a:path>
              <a:path w="1897379" h="935989">
                <a:moveTo>
                  <a:pt x="533730" y="727709"/>
                </a:moveTo>
                <a:lnTo>
                  <a:pt x="532104" y="728979"/>
                </a:lnTo>
                <a:lnTo>
                  <a:pt x="532999" y="728979"/>
                </a:lnTo>
                <a:lnTo>
                  <a:pt x="533678" y="728569"/>
                </a:lnTo>
                <a:lnTo>
                  <a:pt x="533730" y="727709"/>
                </a:lnTo>
                <a:close/>
              </a:path>
              <a:path w="1897379" h="935989">
                <a:moveTo>
                  <a:pt x="552221" y="722629"/>
                </a:moveTo>
                <a:lnTo>
                  <a:pt x="540067" y="722629"/>
                </a:lnTo>
                <a:lnTo>
                  <a:pt x="539915" y="723899"/>
                </a:lnTo>
                <a:lnTo>
                  <a:pt x="544588" y="725169"/>
                </a:lnTo>
                <a:lnTo>
                  <a:pt x="547230" y="725169"/>
                </a:lnTo>
                <a:lnTo>
                  <a:pt x="549414" y="728979"/>
                </a:lnTo>
                <a:lnTo>
                  <a:pt x="550659" y="725169"/>
                </a:lnTo>
                <a:lnTo>
                  <a:pt x="552221" y="722629"/>
                </a:lnTo>
                <a:close/>
              </a:path>
              <a:path w="1897379" h="935989">
                <a:moveTo>
                  <a:pt x="556641" y="723899"/>
                </a:moveTo>
                <a:lnTo>
                  <a:pt x="551980" y="723899"/>
                </a:lnTo>
                <a:lnTo>
                  <a:pt x="550659" y="725169"/>
                </a:lnTo>
                <a:lnTo>
                  <a:pt x="549414" y="728979"/>
                </a:lnTo>
                <a:lnTo>
                  <a:pt x="560349" y="728979"/>
                </a:lnTo>
                <a:lnTo>
                  <a:pt x="557885" y="726439"/>
                </a:lnTo>
                <a:lnTo>
                  <a:pt x="556641" y="723899"/>
                </a:lnTo>
                <a:close/>
              </a:path>
              <a:path w="1897379" h="935989">
                <a:moveTo>
                  <a:pt x="1679422" y="726439"/>
                </a:moveTo>
                <a:lnTo>
                  <a:pt x="1677771" y="728979"/>
                </a:lnTo>
                <a:lnTo>
                  <a:pt x="1679138" y="728979"/>
                </a:lnTo>
                <a:lnTo>
                  <a:pt x="1679422" y="726439"/>
                </a:lnTo>
                <a:close/>
              </a:path>
              <a:path w="1897379" h="935989">
                <a:moveTo>
                  <a:pt x="1750517" y="715009"/>
                </a:moveTo>
                <a:lnTo>
                  <a:pt x="1751152" y="718819"/>
                </a:lnTo>
                <a:lnTo>
                  <a:pt x="1764220" y="728979"/>
                </a:lnTo>
                <a:lnTo>
                  <a:pt x="1767967" y="726439"/>
                </a:lnTo>
                <a:lnTo>
                  <a:pt x="1750517" y="715009"/>
                </a:lnTo>
                <a:close/>
              </a:path>
              <a:path w="1897379" h="935989">
                <a:moveTo>
                  <a:pt x="1500886" y="716279"/>
                </a:moveTo>
                <a:lnTo>
                  <a:pt x="1496682" y="717549"/>
                </a:lnTo>
                <a:lnTo>
                  <a:pt x="1493177" y="721359"/>
                </a:lnTo>
                <a:lnTo>
                  <a:pt x="1490383" y="722629"/>
                </a:lnTo>
                <a:lnTo>
                  <a:pt x="1486408" y="722629"/>
                </a:lnTo>
                <a:lnTo>
                  <a:pt x="1486408" y="726439"/>
                </a:lnTo>
                <a:lnTo>
                  <a:pt x="1484769" y="727709"/>
                </a:lnTo>
                <a:lnTo>
                  <a:pt x="1672640" y="727709"/>
                </a:lnTo>
                <a:lnTo>
                  <a:pt x="1672285" y="725169"/>
                </a:lnTo>
                <a:lnTo>
                  <a:pt x="1672983" y="722629"/>
                </a:lnTo>
                <a:lnTo>
                  <a:pt x="1672399" y="721359"/>
                </a:lnTo>
                <a:lnTo>
                  <a:pt x="1668907" y="718819"/>
                </a:lnTo>
                <a:lnTo>
                  <a:pt x="1501584" y="718819"/>
                </a:lnTo>
                <a:lnTo>
                  <a:pt x="1500886" y="716279"/>
                </a:lnTo>
                <a:close/>
              </a:path>
              <a:path w="1897379" h="935989">
                <a:moveTo>
                  <a:pt x="1676146" y="726439"/>
                </a:moveTo>
                <a:lnTo>
                  <a:pt x="1675218" y="727709"/>
                </a:lnTo>
                <a:lnTo>
                  <a:pt x="1676958" y="727709"/>
                </a:lnTo>
                <a:lnTo>
                  <a:pt x="1676146" y="726439"/>
                </a:lnTo>
                <a:close/>
              </a:path>
              <a:path w="1897379" h="935989">
                <a:moveTo>
                  <a:pt x="584111" y="708824"/>
                </a:moveTo>
                <a:lnTo>
                  <a:pt x="583349" y="709929"/>
                </a:lnTo>
                <a:lnTo>
                  <a:pt x="582383" y="711199"/>
                </a:lnTo>
                <a:lnTo>
                  <a:pt x="583577" y="712469"/>
                </a:lnTo>
                <a:lnTo>
                  <a:pt x="583679" y="713739"/>
                </a:lnTo>
                <a:lnTo>
                  <a:pt x="581177" y="715009"/>
                </a:lnTo>
                <a:lnTo>
                  <a:pt x="584339" y="716279"/>
                </a:lnTo>
                <a:lnTo>
                  <a:pt x="582599" y="723899"/>
                </a:lnTo>
                <a:lnTo>
                  <a:pt x="589876" y="725169"/>
                </a:lnTo>
                <a:lnTo>
                  <a:pt x="589546" y="726439"/>
                </a:lnTo>
                <a:lnTo>
                  <a:pt x="592086" y="723899"/>
                </a:lnTo>
                <a:lnTo>
                  <a:pt x="673608" y="723899"/>
                </a:lnTo>
                <a:lnTo>
                  <a:pt x="673608" y="720089"/>
                </a:lnTo>
                <a:lnTo>
                  <a:pt x="674319" y="718819"/>
                </a:lnTo>
                <a:lnTo>
                  <a:pt x="677125" y="716279"/>
                </a:lnTo>
                <a:lnTo>
                  <a:pt x="677354" y="713739"/>
                </a:lnTo>
                <a:lnTo>
                  <a:pt x="678281" y="711199"/>
                </a:lnTo>
                <a:lnTo>
                  <a:pt x="582739" y="711199"/>
                </a:lnTo>
                <a:lnTo>
                  <a:pt x="584288" y="709929"/>
                </a:lnTo>
                <a:lnTo>
                  <a:pt x="584111" y="708824"/>
                </a:lnTo>
                <a:close/>
              </a:path>
              <a:path w="1897379" h="935989">
                <a:moveTo>
                  <a:pt x="592086" y="723899"/>
                </a:moveTo>
                <a:lnTo>
                  <a:pt x="589546" y="726439"/>
                </a:lnTo>
                <a:lnTo>
                  <a:pt x="593348" y="726439"/>
                </a:lnTo>
                <a:lnTo>
                  <a:pt x="592086" y="723899"/>
                </a:lnTo>
                <a:close/>
              </a:path>
              <a:path w="1897379" h="935989">
                <a:moveTo>
                  <a:pt x="1023632" y="699769"/>
                </a:moveTo>
                <a:lnTo>
                  <a:pt x="1021816" y="699769"/>
                </a:lnTo>
                <a:lnTo>
                  <a:pt x="1019708" y="701039"/>
                </a:lnTo>
                <a:lnTo>
                  <a:pt x="1020470" y="702309"/>
                </a:lnTo>
                <a:lnTo>
                  <a:pt x="1022108" y="703579"/>
                </a:lnTo>
                <a:lnTo>
                  <a:pt x="1023493" y="703579"/>
                </a:lnTo>
                <a:lnTo>
                  <a:pt x="1023747" y="708659"/>
                </a:lnTo>
                <a:lnTo>
                  <a:pt x="1027442" y="709929"/>
                </a:lnTo>
                <a:lnTo>
                  <a:pt x="1030859" y="712469"/>
                </a:lnTo>
                <a:lnTo>
                  <a:pt x="1030859" y="715009"/>
                </a:lnTo>
                <a:lnTo>
                  <a:pt x="1032967" y="716279"/>
                </a:lnTo>
                <a:lnTo>
                  <a:pt x="1032967" y="718819"/>
                </a:lnTo>
                <a:lnTo>
                  <a:pt x="1035050" y="721359"/>
                </a:lnTo>
                <a:lnTo>
                  <a:pt x="1040015" y="721359"/>
                </a:lnTo>
                <a:lnTo>
                  <a:pt x="1040371" y="722629"/>
                </a:lnTo>
                <a:lnTo>
                  <a:pt x="1040371" y="723899"/>
                </a:lnTo>
                <a:lnTo>
                  <a:pt x="1044803" y="723899"/>
                </a:lnTo>
                <a:lnTo>
                  <a:pt x="1045972" y="725169"/>
                </a:lnTo>
                <a:lnTo>
                  <a:pt x="1051369" y="725169"/>
                </a:lnTo>
                <a:lnTo>
                  <a:pt x="1053198" y="723899"/>
                </a:lnTo>
                <a:lnTo>
                  <a:pt x="1055814" y="721359"/>
                </a:lnTo>
                <a:lnTo>
                  <a:pt x="1058113" y="717549"/>
                </a:lnTo>
                <a:lnTo>
                  <a:pt x="1056957" y="715009"/>
                </a:lnTo>
                <a:lnTo>
                  <a:pt x="1059281" y="713739"/>
                </a:lnTo>
                <a:lnTo>
                  <a:pt x="1061859" y="711199"/>
                </a:lnTo>
                <a:lnTo>
                  <a:pt x="1059980" y="711199"/>
                </a:lnTo>
                <a:lnTo>
                  <a:pt x="1060691" y="708659"/>
                </a:lnTo>
                <a:lnTo>
                  <a:pt x="1057884" y="706119"/>
                </a:lnTo>
                <a:lnTo>
                  <a:pt x="1060919" y="704849"/>
                </a:lnTo>
                <a:lnTo>
                  <a:pt x="1060684" y="702309"/>
                </a:lnTo>
                <a:lnTo>
                  <a:pt x="1027836" y="702309"/>
                </a:lnTo>
                <a:lnTo>
                  <a:pt x="1023632" y="699769"/>
                </a:lnTo>
                <a:close/>
              </a:path>
              <a:path w="1897379" h="935989">
                <a:moveTo>
                  <a:pt x="559539" y="722629"/>
                </a:moveTo>
                <a:lnTo>
                  <a:pt x="552221" y="722629"/>
                </a:lnTo>
                <a:lnTo>
                  <a:pt x="557517" y="723899"/>
                </a:lnTo>
                <a:lnTo>
                  <a:pt x="559384" y="723899"/>
                </a:lnTo>
                <a:lnTo>
                  <a:pt x="559539" y="722629"/>
                </a:lnTo>
                <a:close/>
              </a:path>
              <a:path w="1897379" h="935989">
                <a:moveTo>
                  <a:pt x="998715" y="722629"/>
                </a:moveTo>
                <a:lnTo>
                  <a:pt x="993419" y="722629"/>
                </a:lnTo>
                <a:lnTo>
                  <a:pt x="998715" y="723899"/>
                </a:lnTo>
                <a:lnTo>
                  <a:pt x="998715" y="722629"/>
                </a:lnTo>
                <a:close/>
              </a:path>
              <a:path w="1897379" h="935989">
                <a:moveTo>
                  <a:pt x="1008697" y="701039"/>
                </a:moveTo>
                <a:lnTo>
                  <a:pt x="1004798" y="702309"/>
                </a:lnTo>
                <a:lnTo>
                  <a:pt x="1002614" y="703579"/>
                </a:lnTo>
                <a:lnTo>
                  <a:pt x="998715" y="703579"/>
                </a:lnTo>
                <a:lnTo>
                  <a:pt x="998715" y="723899"/>
                </a:lnTo>
                <a:lnTo>
                  <a:pt x="1040371" y="723899"/>
                </a:lnTo>
                <a:lnTo>
                  <a:pt x="1040371" y="722629"/>
                </a:lnTo>
                <a:lnTo>
                  <a:pt x="1040015" y="721359"/>
                </a:lnTo>
                <a:lnTo>
                  <a:pt x="1035050" y="721359"/>
                </a:lnTo>
                <a:lnTo>
                  <a:pt x="1032967" y="718819"/>
                </a:lnTo>
                <a:lnTo>
                  <a:pt x="1032967" y="716279"/>
                </a:lnTo>
                <a:lnTo>
                  <a:pt x="1030859" y="715009"/>
                </a:lnTo>
                <a:lnTo>
                  <a:pt x="1030859" y="712469"/>
                </a:lnTo>
                <a:lnTo>
                  <a:pt x="1027442" y="709929"/>
                </a:lnTo>
                <a:lnTo>
                  <a:pt x="1023747" y="708659"/>
                </a:lnTo>
                <a:lnTo>
                  <a:pt x="1023556" y="704849"/>
                </a:lnTo>
                <a:lnTo>
                  <a:pt x="1011796" y="704849"/>
                </a:lnTo>
                <a:lnTo>
                  <a:pt x="1010551" y="702309"/>
                </a:lnTo>
                <a:lnTo>
                  <a:pt x="1008697" y="701039"/>
                </a:lnTo>
                <a:close/>
              </a:path>
              <a:path w="1897379" h="935989">
                <a:moveTo>
                  <a:pt x="1507883" y="713739"/>
                </a:moveTo>
                <a:lnTo>
                  <a:pt x="1504619" y="716279"/>
                </a:lnTo>
                <a:lnTo>
                  <a:pt x="1501584" y="718819"/>
                </a:lnTo>
                <a:lnTo>
                  <a:pt x="1668907" y="718819"/>
                </a:lnTo>
                <a:lnTo>
                  <a:pt x="1669021" y="715009"/>
                </a:lnTo>
                <a:lnTo>
                  <a:pt x="1509636" y="715009"/>
                </a:lnTo>
                <a:lnTo>
                  <a:pt x="1507883" y="713739"/>
                </a:lnTo>
                <a:close/>
              </a:path>
              <a:path w="1897379" h="935989">
                <a:moveTo>
                  <a:pt x="1512912" y="712469"/>
                </a:moveTo>
                <a:lnTo>
                  <a:pt x="1509636" y="715009"/>
                </a:lnTo>
                <a:lnTo>
                  <a:pt x="1669021" y="715009"/>
                </a:lnTo>
                <a:lnTo>
                  <a:pt x="1666513" y="713739"/>
                </a:lnTo>
                <a:lnTo>
                  <a:pt x="1518158" y="713739"/>
                </a:lnTo>
                <a:lnTo>
                  <a:pt x="1512912" y="712469"/>
                </a:lnTo>
                <a:close/>
              </a:path>
              <a:path w="1897379" h="935989">
                <a:moveTo>
                  <a:pt x="1532521" y="693419"/>
                </a:moveTo>
                <a:lnTo>
                  <a:pt x="1530540" y="695959"/>
                </a:lnTo>
                <a:lnTo>
                  <a:pt x="1526336" y="699769"/>
                </a:lnTo>
                <a:lnTo>
                  <a:pt x="1529143" y="703579"/>
                </a:lnTo>
                <a:lnTo>
                  <a:pt x="1527276" y="704849"/>
                </a:lnTo>
                <a:lnTo>
                  <a:pt x="1523072" y="708659"/>
                </a:lnTo>
                <a:lnTo>
                  <a:pt x="1518158" y="713739"/>
                </a:lnTo>
                <a:lnTo>
                  <a:pt x="1666513" y="713739"/>
                </a:lnTo>
                <a:lnTo>
                  <a:pt x="1658988" y="709929"/>
                </a:lnTo>
                <a:lnTo>
                  <a:pt x="1654543" y="708659"/>
                </a:lnTo>
                <a:lnTo>
                  <a:pt x="1656410" y="706119"/>
                </a:lnTo>
                <a:lnTo>
                  <a:pt x="1655470" y="706119"/>
                </a:lnTo>
                <a:lnTo>
                  <a:pt x="1654543" y="704849"/>
                </a:lnTo>
                <a:lnTo>
                  <a:pt x="1654200" y="702309"/>
                </a:lnTo>
                <a:lnTo>
                  <a:pt x="1621383" y="702309"/>
                </a:lnTo>
                <a:lnTo>
                  <a:pt x="1617637" y="699769"/>
                </a:lnTo>
                <a:lnTo>
                  <a:pt x="1533804" y="699769"/>
                </a:lnTo>
                <a:lnTo>
                  <a:pt x="1532521" y="697229"/>
                </a:lnTo>
                <a:lnTo>
                  <a:pt x="1532521" y="693419"/>
                </a:lnTo>
                <a:close/>
              </a:path>
              <a:path w="1897379" h="935989">
                <a:moveTo>
                  <a:pt x="570439" y="709929"/>
                </a:moveTo>
                <a:lnTo>
                  <a:pt x="565924" y="709929"/>
                </a:lnTo>
                <a:lnTo>
                  <a:pt x="568883" y="711199"/>
                </a:lnTo>
                <a:lnTo>
                  <a:pt x="570439" y="709929"/>
                </a:lnTo>
                <a:close/>
              </a:path>
              <a:path w="1897379" h="935989">
                <a:moveTo>
                  <a:pt x="578688" y="708659"/>
                </a:moveTo>
                <a:lnTo>
                  <a:pt x="571995" y="708659"/>
                </a:lnTo>
                <a:lnTo>
                  <a:pt x="568883" y="711199"/>
                </a:lnTo>
                <a:lnTo>
                  <a:pt x="580250" y="711199"/>
                </a:lnTo>
                <a:lnTo>
                  <a:pt x="578688" y="708659"/>
                </a:lnTo>
                <a:close/>
              </a:path>
              <a:path w="1897379" h="935989">
                <a:moveTo>
                  <a:pt x="584085" y="708659"/>
                </a:moveTo>
                <a:lnTo>
                  <a:pt x="578688" y="708659"/>
                </a:lnTo>
                <a:lnTo>
                  <a:pt x="580250" y="711199"/>
                </a:lnTo>
                <a:lnTo>
                  <a:pt x="582383" y="711199"/>
                </a:lnTo>
                <a:lnTo>
                  <a:pt x="583349" y="709929"/>
                </a:lnTo>
                <a:lnTo>
                  <a:pt x="584111" y="708824"/>
                </a:lnTo>
                <a:lnTo>
                  <a:pt x="584085" y="708659"/>
                </a:lnTo>
                <a:close/>
              </a:path>
              <a:path w="1897379" h="935989">
                <a:moveTo>
                  <a:pt x="684318" y="692149"/>
                </a:moveTo>
                <a:lnTo>
                  <a:pt x="580567" y="692149"/>
                </a:lnTo>
                <a:lnTo>
                  <a:pt x="581494" y="693419"/>
                </a:lnTo>
                <a:lnTo>
                  <a:pt x="581494" y="698499"/>
                </a:lnTo>
                <a:lnTo>
                  <a:pt x="583819" y="698499"/>
                </a:lnTo>
                <a:lnTo>
                  <a:pt x="585381" y="703579"/>
                </a:lnTo>
                <a:lnTo>
                  <a:pt x="583679" y="706119"/>
                </a:lnTo>
                <a:lnTo>
                  <a:pt x="583971" y="707389"/>
                </a:lnTo>
                <a:lnTo>
                  <a:pt x="584225" y="708659"/>
                </a:lnTo>
                <a:lnTo>
                  <a:pt x="584111" y="708824"/>
                </a:lnTo>
                <a:lnTo>
                  <a:pt x="584288" y="709929"/>
                </a:lnTo>
                <a:lnTo>
                  <a:pt x="582739" y="711199"/>
                </a:lnTo>
                <a:lnTo>
                  <a:pt x="679805" y="711199"/>
                </a:lnTo>
                <a:lnTo>
                  <a:pt x="679805" y="707389"/>
                </a:lnTo>
                <a:lnTo>
                  <a:pt x="680618" y="704849"/>
                </a:lnTo>
                <a:lnTo>
                  <a:pt x="680618" y="701039"/>
                </a:lnTo>
                <a:lnTo>
                  <a:pt x="682498" y="701039"/>
                </a:lnTo>
                <a:lnTo>
                  <a:pt x="684123" y="698499"/>
                </a:lnTo>
                <a:lnTo>
                  <a:pt x="682599" y="697229"/>
                </a:lnTo>
                <a:lnTo>
                  <a:pt x="684318" y="692149"/>
                </a:lnTo>
                <a:close/>
              </a:path>
              <a:path w="1897379" h="935989">
                <a:moveTo>
                  <a:pt x="1061148" y="679449"/>
                </a:moveTo>
                <a:lnTo>
                  <a:pt x="1060221" y="679449"/>
                </a:lnTo>
                <a:lnTo>
                  <a:pt x="1046048" y="684529"/>
                </a:lnTo>
                <a:lnTo>
                  <a:pt x="1047140" y="688339"/>
                </a:lnTo>
                <a:lnTo>
                  <a:pt x="1046822" y="688339"/>
                </a:lnTo>
                <a:lnTo>
                  <a:pt x="1047610" y="690879"/>
                </a:lnTo>
                <a:lnTo>
                  <a:pt x="1052271" y="690879"/>
                </a:lnTo>
                <a:lnTo>
                  <a:pt x="1056474" y="693419"/>
                </a:lnTo>
                <a:lnTo>
                  <a:pt x="1059751" y="693419"/>
                </a:lnTo>
                <a:lnTo>
                  <a:pt x="1061148" y="694689"/>
                </a:lnTo>
                <a:lnTo>
                  <a:pt x="1060624" y="698499"/>
                </a:lnTo>
                <a:lnTo>
                  <a:pt x="1060567" y="701039"/>
                </a:lnTo>
                <a:lnTo>
                  <a:pt x="1060919" y="704849"/>
                </a:lnTo>
                <a:lnTo>
                  <a:pt x="1057884" y="706119"/>
                </a:lnTo>
                <a:lnTo>
                  <a:pt x="1060691" y="708659"/>
                </a:lnTo>
                <a:lnTo>
                  <a:pt x="1059980" y="711199"/>
                </a:lnTo>
                <a:lnTo>
                  <a:pt x="1072045" y="711199"/>
                </a:lnTo>
                <a:lnTo>
                  <a:pt x="1072045" y="709929"/>
                </a:lnTo>
                <a:lnTo>
                  <a:pt x="1074216" y="706119"/>
                </a:lnTo>
                <a:lnTo>
                  <a:pt x="1076875" y="706119"/>
                </a:lnTo>
                <a:lnTo>
                  <a:pt x="1079677" y="703579"/>
                </a:lnTo>
                <a:lnTo>
                  <a:pt x="1079754" y="702309"/>
                </a:lnTo>
                <a:lnTo>
                  <a:pt x="1086446" y="697229"/>
                </a:lnTo>
                <a:lnTo>
                  <a:pt x="1090104" y="697229"/>
                </a:lnTo>
                <a:lnTo>
                  <a:pt x="1092284" y="695959"/>
                </a:lnTo>
                <a:lnTo>
                  <a:pt x="1071892" y="695959"/>
                </a:lnTo>
                <a:lnTo>
                  <a:pt x="1067689" y="690879"/>
                </a:lnTo>
                <a:lnTo>
                  <a:pt x="1067066" y="688339"/>
                </a:lnTo>
                <a:lnTo>
                  <a:pt x="1068933" y="684529"/>
                </a:lnTo>
                <a:lnTo>
                  <a:pt x="1068315" y="681989"/>
                </a:lnTo>
                <a:lnTo>
                  <a:pt x="1063332" y="681989"/>
                </a:lnTo>
                <a:lnTo>
                  <a:pt x="1061148" y="679449"/>
                </a:lnTo>
                <a:close/>
              </a:path>
              <a:path w="1897379" h="935989">
                <a:moveTo>
                  <a:pt x="1076875" y="706119"/>
                </a:moveTo>
                <a:lnTo>
                  <a:pt x="1074216" y="706119"/>
                </a:lnTo>
                <a:lnTo>
                  <a:pt x="1075474" y="707389"/>
                </a:lnTo>
                <a:lnTo>
                  <a:pt x="1076875" y="706119"/>
                </a:lnTo>
                <a:close/>
              </a:path>
              <a:path w="1897379" h="935989">
                <a:moveTo>
                  <a:pt x="1827593" y="698499"/>
                </a:moveTo>
                <a:lnTo>
                  <a:pt x="1819630" y="702309"/>
                </a:lnTo>
                <a:lnTo>
                  <a:pt x="1823389" y="706119"/>
                </a:lnTo>
                <a:lnTo>
                  <a:pt x="1827352" y="706119"/>
                </a:lnTo>
                <a:lnTo>
                  <a:pt x="1827593" y="698499"/>
                </a:lnTo>
                <a:close/>
              </a:path>
              <a:path w="1897379" h="935989">
                <a:moveTo>
                  <a:pt x="517931" y="703579"/>
                </a:moveTo>
                <a:lnTo>
                  <a:pt x="517372" y="703579"/>
                </a:lnTo>
                <a:lnTo>
                  <a:pt x="517448" y="704849"/>
                </a:lnTo>
                <a:lnTo>
                  <a:pt x="517931" y="703579"/>
                </a:lnTo>
                <a:close/>
              </a:path>
              <a:path w="1897379" h="935989">
                <a:moveTo>
                  <a:pt x="1014603" y="701039"/>
                </a:moveTo>
                <a:lnTo>
                  <a:pt x="1008697" y="701039"/>
                </a:lnTo>
                <a:lnTo>
                  <a:pt x="1010551" y="702309"/>
                </a:lnTo>
                <a:lnTo>
                  <a:pt x="1011796" y="704849"/>
                </a:lnTo>
                <a:lnTo>
                  <a:pt x="1013053" y="702309"/>
                </a:lnTo>
                <a:lnTo>
                  <a:pt x="1014603" y="701039"/>
                </a:lnTo>
                <a:close/>
              </a:path>
              <a:path w="1897379" h="935989">
                <a:moveTo>
                  <a:pt x="1019276" y="698499"/>
                </a:moveTo>
                <a:lnTo>
                  <a:pt x="1009789" y="699769"/>
                </a:lnTo>
                <a:lnTo>
                  <a:pt x="1006640" y="701039"/>
                </a:lnTo>
                <a:lnTo>
                  <a:pt x="1014603" y="701039"/>
                </a:lnTo>
                <a:lnTo>
                  <a:pt x="1013053" y="702309"/>
                </a:lnTo>
                <a:lnTo>
                  <a:pt x="1011796" y="704849"/>
                </a:lnTo>
                <a:lnTo>
                  <a:pt x="1023556" y="704849"/>
                </a:lnTo>
                <a:lnTo>
                  <a:pt x="1023493" y="703579"/>
                </a:lnTo>
                <a:lnTo>
                  <a:pt x="1022108" y="703579"/>
                </a:lnTo>
                <a:lnTo>
                  <a:pt x="1020470" y="702309"/>
                </a:lnTo>
                <a:lnTo>
                  <a:pt x="1019708" y="701039"/>
                </a:lnTo>
                <a:lnTo>
                  <a:pt x="1019441" y="699769"/>
                </a:lnTo>
                <a:lnTo>
                  <a:pt x="1019276" y="699769"/>
                </a:lnTo>
                <a:lnTo>
                  <a:pt x="1019276" y="698499"/>
                </a:lnTo>
                <a:close/>
              </a:path>
              <a:path w="1897379" h="935989">
                <a:moveTo>
                  <a:pt x="459587" y="634999"/>
                </a:moveTo>
                <a:lnTo>
                  <a:pt x="459117" y="637539"/>
                </a:lnTo>
                <a:lnTo>
                  <a:pt x="463207" y="640079"/>
                </a:lnTo>
                <a:lnTo>
                  <a:pt x="466953" y="642619"/>
                </a:lnTo>
                <a:lnTo>
                  <a:pt x="468579" y="646429"/>
                </a:lnTo>
                <a:lnTo>
                  <a:pt x="472084" y="650239"/>
                </a:lnTo>
                <a:lnTo>
                  <a:pt x="472198" y="651509"/>
                </a:lnTo>
                <a:lnTo>
                  <a:pt x="475932" y="660399"/>
                </a:lnTo>
                <a:lnTo>
                  <a:pt x="479666" y="668019"/>
                </a:lnTo>
                <a:lnTo>
                  <a:pt x="484809" y="675639"/>
                </a:lnTo>
                <a:lnTo>
                  <a:pt x="485978" y="678179"/>
                </a:lnTo>
                <a:lnTo>
                  <a:pt x="484809" y="679449"/>
                </a:lnTo>
                <a:lnTo>
                  <a:pt x="485508" y="681989"/>
                </a:lnTo>
                <a:lnTo>
                  <a:pt x="489242" y="684529"/>
                </a:lnTo>
                <a:lnTo>
                  <a:pt x="490766" y="687069"/>
                </a:lnTo>
                <a:lnTo>
                  <a:pt x="500570" y="692149"/>
                </a:lnTo>
                <a:lnTo>
                  <a:pt x="509562" y="695959"/>
                </a:lnTo>
                <a:lnTo>
                  <a:pt x="512127" y="701039"/>
                </a:lnTo>
                <a:lnTo>
                  <a:pt x="516331" y="703579"/>
                </a:lnTo>
                <a:lnTo>
                  <a:pt x="518337" y="703579"/>
                </a:lnTo>
                <a:lnTo>
                  <a:pt x="520141" y="702309"/>
                </a:lnTo>
                <a:lnTo>
                  <a:pt x="520306" y="699769"/>
                </a:lnTo>
                <a:lnTo>
                  <a:pt x="520869" y="698998"/>
                </a:lnTo>
                <a:lnTo>
                  <a:pt x="520827" y="697229"/>
                </a:lnTo>
                <a:lnTo>
                  <a:pt x="522478" y="695959"/>
                </a:lnTo>
                <a:lnTo>
                  <a:pt x="524192" y="693419"/>
                </a:lnTo>
                <a:lnTo>
                  <a:pt x="524192" y="692149"/>
                </a:lnTo>
                <a:lnTo>
                  <a:pt x="522173" y="692149"/>
                </a:lnTo>
                <a:lnTo>
                  <a:pt x="522173" y="688339"/>
                </a:lnTo>
                <a:lnTo>
                  <a:pt x="524357" y="687069"/>
                </a:lnTo>
                <a:lnTo>
                  <a:pt x="522478" y="684529"/>
                </a:lnTo>
                <a:lnTo>
                  <a:pt x="524827" y="683259"/>
                </a:lnTo>
                <a:lnTo>
                  <a:pt x="524510" y="680719"/>
                </a:lnTo>
                <a:lnTo>
                  <a:pt x="523570" y="674369"/>
                </a:lnTo>
                <a:lnTo>
                  <a:pt x="524827" y="673099"/>
                </a:lnTo>
                <a:lnTo>
                  <a:pt x="526224" y="673099"/>
                </a:lnTo>
                <a:lnTo>
                  <a:pt x="525106" y="669289"/>
                </a:lnTo>
                <a:lnTo>
                  <a:pt x="522884" y="665479"/>
                </a:lnTo>
                <a:lnTo>
                  <a:pt x="521957" y="664209"/>
                </a:lnTo>
                <a:lnTo>
                  <a:pt x="515162" y="664209"/>
                </a:lnTo>
                <a:lnTo>
                  <a:pt x="515645" y="659129"/>
                </a:lnTo>
                <a:lnTo>
                  <a:pt x="512673" y="659129"/>
                </a:lnTo>
                <a:lnTo>
                  <a:pt x="510184" y="657859"/>
                </a:lnTo>
                <a:lnTo>
                  <a:pt x="505206" y="657859"/>
                </a:lnTo>
                <a:lnTo>
                  <a:pt x="506437" y="655319"/>
                </a:lnTo>
                <a:lnTo>
                  <a:pt x="502094" y="655319"/>
                </a:lnTo>
                <a:lnTo>
                  <a:pt x="502234" y="654049"/>
                </a:lnTo>
                <a:lnTo>
                  <a:pt x="502399" y="651509"/>
                </a:lnTo>
                <a:lnTo>
                  <a:pt x="501154" y="650239"/>
                </a:lnTo>
                <a:lnTo>
                  <a:pt x="498983" y="647699"/>
                </a:lnTo>
                <a:lnTo>
                  <a:pt x="497738" y="645159"/>
                </a:lnTo>
                <a:lnTo>
                  <a:pt x="499592" y="643889"/>
                </a:lnTo>
                <a:lnTo>
                  <a:pt x="498030" y="642619"/>
                </a:lnTo>
                <a:lnTo>
                  <a:pt x="500849" y="640079"/>
                </a:lnTo>
                <a:lnTo>
                  <a:pt x="502234" y="640079"/>
                </a:lnTo>
                <a:lnTo>
                  <a:pt x="501307" y="636269"/>
                </a:lnTo>
                <a:lnTo>
                  <a:pt x="461340" y="636269"/>
                </a:lnTo>
                <a:lnTo>
                  <a:pt x="459587" y="634999"/>
                </a:lnTo>
                <a:close/>
              </a:path>
              <a:path w="1897379" h="935989">
                <a:moveTo>
                  <a:pt x="1031417" y="698499"/>
                </a:moveTo>
                <a:lnTo>
                  <a:pt x="1019276" y="698499"/>
                </a:lnTo>
                <a:lnTo>
                  <a:pt x="1019276" y="699769"/>
                </a:lnTo>
                <a:lnTo>
                  <a:pt x="1023632" y="699769"/>
                </a:lnTo>
                <a:lnTo>
                  <a:pt x="1027836" y="702309"/>
                </a:lnTo>
                <a:lnTo>
                  <a:pt x="1030325" y="701039"/>
                </a:lnTo>
                <a:lnTo>
                  <a:pt x="1031417" y="698499"/>
                </a:lnTo>
                <a:close/>
              </a:path>
              <a:path w="1897379" h="935989">
                <a:moveTo>
                  <a:pt x="1046822" y="688339"/>
                </a:moveTo>
                <a:lnTo>
                  <a:pt x="1042314" y="688339"/>
                </a:lnTo>
                <a:lnTo>
                  <a:pt x="1039355" y="689609"/>
                </a:lnTo>
                <a:lnTo>
                  <a:pt x="1039355" y="692149"/>
                </a:lnTo>
                <a:lnTo>
                  <a:pt x="1036548" y="694689"/>
                </a:lnTo>
                <a:lnTo>
                  <a:pt x="1032510" y="695959"/>
                </a:lnTo>
                <a:lnTo>
                  <a:pt x="1030325" y="701039"/>
                </a:lnTo>
                <a:lnTo>
                  <a:pt x="1027836" y="702309"/>
                </a:lnTo>
                <a:lnTo>
                  <a:pt x="1060684" y="702309"/>
                </a:lnTo>
                <a:lnTo>
                  <a:pt x="1060567" y="701039"/>
                </a:lnTo>
                <a:lnTo>
                  <a:pt x="1060624" y="698499"/>
                </a:lnTo>
                <a:lnTo>
                  <a:pt x="1061148" y="694689"/>
                </a:lnTo>
                <a:lnTo>
                  <a:pt x="1059751" y="693419"/>
                </a:lnTo>
                <a:lnTo>
                  <a:pt x="1056474" y="693419"/>
                </a:lnTo>
                <a:lnTo>
                  <a:pt x="1052271" y="690879"/>
                </a:lnTo>
                <a:lnTo>
                  <a:pt x="1047610" y="690879"/>
                </a:lnTo>
                <a:lnTo>
                  <a:pt x="1046822" y="688339"/>
                </a:lnTo>
                <a:close/>
              </a:path>
              <a:path w="1897379" h="935989">
                <a:moveTo>
                  <a:pt x="1636102" y="662939"/>
                </a:moveTo>
                <a:lnTo>
                  <a:pt x="1635277" y="662939"/>
                </a:lnTo>
                <a:lnTo>
                  <a:pt x="1632597" y="665479"/>
                </a:lnTo>
                <a:lnTo>
                  <a:pt x="1632826" y="668019"/>
                </a:lnTo>
                <a:lnTo>
                  <a:pt x="1632483" y="670559"/>
                </a:lnTo>
                <a:lnTo>
                  <a:pt x="1630375" y="671829"/>
                </a:lnTo>
                <a:lnTo>
                  <a:pt x="1632127" y="675639"/>
                </a:lnTo>
                <a:lnTo>
                  <a:pt x="1629321" y="678179"/>
                </a:lnTo>
                <a:lnTo>
                  <a:pt x="1630603" y="683259"/>
                </a:lnTo>
                <a:lnTo>
                  <a:pt x="1630248" y="687069"/>
                </a:lnTo>
                <a:lnTo>
                  <a:pt x="1630083" y="688339"/>
                </a:lnTo>
                <a:lnTo>
                  <a:pt x="1630019" y="692149"/>
                </a:lnTo>
                <a:lnTo>
                  <a:pt x="1627225" y="695959"/>
                </a:lnTo>
                <a:lnTo>
                  <a:pt x="1626984" y="699769"/>
                </a:lnTo>
                <a:lnTo>
                  <a:pt x="1621383" y="702309"/>
                </a:lnTo>
                <a:lnTo>
                  <a:pt x="1654200" y="702309"/>
                </a:lnTo>
                <a:lnTo>
                  <a:pt x="1654200" y="697229"/>
                </a:lnTo>
                <a:lnTo>
                  <a:pt x="1650923" y="695959"/>
                </a:lnTo>
                <a:lnTo>
                  <a:pt x="1651165" y="692149"/>
                </a:lnTo>
                <a:lnTo>
                  <a:pt x="1650098" y="689609"/>
                </a:lnTo>
                <a:lnTo>
                  <a:pt x="1650580" y="684529"/>
                </a:lnTo>
                <a:lnTo>
                  <a:pt x="1646961" y="684529"/>
                </a:lnTo>
                <a:lnTo>
                  <a:pt x="1646840" y="683259"/>
                </a:lnTo>
                <a:lnTo>
                  <a:pt x="1640763" y="683259"/>
                </a:lnTo>
                <a:lnTo>
                  <a:pt x="1640890" y="680719"/>
                </a:lnTo>
                <a:lnTo>
                  <a:pt x="1641348" y="675639"/>
                </a:lnTo>
                <a:lnTo>
                  <a:pt x="1640306" y="670559"/>
                </a:lnTo>
                <a:lnTo>
                  <a:pt x="1637030" y="668019"/>
                </a:lnTo>
                <a:lnTo>
                  <a:pt x="1636915" y="664209"/>
                </a:lnTo>
                <a:lnTo>
                  <a:pt x="1636102" y="662939"/>
                </a:lnTo>
                <a:close/>
              </a:path>
              <a:path w="1897379" h="935989">
                <a:moveTo>
                  <a:pt x="521421" y="700023"/>
                </a:moveTo>
                <a:lnTo>
                  <a:pt x="521512" y="701039"/>
                </a:lnTo>
                <a:lnTo>
                  <a:pt x="522955" y="702096"/>
                </a:lnTo>
                <a:lnTo>
                  <a:pt x="521421" y="700023"/>
                </a:lnTo>
                <a:close/>
              </a:path>
              <a:path w="1897379" h="935989">
                <a:moveTo>
                  <a:pt x="1007080" y="695959"/>
                </a:moveTo>
                <a:lnTo>
                  <a:pt x="962139" y="695959"/>
                </a:lnTo>
                <a:lnTo>
                  <a:pt x="965301" y="698499"/>
                </a:lnTo>
                <a:lnTo>
                  <a:pt x="986624" y="698499"/>
                </a:lnTo>
                <a:lnTo>
                  <a:pt x="988479" y="701039"/>
                </a:lnTo>
                <a:lnTo>
                  <a:pt x="998486" y="699769"/>
                </a:lnTo>
                <a:lnTo>
                  <a:pt x="1009650" y="699769"/>
                </a:lnTo>
                <a:lnTo>
                  <a:pt x="1007080" y="695959"/>
                </a:lnTo>
                <a:close/>
              </a:path>
              <a:path w="1897379" h="935989">
                <a:moveTo>
                  <a:pt x="998486" y="699769"/>
                </a:moveTo>
                <a:lnTo>
                  <a:pt x="988479" y="701039"/>
                </a:lnTo>
                <a:lnTo>
                  <a:pt x="1001636" y="701039"/>
                </a:lnTo>
                <a:lnTo>
                  <a:pt x="998486" y="699769"/>
                </a:lnTo>
                <a:close/>
              </a:path>
              <a:path w="1897379" h="935989">
                <a:moveTo>
                  <a:pt x="1008214" y="699769"/>
                </a:moveTo>
                <a:lnTo>
                  <a:pt x="998486" y="699769"/>
                </a:lnTo>
                <a:lnTo>
                  <a:pt x="1001636" y="701039"/>
                </a:lnTo>
                <a:lnTo>
                  <a:pt x="1006640" y="701039"/>
                </a:lnTo>
                <a:lnTo>
                  <a:pt x="1008214" y="699769"/>
                </a:lnTo>
                <a:close/>
              </a:path>
              <a:path w="1897379" h="935989">
                <a:moveTo>
                  <a:pt x="1021816" y="699769"/>
                </a:moveTo>
                <a:lnTo>
                  <a:pt x="1019441" y="699769"/>
                </a:lnTo>
                <a:lnTo>
                  <a:pt x="1019708" y="701039"/>
                </a:lnTo>
                <a:lnTo>
                  <a:pt x="1021816" y="699769"/>
                </a:lnTo>
                <a:close/>
              </a:path>
              <a:path w="1897379" h="935989">
                <a:moveTo>
                  <a:pt x="521233" y="698499"/>
                </a:moveTo>
                <a:lnTo>
                  <a:pt x="520869" y="698998"/>
                </a:lnTo>
                <a:lnTo>
                  <a:pt x="520954" y="699769"/>
                </a:lnTo>
                <a:lnTo>
                  <a:pt x="521154" y="698998"/>
                </a:lnTo>
                <a:lnTo>
                  <a:pt x="521233" y="698499"/>
                </a:lnTo>
                <a:close/>
              </a:path>
              <a:path w="1897379" h="935989">
                <a:moveTo>
                  <a:pt x="1015301" y="662939"/>
                </a:moveTo>
                <a:lnTo>
                  <a:pt x="1014463" y="662939"/>
                </a:lnTo>
                <a:lnTo>
                  <a:pt x="1013345" y="673099"/>
                </a:lnTo>
                <a:lnTo>
                  <a:pt x="1012012" y="674369"/>
                </a:lnTo>
                <a:lnTo>
                  <a:pt x="1004201" y="674369"/>
                </a:lnTo>
                <a:lnTo>
                  <a:pt x="1003655" y="690879"/>
                </a:lnTo>
                <a:lnTo>
                  <a:pt x="1009650" y="699769"/>
                </a:lnTo>
                <a:lnTo>
                  <a:pt x="1012786" y="698499"/>
                </a:lnTo>
                <a:lnTo>
                  <a:pt x="1031417" y="698499"/>
                </a:lnTo>
                <a:lnTo>
                  <a:pt x="1032510" y="695959"/>
                </a:lnTo>
                <a:lnTo>
                  <a:pt x="1036548" y="694689"/>
                </a:lnTo>
                <a:lnTo>
                  <a:pt x="1039355" y="692149"/>
                </a:lnTo>
                <a:lnTo>
                  <a:pt x="1039355" y="689609"/>
                </a:lnTo>
                <a:lnTo>
                  <a:pt x="1042314" y="688339"/>
                </a:lnTo>
                <a:lnTo>
                  <a:pt x="1047140" y="688339"/>
                </a:lnTo>
                <a:lnTo>
                  <a:pt x="1046048" y="684529"/>
                </a:lnTo>
                <a:lnTo>
                  <a:pt x="1059853" y="679449"/>
                </a:lnTo>
                <a:lnTo>
                  <a:pt x="1060640" y="679449"/>
                </a:lnTo>
                <a:lnTo>
                  <a:pt x="1059408" y="676909"/>
                </a:lnTo>
                <a:lnTo>
                  <a:pt x="1040828" y="676909"/>
                </a:lnTo>
                <a:lnTo>
                  <a:pt x="1038491" y="674369"/>
                </a:lnTo>
                <a:lnTo>
                  <a:pt x="1037564" y="671829"/>
                </a:lnTo>
                <a:lnTo>
                  <a:pt x="1037564" y="670559"/>
                </a:lnTo>
                <a:lnTo>
                  <a:pt x="1032421" y="670559"/>
                </a:lnTo>
                <a:lnTo>
                  <a:pt x="1031252" y="668019"/>
                </a:lnTo>
                <a:lnTo>
                  <a:pt x="1021219" y="668019"/>
                </a:lnTo>
                <a:lnTo>
                  <a:pt x="1020292" y="665479"/>
                </a:lnTo>
                <a:lnTo>
                  <a:pt x="1016317" y="665479"/>
                </a:lnTo>
                <a:lnTo>
                  <a:pt x="1015827" y="664162"/>
                </a:lnTo>
                <a:lnTo>
                  <a:pt x="1015301" y="662939"/>
                </a:lnTo>
                <a:close/>
              </a:path>
              <a:path w="1897379" h="935989">
                <a:moveTo>
                  <a:pt x="1536966" y="692149"/>
                </a:moveTo>
                <a:lnTo>
                  <a:pt x="1533931" y="693419"/>
                </a:lnTo>
                <a:lnTo>
                  <a:pt x="1535798" y="694689"/>
                </a:lnTo>
                <a:lnTo>
                  <a:pt x="1536738" y="698499"/>
                </a:lnTo>
                <a:lnTo>
                  <a:pt x="1535455" y="698499"/>
                </a:lnTo>
                <a:lnTo>
                  <a:pt x="1533804" y="699769"/>
                </a:lnTo>
                <a:lnTo>
                  <a:pt x="1617637" y="699769"/>
                </a:lnTo>
                <a:lnTo>
                  <a:pt x="1617878" y="695959"/>
                </a:lnTo>
                <a:lnTo>
                  <a:pt x="1611464" y="695959"/>
                </a:lnTo>
                <a:lnTo>
                  <a:pt x="1610995" y="694689"/>
                </a:lnTo>
                <a:lnTo>
                  <a:pt x="1539532" y="694689"/>
                </a:lnTo>
                <a:lnTo>
                  <a:pt x="1536966" y="692149"/>
                </a:lnTo>
                <a:close/>
              </a:path>
              <a:path w="1897379" h="935989">
                <a:moveTo>
                  <a:pt x="557364" y="673099"/>
                </a:moveTo>
                <a:lnTo>
                  <a:pt x="524827" y="673099"/>
                </a:lnTo>
                <a:lnTo>
                  <a:pt x="523570" y="674369"/>
                </a:lnTo>
                <a:lnTo>
                  <a:pt x="524510" y="680719"/>
                </a:lnTo>
                <a:lnTo>
                  <a:pt x="524827" y="683259"/>
                </a:lnTo>
                <a:lnTo>
                  <a:pt x="522478" y="684529"/>
                </a:lnTo>
                <a:lnTo>
                  <a:pt x="524357" y="687069"/>
                </a:lnTo>
                <a:lnTo>
                  <a:pt x="522173" y="688339"/>
                </a:lnTo>
                <a:lnTo>
                  <a:pt x="522173" y="692149"/>
                </a:lnTo>
                <a:lnTo>
                  <a:pt x="524192" y="692149"/>
                </a:lnTo>
                <a:lnTo>
                  <a:pt x="524192" y="693419"/>
                </a:lnTo>
                <a:lnTo>
                  <a:pt x="522478" y="695959"/>
                </a:lnTo>
                <a:lnTo>
                  <a:pt x="520827" y="697229"/>
                </a:lnTo>
                <a:lnTo>
                  <a:pt x="520869" y="698998"/>
                </a:lnTo>
                <a:lnTo>
                  <a:pt x="521233" y="698499"/>
                </a:lnTo>
                <a:lnTo>
                  <a:pt x="581494" y="698499"/>
                </a:lnTo>
                <a:lnTo>
                  <a:pt x="581494" y="693419"/>
                </a:lnTo>
                <a:lnTo>
                  <a:pt x="573697" y="693419"/>
                </a:lnTo>
                <a:lnTo>
                  <a:pt x="571525" y="692149"/>
                </a:lnTo>
                <a:lnTo>
                  <a:pt x="571207" y="688339"/>
                </a:lnTo>
                <a:lnTo>
                  <a:pt x="569188" y="687069"/>
                </a:lnTo>
                <a:lnTo>
                  <a:pt x="572300" y="684529"/>
                </a:lnTo>
                <a:lnTo>
                  <a:pt x="569658" y="683259"/>
                </a:lnTo>
                <a:lnTo>
                  <a:pt x="570280" y="679449"/>
                </a:lnTo>
                <a:lnTo>
                  <a:pt x="569036" y="679449"/>
                </a:lnTo>
                <a:lnTo>
                  <a:pt x="567944" y="678179"/>
                </a:lnTo>
                <a:lnTo>
                  <a:pt x="562178" y="678179"/>
                </a:lnTo>
                <a:lnTo>
                  <a:pt x="562178" y="675639"/>
                </a:lnTo>
                <a:lnTo>
                  <a:pt x="559384" y="674369"/>
                </a:lnTo>
                <a:lnTo>
                  <a:pt x="556272" y="674369"/>
                </a:lnTo>
                <a:lnTo>
                  <a:pt x="557364" y="673099"/>
                </a:lnTo>
                <a:close/>
              </a:path>
              <a:path w="1897379" h="935989">
                <a:moveTo>
                  <a:pt x="521284" y="698499"/>
                </a:moveTo>
                <a:lnTo>
                  <a:pt x="521233" y="698695"/>
                </a:lnTo>
                <a:lnTo>
                  <a:pt x="521284" y="698499"/>
                </a:lnTo>
                <a:close/>
              </a:path>
              <a:path w="1897379" h="935989">
                <a:moveTo>
                  <a:pt x="960564" y="695959"/>
                </a:moveTo>
                <a:lnTo>
                  <a:pt x="957668" y="695959"/>
                </a:lnTo>
                <a:lnTo>
                  <a:pt x="956881" y="698499"/>
                </a:lnTo>
                <a:lnTo>
                  <a:pt x="960564" y="695959"/>
                </a:lnTo>
                <a:close/>
              </a:path>
              <a:path w="1897379" h="935989">
                <a:moveTo>
                  <a:pt x="962139" y="695959"/>
                </a:moveTo>
                <a:lnTo>
                  <a:pt x="960564" y="695959"/>
                </a:lnTo>
                <a:lnTo>
                  <a:pt x="956881" y="698499"/>
                </a:lnTo>
                <a:lnTo>
                  <a:pt x="965301" y="698499"/>
                </a:lnTo>
                <a:lnTo>
                  <a:pt x="962139" y="695959"/>
                </a:lnTo>
                <a:close/>
              </a:path>
              <a:path w="1897379" h="935989">
                <a:moveTo>
                  <a:pt x="1834134" y="693419"/>
                </a:moveTo>
                <a:lnTo>
                  <a:pt x="1826704" y="697229"/>
                </a:lnTo>
                <a:lnTo>
                  <a:pt x="1829930" y="698499"/>
                </a:lnTo>
                <a:lnTo>
                  <a:pt x="1834134" y="697229"/>
                </a:lnTo>
                <a:lnTo>
                  <a:pt x="1834134" y="693419"/>
                </a:lnTo>
                <a:close/>
              </a:path>
              <a:path w="1897379" h="935989">
                <a:moveTo>
                  <a:pt x="976845" y="636269"/>
                </a:moveTo>
                <a:lnTo>
                  <a:pt x="959142" y="636269"/>
                </a:lnTo>
                <a:lnTo>
                  <a:pt x="957973" y="637539"/>
                </a:lnTo>
                <a:lnTo>
                  <a:pt x="956830" y="637539"/>
                </a:lnTo>
                <a:lnTo>
                  <a:pt x="957783" y="641349"/>
                </a:lnTo>
                <a:lnTo>
                  <a:pt x="960767" y="647699"/>
                </a:lnTo>
                <a:lnTo>
                  <a:pt x="962139" y="650239"/>
                </a:lnTo>
                <a:lnTo>
                  <a:pt x="960589" y="651509"/>
                </a:lnTo>
                <a:lnTo>
                  <a:pt x="960589" y="656589"/>
                </a:lnTo>
                <a:lnTo>
                  <a:pt x="963536" y="661669"/>
                </a:lnTo>
                <a:lnTo>
                  <a:pt x="964158" y="669289"/>
                </a:lnTo>
                <a:lnTo>
                  <a:pt x="961974" y="670559"/>
                </a:lnTo>
                <a:lnTo>
                  <a:pt x="958240" y="675639"/>
                </a:lnTo>
                <a:lnTo>
                  <a:pt x="956310" y="680719"/>
                </a:lnTo>
                <a:lnTo>
                  <a:pt x="956310" y="685799"/>
                </a:lnTo>
                <a:lnTo>
                  <a:pt x="953503" y="689609"/>
                </a:lnTo>
                <a:lnTo>
                  <a:pt x="953655" y="692149"/>
                </a:lnTo>
                <a:lnTo>
                  <a:pt x="953185" y="695959"/>
                </a:lnTo>
                <a:lnTo>
                  <a:pt x="952881" y="697229"/>
                </a:lnTo>
                <a:lnTo>
                  <a:pt x="954506" y="697229"/>
                </a:lnTo>
                <a:lnTo>
                  <a:pt x="955040" y="695959"/>
                </a:lnTo>
                <a:lnTo>
                  <a:pt x="1007080" y="695959"/>
                </a:lnTo>
                <a:lnTo>
                  <a:pt x="1003655" y="690879"/>
                </a:lnTo>
                <a:lnTo>
                  <a:pt x="1004201" y="674369"/>
                </a:lnTo>
                <a:lnTo>
                  <a:pt x="1012012" y="674369"/>
                </a:lnTo>
                <a:lnTo>
                  <a:pt x="1013345" y="673099"/>
                </a:lnTo>
                <a:lnTo>
                  <a:pt x="1014323" y="664209"/>
                </a:lnTo>
                <a:lnTo>
                  <a:pt x="1004646" y="664209"/>
                </a:lnTo>
                <a:lnTo>
                  <a:pt x="1005332" y="661669"/>
                </a:lnTo>
                <a:lnTo>
                  <a:pt x="1005814" y="659129"/>
                </a:lnTo>
                <a:lnTo>
                  <a:pt x="1004163" y="656589"/>
                </a:lnTo>
                <a:lnTo>
                  <a:pt x="1001839" y="655319"/>
                </a:lnTo>
                <a:lnTo>
                  <a:pt x="1004404" y="648969"/>
                </a:lnTo>
                <a:lnTo>
                  <a:pt x="981976" y="648969"/>
                </a:lnTo>
                <a:lnTo>
                  <a:pt x="981049" y="647699"/>
                </a:lnTo>
                <a:lnTo>
                  <a:pt x="979180" y="642619"/>
                </a:lnTo>
                <a:lnTo>
                  <a:pt x="977315" y="642619"/>
                </a:lnTo>
                <a:lnTo>
                  <a:pt x="978255" y="638809"/>
                </a:lnTo>
                <a:lnTo>
                  <a:pt x="976845" y="636269"/>
                </a:lnTo>
                <a:close/>
              </a:path>
              <a:path w="1897379" h="935989">
                <a:moveTo>
                  <a:pt x="1069985" y="680719"/>
                </a:moveTo>
                <a:lnTo>
                  <a:pt x="1068006" y="680719"/>
                </a:lnTo>
                <a:lnTo>
                  <a:pt x="1068933" y="684529"/>
                </a:lnTo>
                <a:lnTo>
                  <a:pt x="1067066" y="688339"/>
                </a:lnTo>
                <a:lnTo>
                  <a:pt x="1067689" y="690879"/>
                </a:lnTo>
                <a:lnTo>
                  <a:pt x="1071892" y="695959"/>
                </a:lnTo>
                <a:lnTo>
                  <a:pt x="1072515" y="694689"/>
                </a:lnTo>
                <a:lnTo>
                  <a:pt x="1071270" y="692149"/>
                </a:lnTo>
                <a:lnTo>
                  <a:pt x="1074077" y="689609"/>
                </a:lnTo>
                <a:lnTo>
                  <a:pt x="1075738" y="689609"/>
                </a:lnTo>
                <a:lnTo>
                  <a:pt x="1075474" y="683259"/>
                </a:lnTo>
                <a:lnTo>
                  <a:pt x="1075829" y="683259"/>
                </a:lnTo>
                <a:lnTo>
                  <a:pt x="1074775" y="681989"/>
                </a:lnTo>
                <a:lnTo>
                  <a:pt x="1070762" y="681989"/>
                </a:lnTo>
                <a:lnTo>
                  <a:pt x="1069985" y="680719"/>
                </a:lnTo>
                <a:close/>
              </a:path>
              <a:path w="1897379" h="935989">
                <a:moveTo>
                  <a:pt x="1074077" y="689609"/>
                </a:moveTo>
                <a:lnTo>
                  <a:pt x="1071270" y="692149"/>
                </a:lnTo>
                <a:lnTo>
                  <a:pt x="1072515" y="694689"/>
                </a:lnTo>
                <a:lnTo>
                  <a:pt x="1071892" y="695959"/>
                </a:lnTo>
                <a:lnTo>
                  <a:pt x="1092284" y="695959"/>
                </a:lnTo>
                <a:lnTo>
                  <a:pt x="1096645" y="693419"/>
                </a:lnTo>
                <a:lnTo>
                  <a:pt x="1098511" y="690879"/>
                </a:lnTo>
                <a:lnTo>
                  <a:pt x="1075791" y="690879"/>
                </a:lnTo>
                <a:lnTo>
                  <a:pt x="1074077" y="689609"/>
                </a:lnTo>
                <a:close/>
              </a:path>
              <a:path w="1897379" h="935989">
                <a:moveTo>
                  <a:pt x="1605851" y="670559"/>
                </a:moveTo>
                <a:lnTo>
                  <a:pt x="1602130" y="670559"/>
                </a:lnTo>
                <a:lnTo>
                  <a:pt x="1602701" y="671829"/>
                </a:lnTo>
                <a:lnTo>
                  <a:pt x="1601304" y="673099"/>
                </a:lnTo>
                <a:lnTo>
                  <a:pt x="1571409" y="673099"/>
                </a:lnTo>
                <a:lnTo>
                  <a:pt x="1571053" y="675639"/>
                </a:lnTo>
                <a:lnTo>
                  <a:pt x="1568018" y="679449"/>
                </a:lnTo>
                <a:lnTo>
                  <a:pt x="1569085" y="680719"/>
                </a:lnTo>
                <a:lnTo>
                  <a:pt x="1565808" y="681989"/>
                </a:lnTo>
                <a:lnTo>
                  <a:pt x="1565681" y="683259"/>
                </a:lnTo>
                <a:lnTo>
                  <a:pt x="1569669" y="688339"/>
                </a:lnTo>
                <a:lnTo>
                  <a:pt x="1538833" y="688339"/>
                </a:lnTo>
                <a:lnTo>
                  <a:pt x="1539074" y="690879"/>
                </a:lnTo>
                <a:lnTo>
                  <a:pt x="1539532" y="694689"/>
                </a:lnTo>
                <a:lnTo>
                  <a:pt x="1610995" y="694689"/>
                </a:lnTo>
                <a:lnTo>
                  <a:pt x="1610525" y="693419"/>
                </a:lnTo>
                <a:lnTo>
                  <a:pt x="1608810" y="692149"/>
                </a:lnTo>
                <a:lnTo>
                  <a:pt x="1603400" y="692149"/>
                </a:lnTo>
                <a:lnTo>
                  <a:pt x="1601762" y="687069"/>
                </a:lnTo>
                <a:lnTo>
                  <a:pt x="1600949" y="687069"/>
                </a:lnTo>
                <a:lnTo>
                  <a:pt x="1597202" y="684529"/>
                </a:lnTo>
                <a:lnTo>
                  <a:pt x="1597787" y="684529"/>
                </a:lnTo>
                <a:lnTo>
                  <a:pt x="1601304" y="681989"/>
                </a:lnTo>
                <a:lnTo>
                  <a:pt x="1600949" y="680719"/>
                </a:lnTo>
                <a:lnTo>
                  <a:pt x="1599082" y="676909"/>
                </a:lnTo>
                <a:lnTo>
                  <a:pt x="1603400" y="676909"/>
                </a:lnTo>
                <a:lnTo>
                  <a:pt x="1605737" y="675639"/>
                </a:lnTo>
                <a:lnTo>
                  <a:pt x="1603400" y="673099"/>
                </a:lnTo>
                <a:lnTo>
                  <a:pt x="1606905" y="671829"/>
                </a:lnTo>
                <a:lnTo>
                  <a:pt x="1605851" y="670559"/>
                </a:lnTo>
                <a:close/>
              </a:path>
              <a:path w="1897379" h="935989">
                <a:moveTo>
                  <a:pt x="683882" y="676909"/>
                </a:moveTo>
                <a:lnTo>
                  <a:pt x="566851" y="676909"/>
                </a:lnTo>
                <a:lnTo>
                  <a:pt x="569036" y="679449"/>
                </a:lnTo>
                <a:lnTo>
                  <a:pt x="570280" y="679449"/>
                </a:lnTo>
                <a:lnTo>
                  <a:pt x="569658" y="683259"/>
                </a:lnTo>
                <a:lnTo>
                  <a:pt x="572300" y="684529"/>
                </a:lnTo>
                <a:lnTo>
                  <a:pt x="569188" y="687069"/>
                </a:lnTo>
                <a:lnTo>
                  <a:pt x="571207" y="688339"/>
                </a:lnTo>
                <a:lnTo>
                  <a:pt x="571525" y="692149"/>
                </a:lnTo>
                <a:lnTo>
                  <a:pt x="573697" y="693419"/>
                </a:lnTo>
                <a:lnTo>
                  <a:pt x="580567" y="692149"/>
                </a:lnTo>
                <a:lnTo>
                  <a:pt x="684318" y="692149"/>
                </a:lnTo>
                <a:lnTo>
                  <a:pt x="685177" y="689609"/>
                </a:lnTo>
                <a:lnTo>
                  <a:pt x="683882" y="687069"/>
                </a:lnTo>
                <a:lnTo>
                  <a:pt x="683882" y="676909"/>
                </a:lnTo>
                <a:close/>
              </a:path>
              <a:path w="1897379" h="935989">
                <a:moveTo>
                  <a:pt x="580567" y="692149"/>
                </a:moveTo>
                <a:lnTo>
                  <a:pt x="573697" y="693419"/>
                </a:lnTo>
                <a:lnTo>
                  <a:pt x="581494" y="693419"/>
                </a:lnTo>
                <a:lnTo>
                  <a:pt x="580567" y="692149"/>
                </a:lnTo>
                <a:close/>
              </a:path>
              <a:path w="1897379" h="935989">
                <a:moveTo>
                  <a:pt x="1605381" y="689609"/>
                </a:moveTo>
                <a:lnTo>
                  <a:pt x="1603400" y="692149"/>
                </a:lnTo>
                <a:lnTo>
                  <a:pt x="1608810" y="692149"/>
                </a:lnTo>
                <a:lnTo>
                  <a:pt x="1605381" y="689609"/>
                </a:lnTo>
                <a:close/>
              </a:path>
              <a:path w="1897379" h="935989">
                <a:moveTo>
                  <a:pt x="1075738" y="689609"/>
                </a:moveTo>
                <a:lnTo>
                  <a:pt x="1074077" y="689609"/>
                </a:lnTo>
                <a:lnTo>
                  <a:pt x="1075791" y="690879"/>
                </a:lnTo>
                <a:lnTo>
                  <a:pt x="1075738" y="689609"/>
                </a:lnTo>
                <a:close/>
              </a:path>
              <a:path w="1897379" h="935989">
                <a:moveTo>
                  <a:pt x="1075474" y="683259"/>
                </a:moveTo>
                <a:lnTo>
                  <a:pt x="1075791" y="690879"/>
                </a:lnTo>
                <a:lnTo>
                  <a:pt x="1098511" y="690879"/>
                </a:lnTo>
                <a:lnTo>
                  <a:pt x="1102245" y="685799"/>
                </a:lnTo>
                <a:lnTo>
                  <a:pt x="1101979" y="684529"/>
                </a:lnTo>
                <a:lnTo>
                  <a:pt x="1076883" y="684529"/>
                </a:lnTo>
                <a:lnTo>
                  <a:pt x="1075474" y="683259"/>
                </a:lnTo>
                <a:close/>
              </a:path>
              <a:path w="1897379" h="935989">
                <a:moveTo>
                  <a:pt x="1124826" y="688339"/>
                </a:moveTo>
                <a:lnTo>
                  <a:pt x="1122489" y="690879"/>
                </a:lnTo>
                <a:lnTo>
                  <a:pt x="1147711" y="690879"/>
                </a:lnTo>
                <a:lnTo>
                  <a:pt x="1147241" y="689609"/>
                </a:lnTo>
                <a:lnTo>
                  <a:pt x="1129487" y="689609"/>
                </a:lnTo>
                <a:lnTo>
                  <a:pt x="1124826" y="688339"/>
                </a:lnTo>
                <a:close/>
              </a:path>
              <a:path w="1897379" h="935989">
                <a:moveTo>
                  <a:pt x="1152928" y="687069"/>
                </a:moveTo>
                <a:lnTo>
                  <a:pt x="1148486" y="687069"/>
                </a:lnTo>
                <a:lnTo>
                  <a:pt x="1150670" y="690879"/>
                </a:lnTo>
                <a:lnTo>
                  <a:pt x="1152232" y="690879"/>
                </a:lnTo>
                <a:lnTo>
                  <a:pt x="1152928" y="687069"/>
                </a:lnTo>
                <a:close/>
              </a:path>
              <a:path w="1897379" h="935989">
                <a:moveTo>
                  <a:pt x="1146238" y="666749"/>
                </a:moveTo>
                <a:lnTo>
                  <a:pt x="1145692" y="670559"/>
                </a:lnTo>
                <a:lnTo>
                  <a:pt x="1144447" y="671829"/>
                </a:lnTo>
                <a:lnTo>
                  <a:pt x="1144130" y="673099"/>
                </a:lnTo>
                <a:lnTo>
                  <a:pt x="1144447" y="675639"/>
                </a:lnTo>
                <a:lnTo>
                  <a:pt x="1142415" y="676909"/>
                </a:lnTo>
                <a:lnTo>
                  <a:pt x="1137907" y="676909"/>
                </a:lnTo>
                <a:lnTo>
                  <a:pt x="1139151" y="680719"/>
                </a:lnTo>
                <a:lnTo>
                  <a:pt x="1137602" y="680719"/>
                </a:lnTo>
                <a:lnTo>
                  <a:pt x="1139151" y="683259"/>
                </a:lnTo>
                <a:lnTo>
                  <a:pt x="1136662" y="684529"/>
                </a:lnTo>
                <a:lnTo>
                  <a:pt x="1132306" y="685799"/>
                </a:lnTo>
                <a:lnTo>
                  <a:pt x="1129487" y="689609"/>
                </a:lnTo>
                <a:lnTo>
                  <a:pt x="1147241" y="689609"/>
                </a:lnTo>
                <a:lnTo>
                  <a:pt x="1148486" y="687069"/>
                </a:lnTo>
                <a:lnTo>
                  <a:pt x="1152928" y="687069"/>
                </a:lnTo>
                <a:lnTo>
                  <a:pt x="1153160" y="685799"/>
                </a:lnTo>
                <a:lnTo>
                  <a:pt x="1150823" y="681989"/>
                </a:lnTo>
                <a:lnTo>
                  <a:pt x="1150518" y="674369"/>
                </a:lnTo>
                <a:lnTo>
                  <a:pt x="1147406" y="670559"/>
                </a:lnTo>
                <a:lnTo>
                  <a:pt x="1146937" y="669289"/>
                </a:lnTo>
                <a:lnTo>
                  <a:pt x="1146238" y="666749"/>
                </a:lnTo>
                <a:close/>
              </a:path>
              <a:path w="1897379" h="935989">
                <a:moveTo>
                  <a:pt x="1554010" y="679449"/>
                </a:moveTo>
                <a:lnTo>
                  <a:pt x="1550974" y="679449"/>
                </a:lnTo>
                <a:lnTo>
                  <a:pt x="1550974" y="681989"/>
                </a:lnTo>
                <a:lnTo>
                  <a:pt x="1547583" y="681989"/>
                </a:lnTo>
                <a:lnTo>
                  <a:pt x="1548066" y="685799"/>
                </a:lnTo>
                <a:lnTo>
                  <a:pt x="1541868" y="685799"/>
                </a:lnTo>
                <a:lnTo>
                  <a:pt x="1541868" y="688339"/>
                </a:lnTo>
                <a:lnTo>
                  <a:pt x="1561719" y="688339"/>
                </a:lnTo>
                <a:lnTo>
                  <a:pt x="1559496" y="687069"/>
                </a:lnTo>
                <a:lnTo>
                  <a:pt x="1559970" y="684529"/>
                </a:lnTo>
                <a:lnTo>
                  <a:pt x="1557401" y="684529"/>
                </a:lnTo>
                <a:lnTo>
                  <a:pt x="1556461" y="681989"/>
                </a:lnTo>
                <a:lnTo>
                  <a:pt x="1554010" y="679449"/>
                </a:lnTo>
                <a:close/>
              </a:path>
              <a:path w="1897379" h="935989">
                <a:moveTo>
                  <a:pt x="1563230" y="684529"/>
                </a:moveTo>
                <a:lnTo>
                  <a:pt x="1561477" y="684529"/>
                </a:lnTo>
                <a:lnTo>
                  <a:pt x="1561719" y="688339"/>
                </a:lnTo>
                <a:lnTo>
                  <a:pt x="1566735" y="688339"/>
                </a:lnTo>
                <a:lnTo>
                  <a:pt x="1563230" y="684529"/>
                </a:lnTo>
                <a:close/>
              </a:path>
              <a:path w="1897379" h="935989">
                <a:moveTo>
                  <a:pt x="1545488" y="683259"/>
                </a:moveTo>
                <a:lnTo>
                  <a:pt x="1541983" y="684529"/>
                </a:lnTo>
                <a:lnTo>
                  <a:pt x="1543723" y="685799"/>
                </a:lnTo>
                <a:lnTo>
                  <a:pt x="1548066" y="685799"/>
                </a:lnTo>
                <a:lnTo>
                  <a:pt x="1545488" y="683259"/>
                </a:lnTo>
                <a:close/>
              </a:path>
              <a:path w="1897379" h="935989">
                <a:moveTo>
                  <a:pt x="1075829" y="683259"/>
                </a:moveTo>
                <a:lnTo>
                  <a:pt x="1075474" y="683259"/>
                </a:lnTo>
                <a:lnTo>
                  <a:pt x="1076883" y="684529"/>
                </a:lnTo>
                <a:lnTo>
                  <a:pt x="1075829" y="683259"/>
                </a:lnTo>
                <a:close/>
              </a:path>
              <a:path w="1897379" h="935989">
                <a:moveTo>
                  <a:pt x="1054938" y="609599"/>
                </a:moveTo>
                <a:lnTo>
                  <a:pt x="1050544" y="609599"/>
                </a:lnTo>
                <a:lnTo>
                  <a:pt x="1048836" y="610103"/>
                </a:lnTo>
                <a:lnTo>
                  <a:pt x="1048054" y="610869"/>
                </a:lnTo>
                <a:lnTo>
                  <a:pt x="1048918" y="612139"/>
                </a:lnTo>
                <a:lnTo>
                  <a:pt x="1050010" y="614679"/>
                </a:lnTo>
                <a:lnTo>
                  <a:pt x="1049616" y="617219"/>
                </a:lnTo>
                <a:lnTo>
                  <a:pt x="1047635" y="617219"/>
                </a:lnTo>
                <a:lnTo>
                  <a:pt x="1047991" y="618489"/>
                </a:lnTo>
                <a:lnTo>
                  <a:pt x="1047851" y="619759"/>
                </a:lnTo>
                <a:lnTo>
                  <a:pt x="1049197" y="621029"/>
                </a:lnTo>
                <a:lnTo>
                  <a:pt x="1046238" y="626109"/>
                </a:lnTo>
                <a:lnTo>
                  <a:pt x="1044524" y="627379"/>
                </a:lnTo>
                <a:lnTo>
                  <a:pt x="1043673" y="627379"/>
                </a:lnTo>
                <a:lnTo>
                  <a:pt x="1042631" y="628649"/>
                </a:lnTo>
                <a:lnTo>
                  <a:pt x="1043419" y="632459"/>
                </a:lnTo>
                <a:lnTo>
                  <a:pt x="1044397" y="637539"/>
                </a:lnTo>
                <a:lnTo>
                  <a:pt x="1045870" y="638809"/>
                </a:lnTo>
                <a:lnTo>
                  <a:pt x="1048537" y="641349"/>
                </a:lnTo>
                <a:lnTo>
                  <a:pt x="1048080" y="643889"/>
                </a:lnTo>
                <a:lnTo>
                  <a:pt x="1049235" y="646429"/>
                </a:lnTo>
                <a:lnTo>
                  <a:pt x="1051572" y="648969"/>
                </a:lnTo>
                <a:lnTo>
                  <a:pt x="1049314" y="650040"/>
                </a:lnTo>
                <a:lnTo>
                  <a:pt x="1049578" y="650239"/>
                </a:lnTo>
                <a:lnTo>
                  <a:pt x="1051623" y="650239"/>
                </a:lnTo>
                <a:lnTo>
                  <a:pt x="1053769" y="651509"/>
                </a:lnTo>
                <a:lnTo>
                  <a:pt x="1056474" y="652779"/>
                </a:lnTo>
                <a:lnTo>
                  <a:pt x="1061275" y="654049"/>
                </a:lnTo>
                <a:lnTo>
                  <a:pt x="1061974" y="655319"/>
                </a:lnTo>
                <a:lnTo>
                  <a:pt x="1068298" y="655319"/>
                </a:lnTo>
                <a:lnTo>
                  <a:pt x="1070394" y="661669"/>
                </a:lnTo>
                <a:lnTo>
                  <a:pt x="1070327" y="665479"/>
                </a:lnTo>
                <a:lnTo>
                  <a:pt x="1070216" y="668019"/>
                </a:lnTo>
                <a:lnTo>
                  <a:pt x="1069009" y="670559"/>
                </a:lnTo>
                <a:lnTo>
                  <a:pt x="1072134" y="676909"/>
                </a:lnTo>
                <a:lnTo>
                  <a:pt x="1072286" y="679449"/>
                </a:lnTo>
                <a:lnTo>
                  <a:pt x="1073429" y="680719"/>
                </a:lnTo>
                <a:lnTo>
                  <a:pt x="1074775" y="681989"/>
                </a:lnTo>
                <a:lnTo>
                  <a:pt x="1076883" y="684529"/>
                </a:lnTo>
                <a:lnTo>
                  <a:pt x="1075474" y="681989"/>
                </a:lnTo>
                <a:lnTo>
                  <a:pt x="1101166" y="681989"/>
                </a:lnTo>
                <a:lnTo>
                  <a:pt x="1100074" y="675639"/>
                </a:lnTo>
                <a:lnTo>
                  <a:pt x="1100696" y="670559"/>
                </a:lnTo>
                <a:lnTo>
                  <a:pt x="1100386" y="668019"/>
                </a:lnTo>
                <a:lnTo>
                  <a:pt x="1076883" y="668019"/>
                </a:lnTo>
                <a:lnTo>
                  <a:pt x="1077810" y="666749"/>
                </a:lnTo>
                <a:lnTo>
                  <a:pt x="1074077" y="666749"/>
                </a:lnTo>
                <a:lnTo>
                  <a:pt x="1075004" y="665479"/>
                </a:lnTo>
                <a:lnTo>
                  <a:pt x="1085913" y="665479"/>
                </a:lnTo>
                <a:lnTo>
                  <a:pt x="1086383" y="664209"/>
                </a:lnTo>
                <a:lnTo>
                  <a:pt x="1093838" y="664209"/>
                </a:lnTo>
                <a:lnTo>
                  <a:pt x="1094562" y="662939"/>
                </a:lnTo>
                <a:lnTo>
                  <a:pt x="1097318" y="661669"/>
                </a:lnTo>
                <a:lnTo>
                  <a:pt x="1099908" y="660399"/>
                </a:lnTo>
                <a:lnTo>
                  <a:pt x="1099832" y="659129"/>
                </a:lnTo>
                <a:lnTo>
                  <a:pt x="1096340" y="659129"/>
                </a:lnTo>
                <a:lnTo>
                  <a:pt x="1096166" y="656383"/>
                </a:lnTo>
                <a:lnTo>
                  <a:pt x="1096010" y="652779"/>
                </a:lnTo>
                <a:lnTo>
                  <a:pt x="1094155" y="652779"/>
                </a:lnTo>
                <a:lnTo>
                  <a:pt x="1094265" y="650040"/>
                </a:lnTo>
                <a:lnTo>
                  <a:pt x="1094473" y="646429"/>
                </a:lnTo>
                <a:lnTo>
                  <a:pt x="1092911" y="646429"/>
                </a:lnTo>
                <a:lnTo>
                  <a:pt x="1093381" y="643889"/>
                </a:lnTo>
                <a:lnTo>
                  <a:pt x="1095870" y="640079"/>
                </a:lnTo>
                <a:lnTo>
                  <a:pt x="1092365" y="640079"/>
                </a:lnTo>
                <a:lnTo>
                  <a:pt x="1091590" y="636269"/>
                </a:lnTo>
                <a:lnTo>
                  <a:pt x="1092695" y="633729"/>
                </a:lnTo>
                <a:lnTo>
                  <a:pt x="1094130" y="629919"/>
                </a:lnTo>
                <a:lnTo>
                  <a:pt x="1089774" y="627379"/>
                </a:lnTo>
                <a:lnTo>
                  <a:pt x="1085303" y="623569"/>
                </a:lnTo>
                <a:lnTo>
                  <a:pt x="1085570" y="619759"/>
                </a:lnTo>
                <a:lnTo>
                  <a:pt x="1083082" y="618489"/>
                </a:lnTo>
                <a:lnTo>
                  <a:pt x="1053071" y="618489"/>
                </a:lnTo>
                <a:lnTo>
                  <a:pt x="1053477" y="613409"/>
                </a:lnTo>
                <a:lnTo>
                  <a:pt x="1054938" y="609599"/>
                </a:lnTo>
                <a:close/>
              </a:path>
              <a:path w="1897379" h="935989">
                <a:moveTo>
                  <a:pt x="1101166" y="681989"/>
                </a:moveTo>
                <a:lnTo>
                  <a:pt x="1075474" y="681989"/>
                </a:lnTo>
                <a:lnTo>
                  <a:pt x="1076883" y="684529"/>
                </a:lnTo>
                <a:lnTo>
                  <a:pt x="1101979" y="684529"/>
                </a:lnTo>
                <a:lnTo>
                  <a:pt x="1101712" y="683259"/>
                </a:lnTo>
                <a:lnTo>
                  <a:pt x="1101166" y="681989"/>
                </a:lnTo>
                <a:close/>
              </a:path>
              <a:path w="1897379" h="935989">
                <a:moveTo>
                  <a:pt x="1560207" y="683259"/>
                </a:moveTo>
                <a:lnTo>
                  <a:pt x="1557401" y="684529"/>
                </a:lnTo>
                <a:lnTo>
                  <a:pt x="1559970" y="684529"/>
                </a:lnTo>
                <a:lnTo>
                  <a:pt x="1560207" y="683259"/>
                </a:lnTo>
                <a:close/>
              </a:path>
              <a:path w="1897379" h="935989">
                <a:moveTo>
                  <a:pt x="1646720" y="681989"/>
                </a:moveTo>
                <a:lnTo>
                  <a:pt x="1644738" y="683259"/>
                </a:lnTo>
                <a:lnTo>
                  <a:pt x="1646840" y="683259"/>
                </a:lnTo>
                <a:lnTo>
                  <a:pt x="1646720" y="681989"/>
                </a:lnTo>
                <a:close/>
              </a:path>
              <a:path w="1897379" h="935989">
                <a:moveTo>
                  <a:pt x="1060513" y="670559"/>
                </a:moveTo>
                <a:lnTo>
                  <a:pt x="1060420" y="674369"/>
                </a:lnTo>
                <a:lnTo>
                  <a:pt x="1060234" y="676909"/>
                </a:lnTo>
                <a:lnTo>
                  <a:pt x="1059408" y="676909"/>
                </a:lnTo>
                <a:lnTo>
                  <a:pt x="1060640" y="679449"/>
                </a:lnTo>
                <a:lnTo>
                  <a:pt x="1061148" y="679449"/>
                </a:lnTo>
                <a:lnTo>
                  <a:pt x="1063332" y="681989"/>
                </a:lnTo>
                <a:lnTo>
                  <a:pt x="1065199" y="681989"/>
                </a:lnTo>
                <a:lnTo>
                  <a:pt x="1068006" y="680719"/>
                </a:lnTo>
                <a:lnTo>
                  <a:pt x="1069985" y="680719"/>
                </a:lnTo>
                <a:lnTo>
                  <a:pt x="1066876" y="675639"/>
                </a:lnTo>
                <a:lnTo>
                  <a:pt x="1066412" y="671829"/>
                </a:lnTo>
                <a:lnTo>
                  <a:pt x="1063752" y="671829"/>
                </a:lnTo>
                <a:lnTo>
                  <a:pt x="1060513" y="670559"/>
                </a:lnTo>
                <a:close/>
              </a:path>
              <a:path w="1897379" h="935989">
                <a:moveTo>
                  <a:pt x="1068006" y="680719"/>
                </a:moveTo>
                <a:lnTo>
                  <a:pt x="1065199" y="681989"/>
                </a:lnTo>
                <a:lnTo>
                  <a:pt x="1068315" y="681989"/>
                </a:lnTo>
                <a:lnTo>
                  <a:pt x="1068006" y="680719"/>
                </a:lnTo>
                <a:close/>
              </a:path>
              <a:path w="1897379" h="935989">
                <a:moveTo>
                  <a:pt x="1072286" y="679449"/>
                </a:moveTo>
                <a:lnTo>
                  <a:pt x="1072134" y="680719"/>
                </a:lnTo>
                <a:lnTo>
                  <a:pt x="1070762" y="681989"/>
                </a:lnTo>
                <a:lnTo>
                  <a:pt x="1074775" y="681989"/>
                </a:lnTo>
                <a:lnTo>
                  <a:pt x="1073429" y="680719"/>
                </a:lnTo>
                <a:lnTo>
                  <a:pt x="1072286" y="679449"/>
                </a:lnTo>
                <a:close/>
              </a:path>
              <a:path w="1897379" h="935989">
                <a:moveTo>
                  <a:pt x="686219" y="674369"/>
                </a:moveTo>
                <a:lnTo>
                  <a:pt x="559384" y="674369"/>
                </a:lnTo>
                <a:lnTo>
                  <a:pt x="562178" y="675639"/>
                </a:lnTo>
                <a:lnTo>
                  <a:pt x="562178" y="678179"/>
                </a:lnTo>
                <a:lnTo>
                  <a:pt x="566851" y="676909"/>
                </a:lnTo>
                <a:lnTo>
                  <a:pt x="683882" y="676909"/>
                </a:lnTo>
                <a:lnTo>
                  <a:pt x="686219" y="674369"/>
                </a:lnTo>
                <a:close/>
              </a:path>
              <a:path w="1897379" h="935989">
                <a:moveTo>
                  <a:pt x="566851" y="676909"/>
                </a:moveTo>
                <a:lnTo>
                  <a:pt x="562178" y="678179"/>
                </a:lnTo>
                <a:lnTo>
                  <a:pt x="567944" y="678179"/>
                </a:lnTo>
                <a:lnTo>
                  <a:pt x="566851" y="676909"/>
                </a:lnTo>
                <a:close/>
              </a:path>
              <a:path w="1897379" h="935989">
                <a:moveTo>
                  <a:pt x="1603400" y="676909"/>
                </a:moveTo>
                <a:lnTo>
                  <a:pt x="1599082" y="676909"/>
                </a:lnTo>
                <a:lnTo>
                  <a:pt x="1601063" y="678179"/>
                </a:lnTo>
                <a:lnTo>
                  <a:pt x="1603400" y="676909"/>
                </a:lnTo>
                <a:close/>
              </a:path>
              <a:path w="1897379" h="935989">
                <a:moveTo>
                  <a:pt x="1044333" y="669289"/>
                </a:moveTo>
                <a:lnTo>
                  <a:pt x="1042936" y="669289"/>
                </a:lnTo>
                <a:lnTo>
                  <a:pt x="1041768" y="670559"/>
                </a:lnTo>
                <a:lnTo>
                  <a:pt x="1037564" y="670559"/>
                </a:lnTo>
                <a:lnTo>
                  <a:pt x="1037564" y="671829"/>
                </a:lnTo>
                <a:lnTo>
                  <a:pt x="1038491" y="674369"/>
                </a:lnTo>
                <a:lnTo>
                  <a:pt x="1040828" y="676909"/>
                </a:lnTo>
                <a:lnTo>
                  <a:pt x="1043406" y="675639"/>
                </a:lnTo>
                <a:lnTo>
                  <a:pt x="1044333" y="674369"/>
                </a:lnTo>
                <a:lnTo>
                  <a:pt x="1044333" y="669289"/>
                </a:lnTo>
                <a:close/>
              </a:path>
              <a:path w="1897379" h="935989">
                <a:moveTo>
                  <a:pt x="1061593" y="669289"/>
                </a:moveTo>
                <a:lnTo>
                  <a:pt x="1044333" y="669289"/>
                </a:lnTo>
                <a:lnTo>
                  <a:pt x="1044333" y="674369"/>
                </a:lnTo>
                <a:lnTo>
                  <a:pt x="1043406" y="675639"/>
                </a:lnTo>
                <a:lnTo>
                  <a:pt x="1040828" y="676909"/>
                </a:lnTo>
                <a:lnTo>
                  <a:pt x="1060234" y="676909"/>
                </a:lnTo>
                <a:lnTo>
                  <a:pt x="1060420" y="674369"/>
                </a:lnTo>
                <a:lnTo>
                  <a:pt x="1060513" y="670559"/>
                </a:lnTo>
                <a:lnTo>
                  <a:pt x="1062672" y="670559"/>
                </a:lnTo>
                <a:lnTo>
                  <a:pt x="1061593" y="669289"/>
                </a:lnTo>
                <a:close/>
              </a:path>
              <a:path w="1897379" h="935989">
                <a:moveTo>
                  <a:pt x="684834" y="671829"/>
                </a:moveTo>
                <a:lnTo>
                  <a:pt x="554240" y="671829"/>
                </a:lnTo>
                <a:lnTo>
                  <a:pt x="553923" y="673099"/>
                </a:lnTo>
                <a:lnTo>
                  <a:pt x="557364" y="673099"/>
                </a:lnTo>
                <a:lnTo>
                  <a:pt x="556272" y="674369"/>
                </a:lnTo>
                <a:lnTo>
                  <a:pt x="685634" y="674369"/>
                </a:lnTo>
                <a:lnTo>
                  <a:pt x="683768" y="673099"/>
                </a:lnTo>
                <a:lnTo>
                  <a:pt x="684834" y="671829"/>
                </a:lnTo>
                <a:close/>
              </a:path>
              <a:path w="1897379" h="935989">
                <a:moveTo>
                  <a:pt x="690422" y="671829"/>
                </a:moveTo>
                <a:lnTo>
                  <a:pt x="686460" y="671829"/>
                </a:lnTo>
                <a:lnTo>
                  <a:pt x="687387" y="674369"/>
                </a:lnTo>
                <a:lnTo>
                  <a:pt x="690422" y="671829"/>
                </a:lnTo>
                <a:close/>
              </a:path>
              <a:path w="1897379" h="935989">
                <a:moveTo>
                  <a:pt x="544436" y="656589"/>
                </a:moveTo>
                <a:lnTo>
                  <a:pt x="541007" y="657859"/>
                </a:lnTo>
                <a:lnTo>
                  <a:pt x="536956" y="657859"/>
                </a:lnTo>
                <a:lnTo>
                  <a:pt x="534936" y="659129"/>
                </a:lnTo>
                <a:lnTo>
                  <a:pt x="530567" y="661669"/>
                </a:lnTo>
                <a:lnTo>
                  <a:pt x="529336" y="661669"/>
                </a:lnTo>
                <a:lnTo>
                  <a:pt x="527151" y="664209"/>
                </a:lnTo>
                <a:lnTo>
                  <a:pt x="521957" y="664209"/>
                </a:lnTo>
                <a:lnTo>
                  <a:pt x="522884" y="665479"/>
                </a:lnTo>
                <a:lnTo>
                  <a:pt x="525106" y="669289"/>
                </a:lnTo>
                <a:lnTo>
                  <a:pt x="526224" y="673099"/>
                </a:lnTo>
                <a:lnTo>
                  <a:pt x="549567" y="673099"/>
                </a:lnTo>
                <a:lnTo>
                  <a:pt x="548182" y="671829"/>
                </a:lnTo>
                <a:lnTo>
                  <a:pt x="543191" y="665479"/>
                </a:lnTo>
                <a:lnTo>
                  <a:pt x="543509" y="660399"/>
                </a:lnTo>
                <a:lnTo>
                  <a:pt x="544436" y="656589"/>
                </a:lnTo>
                <a:close/>
              </a:path>
              <a:path w="1897379" h="935989">
                <a:moveTo>
                  <a:pt x="703275" y="656589"/>
                </a:moveTo>
                <a:lnTo>
                  <a:pt x="544436" y="656589"/>
                </a:lnTo>
                <a:lnTo>
                  <a:pt x="543509" y="660399"/>
                </a:lnTo>
                <a:lnTo>
                  <a:pt x="543191" y="665479"/>
                </a:lnTo>
                <a:lnTo>
                  <a:pt x="548182" y="671829"/>
                </a:lnTo>
                <a:lnTo>
                  <a:pt x="549567" y="673099"/>
                </a:lnTo>
                <a:lnTo>
                  <a:pt x="554240" y="671829"/>
                </a:lnTo>
                <a:lnTo>
                  <a:pt x="690422" y="671829"/>
                </a:lnTo>
                <a:lnTo>
                  <a:pt x="691832" y="668019"/>
                </a:lnTo>
                <a:lnTo>
                  <a:pt x="694397" y="661669"/>
                </a:lnTo>
                <a:lnTo>
                  <a:pt x="696493" y="661669"/>
                </a:lnTo>
                <a:lnTo>
                  <a:pt x="699770" y="660399"/>
                </a:lnTo>
                <a:lnTo>
                  <a:pt x="703275" y="656589"/>
                </a:lnTo>
                <a:close/>
              </a:path>
              <a:path w="1897379" h="935989">
                <a:moveTo>
                  <a:pt x="554240" y="671829"/>
                </a:moveTo>
                <a:lnTo>
                  <a:pt x="549567" y="673099"/>
                </a:lnTo>
                <a:lnTo>
                  <a:pt x="553923" y="673099"/>
                </a:lnTo>
                <a:lnTo>
                  <a:pt x="554240" y="671829"/>
                </a:lnTo>
                <a:close/>
              </a:path>
              <a:path w="1897379" h="935989">
                <a:moveTo>
                  <a:pt x="1572577" y="670559"/>
                </a:moveTo>
                <a:lnTo>
                  <a:pt x="1575142" y="673099"/>
                </a:lnTo>
                <a:lnTo>
                  <a:pt x="1597202" y="673099"/>
                </a:lnTo>
                <a:lnTo>
                  <a:pt x="1596034" y="671829"/>
                </a:lnTo>
                <a:lnTo>
                  <a:pt x="1577009" y="671829"/>
                </a:lnTo>
                <a:lnTo>
                  <a:pt x="1572577" y="670559"/>
                </a:lnTo>
                <a:close/>
              </a:path>
              <a:path w="1897379" h="935989">
                <a:moveTo>
                  <a:pt x="1600606" y="669289"/>
                </a:moveTo>
                <a:lnTo>
                  <a:pt x="1599438" y="669289"/>
                </a:lnTo>
                <a:lnTo>
                  <a:pt x="1597202" y="673099"/>
                </a:lnTo>
                <a:lnTo>
                  <a:pt x="1601304" y="673099"/>
                </a:lnTo>
                <a:lnTo>
                  <a:pt x="1600606" y="669289"/>
                </a:lnTo>
                <a:close/>
              </a:path>
              <a:path w="1897379" h="935989">
                <a:moveTo>
                  <a:pt x="1062672" y="670559"/>
                </a:moveTo>
                <a:lnTo>
                  <a:pt x="1060513" y="670559"/>
                </a:lnTo>
                <a:lnTo>
                  <a:pt x="1063752" y="671829"/>
                </a:lnTo>
                <a:lnTo>
                  <a:pt x="1062672" y="670559"/>
                </a:lnTo>
                <a:close/>
              </a:path>
              <a:path w="1897379" h="935989">
                <a:moveTo>
                  <a:pt x="1062939" y="660399"/>
                </a:moveTo>
                <a:lnTo>
                  <a:pt x="1061872" y="662939"/>
                </a:lnTo>
                <a:lnTo>
                  <a:pt x="1061593" y="669289"/>
                </a:lnTo>
                <a:lnTo>
                  <a:pt x="1063752" y="671829"/>
                </a:lnTo>
                <a:lnTo>
                  <a:pt x="1066412" y="671829"/>
                </a:lnTo>
                <a:lnTo>
                  <a:pt x="1065949" y="668019"/>
                </a:lnTo>
                <a:lnTo>
                  <a:pt x="1068628" y="666749"/>
                </a:lnTo>
                <a:lnTo>
                  <a:pt x="1066622" y="661669"/>
                </a:lnTo>
                <a:lnTo>
                  <a:pt x="1064285" y="661669"/>
                </a:lnTo>
                <a:lnTo>
                  <a:pt x="1062939" y="660399"/>
                </a:lnTo>
                <a:close/>
              </a:path>
              <a:path w="1897379" h="935989">
                <a:moveTo>
                  <a:pt x="1582381" y="664209"/>
                </a:moveTo>
                <a:lnTo>
                  <a:pt x="1579359" y="665479"/>
                </a:lnTo>
                <a:lnTo>
                  <a:pt x="1581111" y="666749"/>
                </a:lnTo>
                <a:lnTo>
                  <a:pt x="1584591" y="670559"/>
                </a:lnTo>
                <a:lnTo>
                  <a:pt x="1577009" y="671829"/>
                </a:lnTo>
                <a:lnTo>
                  <a:pt x="1596034" y="671829"/>
                </a:lnTo>
                <a:lnTo>
                  <a:pt x="1594878" y="669289"/>
                </a:lnTo>
                <a:lnTo>
                  <a:pt x="1588338" y="668019"/>
                </a:lnTo>
                <a:lnTo>
                  <a:pt x="1583207" y="668019"/>
                </a:lnTo>
                <a:lnTo>
                  <a:pt x="1582381" y="664209"/>
                </a:lnTo>
                <a:close/>
              </a:path>
              <a:path w="1897379" h="935989">
                <a:moveTo>
                  <a:pt x="1035939" y="665479"/>
                </a:moveTo>
                <a:lnTo>
                  <a:pt x="1030325" y="665479"/>
                </a:lnTo>
                <a:lnTo>
                  <a:pt x="1031252" y="668019"/>
                </a:lnTo>
                <a:lnTo>
                  <a:pt x="1032421" y="670559"/>
                </a:lnTo>
                <a:lnTo>
                  <a:pt x="1038491" y="670559"/>
                </a:lnTo>
                <a:lnTo>
                  <a:pt x="1037336" y="666749"/>
                </a:lnTo>
                <a:lnTo>
                  <a:pt x="1035939" y="665479"/>
                </a:lnTo>
                <a:close/>
              </a:path>
              <a:path w="1897379" h="935989">
                <a:moveTo>
                  <a:pt x="1046467" y="647699"/>
                </a:moveTo>
                <a:lnTo>
                  <a:pt x="1045451" y="648969"/>
                </a:lnTo>
                <a:lnTo>
                  <a:pt x="1038263" y="648969"/>
                </a:lnTo>
                <a:lnTo>
                  <a:pt x="1039901" y="651509"/>
                </a:lnTo>
                <a:lnTo>
                  <a:pt x="1037564" y="654049"/>
                </a:lnTo>
                <a:lnTo>
                  <a:pt x="1037107" y="655319"/>
                </a:lnTo>
                <a:lnTo>
                  <a:pt x="1038974" y="656589"/>
                </a:lnTo>
                <a:lnTo>
                  <a:pt x="1037805" y="660399"/>
                </a:lnTo>
                <a:lnTo>
                  <a:pt x="1037805" y="662939"/>
                </a:lnTo>
                <a:lnTo>
                  <a:pt x="1035939" y="665479"/>
                </a:lnTo>
                <a:lnTo>
                  <a:pt x="1037336" y="666749"/>
                </a:lnTo>
                <a:lnTo>
                  <a:pt x="1038491" y="670559"/>
                </a:lnTo>
                <a:lnTo>
                  <a:pt x="1041768" y="670559"/>
                </a:lnTo>
                <a:lnTo>
                  <a:pt x="1042936" y="669289"/>
                </a:lnTo>
                <a:lnTo>
                  <a:pt x="1061593" y="669289"/>
                </a:lnTo>
                <a:lnTo>
                  <a:pt x="1061872" y="662939"/>
                </a:lnTo>
                <a:lnTo>
                  <a:pt x="1062939" y="660399"/>
                </a:lnTo>
                <a:lnTo>
                  <a:pt x="1064285" y="660399"/>
                </a:lnTo>
                <a:lnTo>
                  <a:pt x="1063053" y="657859"/>
                </a:lnTo>
                <a:lnTo>
                  <a:pt x="1062558" y="656383"/>
                </a:lnTo>
                <a:lnTo>
                  <a:pt x="1061974" y="655319"/>
                </a:lnTo>
                <a:lnTo>
                  <a:pt x="1061275" y="654049"/>
                </a:lnTo>
                <a:lnTo>
                  <a:pt x="1056474" y="652779"/>
                </a:lnTo>
                <a:lnTo>
                  <a:pt x="1053769" y="651509"/>
                </a:lnTo>
                <a:lnTo>
                  <a:pt x="1051623" y="650239"/>
                </a:lnTo>
                <a:lnTo>
                  <a:pt x="1048893" y="650239"/>
                </a:lnTo>
                <a:lnTo>
                  <a:pt x="1048018" y="649057"/>
                </a:lnTo>
                <a:lnTo>
                  <a:pt x="1046467" y="647699"/>
                </a:lnTo>
                <a:close/>
              </a:path>
              <a:path w="1897379" h="935989">
                <a:moveTo>
                  <a:pt x="1576666" y="666749"/>
                </a:moveTo>
                <a:lnTo>
                  <a:pt x="1568361" y="668019"/>
                </a:lnTo>
                <a:lnTo>
                  <a:pt x="1570113" y="669289"/>
                </a:lnTo>
                <a:lnTo>
                  <a:pt x="1571294" y="670559"/>
                </a:lnTo>
                <a:lnTo>
                  <a:pt x="1577124" y="669289"/>
                </a:lnTo>
                <a:lnTo>
                  <a:pt x="1576666" y="666749"/>
                </a:lnTo>
                <a:close/>
              </a:path>
              <a:path w="1897379" h="935989">
                <a:moveTo>
                  <a:pt x="1036872" y="664209"/>
                </a:moveTo>
                <a:lnTo>
                  <a:pt x="1020749" y="664209"/>
                </a:lnTo>
                <a:lnTo>
                  <a:pt x="1020292" y="665479"/>
                </a:lnTo>
                <a:lnTo>
                  <a:pt x="1021219" y="668019"/>
                </a:lnTo>
                <a:lnTo>
                  <a:pt x="1023086" y="666749"/>
                </a:lnTo>
                <a:lnTo>
                  <a:pt x="1028928" y="666749"/>
                </a:lnTo>
                <a:lnTo>
                  <a:pt x="1030325" y="665479"/>
                </a:lnTo>
                <a:lnTo>
                  <a:pt x="1035939" y="665479"/>
                </a:lnTo>
                <a:lnTo>
                  <a:pt x="1036872" y="664209"/>
                </a:lnTo>
                <a:close/>
              </a:path>
              <a:path w="1897379" h="935989">
                <a:moveTo>
                  <a:pt x="1023086" y="666749"/>
                </a:moveTo>
                <a:lnTo>
                  <a:pt x="1021219" y="668019"/>
                </a:lnTo>
                <a:lnTo>
                  <a:pt x="1025423" y="668019"/>
                </a:lnTo>
                <a:lnTo>
                  <a:pt x="1023086" y="666749"/>
                </a:lnTo>
                <a:close/>
              </a:path>
              <a:path w="1897379" h="935989">
                <a:moveTo>
                  <a:pt x="1028928" y="666749"/>
                </a:moveTo>
                <a:lnTo>
                  <a:pt x="1023086" y="666749"/>
                </a:lnTo>
                <a:lnTo>
                  <a:pt x="1025423" y="668019"/>
                </a:lnTo>
                <a:lnTo>
                  <a:pt x="1028928" y="668019"/>
                </a:lnTo>
                <a:lnTo>
                  <a:pt x="1028928" y="666749"/>
                </a:lnTo>
                <a:close/>
              </a:path>
              <a:path w="1897379" h="935989">
                <a:moveTo>
                  <a:pt x="1030325" y="665479"/>
                </a:moveTo>
                <a:lnTo>
                  <a:pt x="1028928" y="666749"/>
                </a:lnTo>
                <a:lnTo>
                  <a:pt x="1028928" y="668019"/>
                </a:lnTo>
                <a:lnTo>
                  <a:pt x="1031252" y="668019"/>
                </a:lnTo>
                <a:lnTo>
                  <a:pt x="1030325" y="665479"/>
                </a:lnTo>
                <a:close/>
              </a:path>
              <a:path w="1897379" h="935989">
                <a:moveTo>
                  <a:pt x="1085913" y="665479"/>
                </a:moveTo>
                <a:lnTo>
                  <a:pt x="1075004" y="665479"/>
                </a:lnTo>
                <a:lnTo>
                  <a:pt x="1077810" y="666749"/>
                </a:lnTo>
                <a:lnTo>
                  <a:pt x="1076883" y="668019"/>
                </a:lnTo>
                <a:lnTo>
                  <a:pt x="1079360" y="668019"/>
                </a:lnTo>
                <a:lnTo>
                  <a:pt x="1081862" y="666749"/>
                </a:lnTo>
                <a:lnTo>
                  <a:pt x="1085754" y="666749"/>
                </a:lnTo>
                <a:lnTo>
                  <a:pt x="1085913" y="665479"/>
                </a:lnTo>
                <a:close/>
              </a:path>
              <a:path w="1897379" h="935989">
                <a:moveTo>
                  <a:pt x="1083411" y="666749"/>
                </a:moveTo>
                <a:lnTo>
                  <a:pt x="1081862" y="666749"/>
                </a:lnTo>
                <a:lnTo>
                  <a:pt x="1079360" y="668019"/>
                </a:lnTo>
                <a:lnTo>
                  <a:pt x="1085596" y="668019"/>
                </a:lnTo>
                <a:lnTo>
                  <a:pt x="1083411" y="666749"/>
                </a:lnTo>
                <a:close/>
              </a:path>
              <a:path w="1897379" h="935989">
                <a:moveTo>
                  <a:pt x="1085754" y="666749"/>
                </a:moveTo>
                <a:lnTo>
                  <a:pt x="1083411" y="666749"/>
                </a:lnTo>
                <a:lnTo>
                  <a:pt x="1085596" y="668019"/>
                </a:lnTo>
                <a:lnTo>
                  <a:pt x="1085754" y="666749"/>
                </a:lnTo>
                <a:close/>
              </a:path>
              <a:path w="1897379" h="935989">
                <a:moveTo>
                  <a:pt x="1088555" y="664209"/>
                </a:moveTo>
                <a:lnTo>
                  <a:pt x="1086383" y="664209"/>
                </a:lnTo>
                <a:lnTo>
                  <a:pt x="1085913" y="665479"/>
                </a:lnTo>
                <a:lnTo>
                  <a:pt x="1085596" y="668019"/>
                </a:lnTo>
                <a:lnTo>
                  <a:pt x="1100386" y="668019"/>
                </a:lnTo>
                <a:lnTo>
                  <a:pt x="1100076" y="665479"/>
                </a:lnTo>
                <a:lnTo>
                  <a:pt x="1089329" y="665479"/>
                </a:lnTo>
                <a:lnTo>
                  <a:pt x="1088555" y="664209"/>
                </a:lnTo>
                <a:close/>
              </a:path>
              <a:path w="1897379" h="935989">
                <a:moveTo>
                  <a:pt x="1075004" y="665479"/>
                </a:moveTo>
                <a:lnTo>
                  <a:pt x="1074077" y="666749"/>
                </a:lnTo>
                <a:lnTo>
                  <a:pt x="1077810" y="666749"/>
                </a:lnTo>
                <a:lnTo>
                  <a:pt x="1075004" y="665479"/>
                </a:lnTo>
                <a:close/>
              </a:path>
              <a:path w="1897379" h="935989">
                <a:moveTo>
                  <a:pt x="1037805" y="661669"/>
                </a:moveTo>
                <a:lnTo>
                  <a:pt x="1014069" y="661669"/>
                </a:lnTo>
                <a:lnTo>
                  <a:pt x="1015301" y="662939"/>
                </a:lnTo>
                <a:lnTo>
                  <a:pt x="1015847" y="664209"/>
                </a:lnTo>
                <a:lnTo>
                  <a:pt x="1016317" y="665479"/>
                </a:lnTo>
                <a:lnTo>
                  <a:pt x="1018184" y="664209"/>
                </a:lnTo>
                <a:lnTo>
                  <a:pt x="1036872" y="664209"/>
                </a:lnTo>
                <a:lnTo>
                  <a:pt x="1037805" y="662939"/>
                </a:lnTo>
                <a:lnTo>
                  <a:pt x="1037805" y="661669"/>
                </a:lnTo>
                <a:close/>
              </a:path>
              <a:path w="1897379" h="935989">
                <a:moveTo>
                  <a:pt x="1020749" y="664209"/>
                </a:moveTo>
                <a:lnTo>
                  <a:pt x="1018184" y="664209"/>
                </a:lnTo>
                <a:lnTo>
                  <a:pt x="1016317" y="665479"/>
                </a:lnTo>
                <a:lnTo>
                  <a:pt x="1020292" y="665479"/>
                </a:lnTo>
                <a:lnTo>
                  <a:pt x="1020749" y="664209"/>
                </a:lnTo>
                <a:close/>
              </a:path>
              <a:path w="1897379" h="935989">
                <a:moveTo>
                  <a:pt x="1091831" y="664209"/>
                </a:moveTo>
                <a:lnTo>
                  <a:pt x="1088555" y="664209"/>
                </a:lnTo>
                <a:lnTo>
                  <a:pt x="1089329" y="665479"/>
                </a:lnTo>
                <a:lnTo>
                  <a:pt x="1091831" y="664209"/>
                </a:lnTo>
                <a:close/>
              </a:path>
              <a:path w="1897379" h="935989">
                <a:moveTo>
                  <a:pt x="1099908" y="660399"/>
                </a:moveTo>
                <a:lnTo>
                  <a:pt x="1097318" y="661669"/>
                </a:lnTo>
                <a:lnTo>
                  <a:pt x="1094562" y="662939"/>
                </a:lnTo>
                <a:lnTo>
                  <a:pt x="1093838" y="664209"/>
                </a:lnTo>
                <a:lnTo>
                  <a:pt x="1091831" y="664209"/>
                </a:lnTo>
                <a:lnTo>
                  <a:pt x="1089329" y="665479"/>
                </a:lnTo>
                <a:lnTo>
                  <a:pt x="1100076" y="665479"/>
                </a:lnTo>
                <a:lnTo>
                  <a:pt x="1099921" y="664209"/>
                </a:lnTo>
                <a:lnTo>
                  <a:pt x="1099908" y="660399"/>
                </a:lnTo>
                <a:close/>
              </a:path>
              <a:path w="1897379" h="935989">
                <a:moveTo>
                  <a:pt x="1736585" y="660399"/>
                </a:moveTo>
                <a:lnTo>
                  <a:pt x="1737207" y="662939"/>
                </a:lnTo>
                <a:lnTo>
                  <a:pt x="1740242" y="665479"/>
                </a:lnTo>
                <a:lnTo>
                  <a:pt x="1743278" y="662939"/>
                </a:lnTo>
                <a:lnTo>
                  <a:pt x="1736585" y="660399"/>
                </a:lnTo>
                <a:close/>
              </a:path>
              <a:path w="1897379" h="935989">
                <a:moveTo>
                  <a:pt x="703503" y="631189"/>
                </a:moveTo>
                <a:lnTo>
                  <a:pt x="702221" y="632459"/>
                </a:lnTo>
                <a:lnTo>
                  <a:pt x="503538" y="632459"/>
                </a:lnTo>
                <a:lnTo>
                  <a:pt x="503326" y="634999"/>
                </a:lnTo>
                <a:lnTo>
                  <a:pt x="501307" y="636269"/>
                </a:lnTo>
                <a:lnTo>
                  <a:pt x="502234" y="640079"/>
                </a:lnTo>
                <a:lnTo>
                  <a:pt x="500849" y="640079"/>
                </a:lnTo>
                <a:lnTo>
                  <a:pt x="498030" y="642619"/>
                </a:lnTo>
                <a:lnTo>
                  <a:pt x="499592" y="643889"/>
                </a:lnTo>
                <a:lnTo>
                  <a:pt x="497738" y="645159"/>
                </a:lnTo>
                <a:lnTo>
                  <a:pt x="498983" y="647699"/>
                </a:lnTo>
                <a:lnTo>
                  <a:pt x="501154" y="650239"/>
                </a:lnTo>
                <a:lnTo>
                  <a:pt x="502399" y="651509"/>
                </a:lnTo>
                <a:lnTo>
                  <a:pt x="502234" y="654049"/>
                </a:lnTo>
                <a:lnTo>
                  <a:pt x="502094" y="655319"/>
                </a:lnTo>
                <a:lnTo>
                  <a:pt x="515645" y="655319"/>
                </a:lnTo>
                <a:lnTo>
                  <a:pt x="515524" y="660399"/>
                </a:lnTo>
                <a:lnTo>
                  <a:pt x="515162" y="664209"/>
                </a:lnTo>
                <a:lnTo>
                  <a:pt x="518591" y="662939"/>
                </a:lnTo>
                <a:lnTo>
                  <a:pt x="528243" y="662939"/>
                </a:lnTo>
                <a:lnTo>
                  <a:pt x="529336" y="661669"/>
                </a:lnTo>
                <a:lnTo>
                  <a:pt x="530567" y="661669"/>
                </a:lnTo>
                <a:lnTo>
                  <a:pt x="534936" y="659129"/>
                </a:lnTo>
                <a:lnTo>
                  <a:pt x="536956" y="657859"/>
                </a:lnTo>
                <a:lnTo>
                  <a:pt x="541007" y="657859"/>
                </a:lnTo>
                <a:lnTo>
                  <a:pt x="544436" y="656589"/>
                </a:lnTo>
                <a:lnTo>
                  <a:pt x="703275" y="656589"/>
                </a:lnTo>
                <a:lnTo>
                  <a:pt x="707720" y="645159"/>
                </a:lnTo>
                <a:lnTo>
                  <a:pt x="705370" y="640079"/>
                </a:lnTo>
                <a:lnTo>
                  <a:pt x="703770" y="632459"/>
                </a:lnTo>
                <a:lnTo>
                  <a:pt x="505980" y="632459"/>
                </a:lnTo>
                <a:lnTo>
                  <a:pt x="503643" y="631189"/>
                </a:lnTo>
                <a:lnTo>
                  <a:pt x="703503" y="631189"/>
                </a:lnTo>
                <a:close/>
              </a:path>
              <a:path w="1897379" h="935989">
                <a:moveTo>
                  <a:pt x="519604" y="663314"/>
                </a:moveTo>
                <a:lnTo>
                  <a:pt x="518109" y="664209"/>
                </a:lnTo>
                <a:lnTo>
                  <a:pt x="521957" y="664209"/>
                </a:lnTo>
                <a:lnTo>
                  <a:pt x="519604" y="663314"/>
                </a:lnTo>
                <a:close/>
              </a:path>
              <a:path w="1897379" h="935989">
                <a:moveTo>
                  <a:pt x="528243" y="662939"/>
                </a:moveTo>
                <a:lnTo>
                  <a:pt x="520230" y="662939"/>
                </a:lnTo>
                <a:lnTo>
                  <a:pt x="521892" y="664162"/>
                </a:lnTo>
                <a:lnTo>
                  <a:pt x="522020" y="664209"/>
                </a:lnTo>
                <a:lnTo>
                  <a:pt x="527151" y="664209"/>
                </a:lnTo>
                <a:lnTo>
                  <a:pt x="528243" y="662939"/>
                </a:lnTo>
                <a:close/>
              </a:path>
              <a:path w="1897379" h="935989">
                <a:moveTo>
                  <a:pt x="1044613" y="642619"/>
                </a:moveTo>
                <a:lnTo>
                  <a:pt x="1002766" y="642619"/>
                </a:lnTo>
                <a:lnTo>
                  <a:pt x="1002887" y="646429"/>
                </a:lnTo>
                <a:lnTo>
                  <a:pt x="1003007" y="647699"/>
                </a:lnTo>
                <a:lnTo>
                  <a:pt x="1004404" y="648969"/>
                </a:lnTo>
                <a:lnTo>
                  <a:pt x="1001839" y="655319"/>
                </a:lnTo>
                <a:lnTo>
                  <a:pt x="1004163" y="656589"/>
                </a:lnTo>
                <a:lnTo>
                  <a:pt x="1005814" y="659129"/>
                </a:lnTo>
                <a:lnTo>
                  <a:pt x="1005332" y="661669"/>
                </a:lnTo>
                <a:lnTo>
                  <a:pt x="1004646" y="664209"/>
                </a:lnTo>
                <a:lnTo>
                  <a:pt x="1006513" y="664209"/>
                </a:lnTo>
                <a:lnTo>
                  <a:pt x="1006741" y="662939"/>
                </a:lnTo>
                <a:lnTo>
                  <a:pt x="1011415" y="662939"/>
                </a:lnTo>
                <a:lnTo>
                  <a:pt x="1013574" y="661669"/>
                </a:lnTo>
                <a:lnTo>
                  <a:pt x="1037805" y="661669"/>
                </a:lnTo>
                <a:lnTo>
                  <a:pt x="1037805" y="660399"/>
                </a:lnTo>
                <a:lnTo>
                  <a:pt x="1038974" y="656589"/>
                </a:lnTo>
                <a:lnTo>
                  <a:pt x="1037107" y="655319"/>
                </a:lnTo>
                <a:lnTo>
                  <a:pt x="1037564" y="654049"/>
                </a:lnTo>
                <a:lnTo>
                  <a:pt x="1039901" y="651509"/>
                </a:lnTo>
                <a:lnTo>
                  <a:pt x="1038263" y="648969"/>
                </a:lnTo>
                <a:lnTo>
                  <a:pt x="1045451" y="648969"/>
                </a:lnTo>
                <a:lnTo>
                  <a:pt x="1046467" y="647699"/>
                </a:lnTo>
                <a:lnTo>
                  <a:pt x="1047013" y="647699"/>
                </a:lnTo>
                <a:lnTo>
                  <a:pt x="1044613" y="642619"/>
                </a:lnTo>
                <a:close/>
              </a:path>
              <a:path w="1897379" h="935989">
                <a:moveTo>
                  <a:pt x="1014069" y="661669"/>
                </a:moveTo>
                <a:lnTo>
                  <a:pt x="1013574" y="661669"/>
                </a:lnTo>
                <a:lnTo>
                  <a:pt x="1011415" y="662939"/>
                </a:lnTo>
                <a:lnTo>
                  <a:pt x="1006741" y="662939"/>
                </a:lnTo>
                <a:lnTo>
                  <a:pt x="1006513" y="664209"/>
                </a:lnTo>
                <a:lnTo>
                  <a:pt x="1014323" y="664209"/>
                </a:lnTo>
                <a:lnTo>
                  <a:pt x="1014463" y="662939"/>
                </a:lnTo>
                <a:lnTo>
                  <a:pt x="1014069" y="661669"/>
                </a:lnTo>
                <a:close/>
              </a:path>
              <a:path w="1897379" h="935989">
                <a:moveTo>
                  <a:pt x="520230" y="662939"/>
                </a:moveTo>
                <a:lnTo>
                  <a:pt x="519604" y="663314"/>
                </a:lnTo>
                <a:lnTo>
                  <a:pt x="521892" y="664162"/>
                </a:lnTo>
                <a:lnTo>
                  <a:pt x="520230" y="662939"/>
                </a:lnTo>
                <a:close/>
              </a:path>
              <a:path w="1897379" h="935989">
                <a:moveTo>
                  <a:pt x="520230" y="662939"/>
                </a:moveTo>
                <a:lnTo>
                  <a:pt x="518591" y="662939"/>
                </a:lnTo>
                <a:lnTo>
                  <a:pt x="519604" y="663314"/>
                </a:lnTo>
                <a:lnTo>
                  <a:pt x="520230" y="662939"/>
                </a:lnTo>
                <a:close/>
              </a:path>
              <a:path w="1897379" h="935989">
                <a:moveTo>
                  <a:pt x="1509737" y="655319"/>
                </a:moveTo>
                <a:lnTo>
                  <a:pt x="1511706" y="659129"/>
                </a:lnTo>
                <a:lnTo>
                  <a:pt x="1514360" y="659129"/>
                </a:lnTo>
                <a:lnTo>
                  <a:pt x="1516532" y="660399"/>
                </a:lnTo>
                <a:lnTo>
                  <a:pt x="1520418" y="662939"/>
                </a:lnTo>
                <a:lnTo>
                  <a:pt x="1520418" y="656589"/>
                </a:lnTo>
                <a:lnTo>
                  <a:pt x="1509737" y="655319"/>
                </a:lnTo>
                <a:close/>
              </a:path>
              <a:path w="1897379" h="935989">
                <a:moveTo>
                  <a:pt x="1676895" y="660399"/>
                </a:moveTo>
                <a:lnTo>
                  <a:pt x="1669262" y="660399"/>
                </a:lnTo>
                <a:lnTo>
                  <a:pt x="1673148" y="662939"/>
                </a:lnTo>
                <a:lnTo>
                  <a:pt x="1680006" y="662939"/>
                </a:lnTo>
                <a:lnTo>
                  <a:pt x="1676895" y="660399"/>
                </a:lnTo>
                <a:close/>
              </a:path>
              <a:path w="1897379" h="935989">
                <a:moveTo>
                  <a:pt x="1064285" y="660399"/>
                </a:moveTo>
                <a:lnTo>
                  <a:pt x="1062939" y="660399"/>
                </a:lnTo>
                <a:lnTo>
                  <a:pt x="1064285" y="661669"/>
                </a:lnTo>
                <a:lnTo>
                  <a:pt x="1064285" y="660399"/>
                </a:lnTo>
                <a:close/>
              </a:path>
              <a:path w="1897379" h="935989">
                <a:moveTo>
                  <a:pt x="1065745" y="655319"/>
                </a:moveTo>
                <a:lnTo>
                  <a:pt x="1062202" y="655319"/>
                </a:lnTo>
                <a:lnTo>
                  <a:pt x="1062558" y="656383"/>
                </a:lnTo>
                <a:lnTo>
                  <a:pt x="1062672" y="656589"/>
                </a:lnTo>
                <a:lnTo>
                  <a:pt x="1064285" y="660399"/>
                </a:lnTo>
                <a:lnTo>
                  <a:pt x="1064285" y="661669"/>
                </a:lnTo>
                <a:lnTo>
                  <a:pt x="1066622" y="661669"/>
                </a:lnTo>
                <a:lnTo>
                  <a:pt x="1065618" y="659129"/>
                </a:lnTo>
                <a:lnTo>
                  <a:pt x="1064780" y="656589"/>
                </a:lnTo>
                <a:lnTo>
                  <a:pt x="1065745" y="655319"/>
                </a:lnTo>
                <a:close/>
              </a:path>
              <a:path w="1897379" h="935989">
                <a:moveTo>
                  <a:pt x="1538719" y="655319"/>
                </a:moveTo>
                <a:lnTo>
                  <a:pt x="1538185" y="655319"/>
                </a:lnTo>
                <a:lnTo>
                  <a:pt x="1535176" y="656589"/>
                </a:lnTo>
                <a:lnTo>
                  <a:pt x="1533588" y="660399"/>
                </a:lnTo>
                <a:lnTo>
                  <a:pt x="1535684" y="660399"/>
                </a:lnTo>
                <a:lnTo>
                  <a:pt x="1537690" y="661669"/>
                </a:lnTo>
                <a:lnTo>
                  <a:pt x="1540611" y="659129"/>
                </a:lnTo>
                <a:lnTo>
                  <a:pt x="1542288" y="656589"/>
                </a:lnTo>
                <a:lnTo>
                  <a:pt x="1539455" y="656589"/>
                </a:lnTo>
                <a:lnTo>
                  <a:pt x="1538719" y="655319"/>
                </a:lnTo>
                <a:close/>
              </a:path>
              <a:path w="1897379" h="935989">
                <a:moveTo>
                  <a:pt x="1663033" y="646429"/>
                </a:moveTo>
                <a:lnTo>
                  <a:pt x="1644357" y="646429"/>
                </a:lnTo>
                <a:lnTo>
                  <a:pt x="1650415" y="647699"/>
                </a:lnTo>
                <a:lnTo>
                  <a:pt x="1657578" y="654049"/>
                </a:lnTo>
                <a:lnTo>
                  <a:pt x="1661782" y="661669"/>
                </a:lnTo>
                <a:lnTo>
                  <a:pt x="1665528" y="660399"/>
                </a:lnTo>
                <a:lnTo>
                  <a:pt x="1676895" y="660399"/>
                </a:lnTo>
                <a:lnTo>
                  <a:pt x="1674710" y="659129"/>
                </a:lnTo>
                <a:lnTo>
                  <a:pt x="1671904" y="657859"/>
                </a:lnTo>
                <a:lnTo>
                  <a:pt x="1672221" y="655319"/>
                </a:lnTo>
                <a:lnTo>
                  <a:pt x="1668945" y="655319"/>
                </a:lnTo>
                <a:lnTo>
                  <a:pt x="1664589" y="652779"/>
                </a:lnTo>
                <a:lnTo>
                  <a:pt x="1665376" y="647699"/>
                </a:lnTo>
                <a:lnTo>
                  <a:pt x="1663033" y="646429"/>
                </a:lnTo>
                <a:close/>
              </a:path>
              <a:path w="1897379" h="935989">
                <a:moveTo>
                  <a:pt x="1062558" y="656383"/>
                </a:moveTo>
                <a:lnTo>
                  <a:pt x="1063053" y="657859"/>
                </a:lnTo>
                <a:lnTo>
                  <a:pt x="1064285" y="660399"/>
                </a:lnTo>
                <a:lnTo>
                  <a:pt x="1062672" y="656589"/>
                </a:lnTo>
                <a:lnTo>
                  <a:pt x="1062558" y="656383"/>
                </a:lnTo>
                <a:close/>
              </a:path>
              <a:path w="1897379" h="935989">
                <a:moveTo>
                  <a:pt x="1726920" y="654049"/>
                </a:moveTo>
                <a:lnTo>
                  <a:pt x="1727873" y="659129"/>
                </a:lnTo>
                <a:lnTo>
                  <a:pt x="1731378" y="660399"/>
                </a:lnTo>
                <a:lnTo>
                  <a:pt x="1732775" y="659129"/>
                </a:lnTo>
                <a:lnTo>
                  <a:pt x="1734172" y="659129"/>
                </a:lnTo>
                <a:lnTo>
                  <a:pt x="1726920" y="654049"/>
                </a:lnTo>
                <a:close/>
              </a:path>
              <a:path w="1897379" h="935989">
                <a:moveTo>
                  <a:pt x="515645" y="655319"/>
                </a:moveTo>
                <a:lnTo>
                  <a:pt x="506437" y="655319"/>
                </a:lnTo>
                <a:lnTo>
                  <a:pt x="505206" y="657859"/>
                </a:lnTo>
                <a:lnTo>
                  <a:pt x="510184" y="657859"/>
                </a:lnTo>
                <a:lnTo>
                  <a:pt x="512673" y="659129"/>
                </a:lnTo>
                <a:lnTo>
                  <a:pt x="513918" y="656589"/>
                </a:lnTo>
                <a:lnTo>
                  <a:pt x="515645" y="655319"/>
                </a:lnTo>
                <a:close/>
              </a:path>
              <a:path w="1897379" h="935989">
                <a:moveTo>
                  <a:pt x="515645" y="655319"/>
                </a:moveTo>
                <a:lnTo>
                  <a:pt x="513918" y="656589"/>
                </a:lnTo>
                <a:lnTo>
                  <a:pt x="512673" y="659129"/>
                </a:lnTo>
                <a:lnTo>
                  <a:pt x="515645" y="659129"/>
                </a:lnTo>
                <a:lnTo>
                  <a:pt x="515645" y="655319"/>
                </a:lnTo>
                <a:close/>
              </a:path>
              <a:path w="1897379" h="935989">
                <a:moveTo>
                  <a:pt x="1099756" y="657859"/>
                </a:moveTo>
                <a:lnTo>
                  <a:pt x="1096340" y="659129"/>
                </a:lnTo>
                <a:lnTo>
                  <a:pt x="1099832" y="659129"/>
                </a:lnTo>
                <a:lnTo>
                  <a:pt x="1099756" y="657859"/>
                </a:lnTo>
                <a:close/>
              </a:path>
              <a:path w="1897379" h="935989">
                <a:moveTo>
                  <a:pt x="1733791" y="648969"/>
                </a:moveTo>
                <a:lnTo>
                  <a:pt x="1731733" y="654049"/>
                </a:lnTo>
                <a:lnTo>
                  <a:pt x="1736394" y="657859"/>
                </a:lnTo>
                <a:lnTo>
                  <a:pt x="1737106" y="657859"/>
                </a:lnTo>
                <a:lnTo>
                  <a:pt x="1737791" y="659129"/>
                </a:lnTo>
                <a:lnTo>
                  <a:pt x="1733791" y="648969"/>
                </a:lnTo>
                <a:close/>
              </a:path>
              <a:path w="1897379" h="935989">
                <a:moveTo>
                  <a:pt x="1496606" y="648969"/>
                </a:moveTo>
                <a:lnTo>
                  <a:pt x="1494675" y="651509"/>
                </a:lnTo>
                <a:lnTo>
                  <a:pt x="1496136" y="654049"/>
                </a:lnTo>
                <a:lnTo>
                  <a:pt x="1499400" y="656589"/>
                </a:lnTo>
                <a:lnTo>
                  <a:pt x="1507197" y="652779"/>
                </a:lnTo>
                <a:lnTo>
                  <a:pt x="1510303" y="652779"/>
                </a:lnTo>
                <a:lnTo>
                  <a:pt x="1510766" y="651509"/>
                </a:lnTo>
                <a:lnTo>
                  <a:pt x="1499717" y="651509"/>
                </a:lnTo>
                <a:lnTo>
                  <a:pt x="1496606" y="648969"/>
                </a:lnTo>
                <a:close/>
              </a:path>
              <a:path w="1897379" h="935989">
                <a:moveTo>
                  <a:pt x="1540675" y="654049"/>
                </a:moveTo>
                <a:lnTo>
                  <a:pt x="1539278" y="654049"/>
                </a:lnTo>
                <a:lnTo>
                  <a:pt x="1538719" y="655319"/>
                </a:lnTo>
                <a:lnTo>
                  <a:pt x="1539455" y="656589"/>
                </a:lnTo>
                <a:lnTo>
                  <a:pt x="1540256" y="655319"/>
                </a:lnTo>
                <a:lnTo>
                  <a:pt x="1540675" y="654049"/>
                </a:lnTo>
                <a:close/>
              </a:path>
              <a:path w="1897379" h="935989">
                <a:moveTo>
                  <a:pt x="1542935" y="654049"/>
                </a:moveTo>
                <a:lnTo>
                  <a:pt x="1540675" y="654049"/>
                </a:lnTo>
                <a:lnTo>
                  <a:pt x="1540256" y="655319"/>
                </a:lnTo>
                <a:lnTo>
                  <a:pt x="1539455" y="656589"/>
                </a:lnTo>
                <a:lnTo>
                  <a:pt x="1543304" y="656589"/>
                </a:lnTo>
                <a:lnTo>
                  <a:pt x="1544053" y="655319"/>
                </a:lnTo>
                <a:lnTo>
                  <a:pt x="1543558" y="655319"/>
                </a:lnTo>
                <a:lnTo>
                  <a:pt x="1542935" y="654049"/>
                </a:lnTo>
                <a:close/>
              </a:path>
              <a:path w="1897379" h="935989">
                <a:moveTo>
                  <a:pt x="1630629" y="621029"/>
                </a:moveTo>
                <a:lnTo>
                  <a:pt x="1627847" y="621029"/>
                </a:lnTo>
                <a:lnTo>
                  <a:pt x="1627847" y="654049"/>
                </a:lnTo>
                <a:lnTo>
                  <a:pt x="1629295" y="655319"/>
                </a:lnTo>
                <a:lnTo>
                  <a:pt x="1631086" y="655319"/>
                </a:lnTo>
                <a:lnTo>
                  <a:pt x="1640306" y="656589"/>
                </a:lnTo>
                <a:lnTo>
                  <a:pt x="1638592" y="651509"/>
                </a:lnTo>
                <a:lnTo>
                  <a:pt x="1641081" y="651509"/>
                </a:lnTo>
                <a:lnTo>
                  <a:pt x="1641538" y="650239"/>
                </a:lnTo>
                <a:lnTo>
                  <a:pt x="1644357" y="646429"/>
                </a:lnTo>
                <a:lnTo>
                  <a:pt x="1663033" y="646429"/>
                </a:lnTo>
                <a:lnTo>
                  <a:pt x="1660690" y="645159"/>
                </a:lnTo>
                <a:lnTo>
                  <a:pt x="1658988" y="642619"/>
                </a:lnTo>
                <a:lnTo>
                  <a:pt x="1664576" y="642619"/>
                </a:lnTo>
                <a:lnTo>
                  <a:pt x="1665058" y="641349"/>
                </a:lnTo>
                <a:lnTo>
                  <a:pt x="1660690" y="636269"/>
                </a:lnTo>
                <a:lnTo>
                  <a:pt x="1652765" y="636269"/>
                </a:lnTo>
                <a:lnTo>
                  <a:pt x="1652130" y="629919"/>
                </a:lnTo>
                <a:lnTo>
                  <a:pt x="1637969" y="623569"/>
                </a:lnTo>
                <a:lnTo>
                  <a:pt x="1630629" y="621029"/>
                </a:lnTo>
                <a:close/>
              </a:path>
              <a:path w="1897379" h="935989">
                <a:moveTo>
                  <a:pt x="1061275" y="654049"/>
                </a:moveTo>
                <a:lnTo>
                  <a:pt x="1061872" y="655319"/>
                </a:lnTo>
                <a:lnTo>
                  <a:pt x="1061275" y="654049"/>
                </a:lnTo>
                <a:close/>
              </a:path>
              <a:path w="1897379" h="935989">
                <a:moveTo>
                  <a:pt x="1555610" y="648969"/>
                </a:moveTo>
                <a:lnTo>
                  <a:pt x="1550466" y="650239"/>
                </a:lnTo>
                <a:lnTo>
                  <a:pt x="1545247" y="650239"/>
                </a:lnTo>
                <a:lnTo>
                  <a:pt x="1544408" y="651509"/>
                </a:lnTo>
                <a:lnTo>
                  <a:pt x="1542846" y="652779"/>
                </a:lnTo>
                <a:lnTo>
                  <a:pt x="1542389" y="654049"/>
                </a:lnTo>
                <a:lnTo>
                  <a:pt x="1542935" y="654049"/>
                </a:lnTo>
                <a:lnTo>
                  <a:pt x="1543558" y="655319"/>
                </a:lnTo>
                <a:lnTo>
                  <a:pt x="1544053" y="655319"/>
                </a:lnTo>
                <a:lnTo>
                  <a:pt x="1547063" y="654049"/>
                </a:lnTo>
                <a:lnTo>
                  <a:pt x="1554734" y="651509"/>
                </a:lnTo>
                <a:lnTo>
                  <a:pt x="1555225" y="650040"/>
                </a:lnTo>
                <a:lnTo>
                  <a:pt x="1555610" y="648969"/>
                </a:lnTo>
                <a:close/>
              </a:path>
              <a:path w="1897379" h="935989">
                <a:moveTo>
                  <a:pt x="1495666" y="648969"/>
                </a:moveTo>
                <a:lnTo>
                  <a:pt x="1487424" y="650239"/>
                </a:lnTo>
                <a:lnTo>
                  <a:pt x="1489443" y="654049"/>
                </a:lnTo>
                <a:lnTo>
                  <a:pt x="1495666" y="648969"/>
                </a:lnTo>
                <a:close/>
              </a:path>
              <a:path w="1897379" h="935989">
                <a:moveTo>
                  <a:pt x="1510303" y="652779"/>
                </a:moveTo>
                <a:lnTo>
                  <a:pt x="1507197" y="652779"/>
                </a:lnTo>
                <a:lnTo>
                  <a:pt x="1509839" y="654049"/>
                </a:lnTo>
                <a:lnTo>
                  <a:pt x="1510303" y="652779"/>
                </a:lnTo>
                <a:close/>
              </a:path>
              <a:path w="1897379" h="935989">
                <a:moveTo>
                  <a:pt x="1520583" y="648969"/>
                </a:moveTo>
                <a:lnTo>
                  <a:pt x="1514297" y="650239"/>
                </a:lnTo>
                <a:lnTo>
                  <a:pt x="1514970" y="652779"/>
                </a:lnTo>
                <a:lnTo>
                  <a:pt x="1515605" y="654049"/>
                </a:lnTo>
                <a:lnTo>
                  <a:pt x="1527746" y="654049"/>
                </a:lnTo>
                <a:lnTo>
                  <a:pt x="1529613" y="652779"/>
                </a:lnTo>
                <a:lnTo>
                  <a:pt x="1528991" y="652779"/>
                </a:lnTo>
                <a:lnTo>
                  <a:pt x="1520583" y="648969"/>
                </a:lnTo>
                <a:close/>
              </a:path>
              <a:path w="1897379" h="935989">
                <a:moveTo>
                  <a:pt x="1627847" y="648969"/>
                </a:moveTo>
                <a:lnTo>
                  <a:pt x="1623669" y="648969"/>
                </a:lnTo>
                <a:lnTo>
                  <a:pt x="1625104" y="651509"/>
                </a:lnTo>
                <a:lnTo>
                  <a:pt x="1627847" y="654049"/>
                </a:lnTo>
                <a:lnTo>
                  <a:pt x="1627847" y="648969"/>
                </a:lnTo>
                <a:close/>
              </a:path>
              <a:path w="1897379" h="935989">
                <a:moveTo>
                  <a:pt x="1487424" y="650239"/>
                </a:moveTo>
                <a:lnTo>
                  <a:pt x="1482128" y="650239"/>
                </a:lnTo>
                <a:lnTo>
                  <a:pt x="1485239" y="652779"/>
                </a:lnTo>
                <a:lnTo>
                  <a:pt x="1487424" y="650239"/>
                </a:lnTo>
                <a:close/>
              </a:path>
              <a:path w="1897379" h="935989">
                <a:moveTo>
                  <a:pt x="1531785" y="648969"/>
                </a:moveTo>
                <a:lnTo>
                  <a:pt x="1528991" y="652779"/>
                </a:lnTo>
                <a:lnTo>
                  <a:pt x="1529613" y="652779"/>
                </a:lnTo>
                <a:lnTo>
                  <a:pt x="1531480" y="651509"/>
                </a:lnTo>
                <a:lnTo>
                  <a:pt x="1537081" y="651509"/>
                </a:lnTo>
                <a:lnTo>
                  <a:pt x="1540192" y="650239"/>
                </a:lnTo>
                <a:lnTo>
                  <a:pt x="1531785" y="648969"/>
                </a:lnTo>
                <a:close/>
              </a:path>
              <a:path w="1897379" h="935989">
                <a:moveTo>
                  <a:pt x="1721104" y="646429"/>
                </a:moveTo>
                <a:lnTo>
                  <a:pt x="1720875" y="648969"/>
                </a:lnTo>
                <a:lnTo>
                  <a:pt x="1727047" y="652779"/>
                </a:lnTo>
                <a:lnTo>
                  <a:pt x="1729625" y="650239"/>
                </a:lnTo>
                <a:lnTo>
                  <a:pt x="1721104" y="646429"/>
                </a:lnTo>
                <a:close/>
              </a:path>
              <a:path w="1897379" h="935989">
                <a:moveTo>
                  <a:pt x="1485392" y="641349"/>
                </a:moveTo>
                <a:lnTo>
                  <a:pt x="1482128" y="641349"/>
                </a:lnTo>
                <a:lnTo>
                  <a:pt x="1472158" y="645159"/>
                </a:lnTo>
                <a:lnTo>
                  <a:pt x="1456905" y="645159"/>
                </a:lnTo>
                <a:lnTo>
                  <a:pt x="1463141" y="646429"/>
                </a:lnTo>
                <a:lnTo>
                  <a:pt x="1469364" y="651509"/>
                </a:lnTo>
                <a:lnTo>
                  <a:pt x="1476527" y="651509"/>
                </a:lnTo>
                <a:lnTo>
                  <a:pt x="1482128" y="650239"/>
                </a:lnTo>
                <a:lnTo>
                  <a:pt x="1487424" y="650239"/>
                </a:lnTo>
                <a:lnTo>
                  <a:pt x="1487212" y="647699"/>
                </a:lnTo>
                <a:lnTo>
                  <a:pt x="1481035" y="647699"/>
                </a:lnTo>
                <a:lnTo>
                  <a:pt x="1475105" y="645159"/>
                </a:lnTo>
                <a:lnTo>
                  <a:pt x="1481340" y="643889"/>
                </a:lnTo>
                <a:lnTo>
                  <a:pt x="1485392" y="641349"/>
                </a:lnTo>
                <a:close/>
              </a:path>
              <a:path w="1897379" h="935989">
                <a:moveTo>
                  <a:pt x="1503603" y="647699"/>
                </a:moveTo>
                <a:lnTo>
                  <a:pt x="1502359" y="651509"/>
                </a:lnTo>
                <a:lnTo>
                  <a:pt x="1510766" y="651509"/>
                </a:lnTo>
                <a:lnTo>
                  <a:pt x="1511706" y="650239"/>
                </a:lnTo>
                <a:lnTo>
                  <a:pt x="1503603" y="647699"/>
                </a:lnTo>
                <a:close/>
              </a:path>
              <a:path w="1897379" h="935989">
                <a:moveTo>
                  <a:pt x="1592802" y="623569"/>
                </a:moveTo>
                <a:lnTo>
                  <a:pt x="1587360" y="623569"/>
                </a:lnTo>
                <a:lnTo>
                  <a:pt x="1589239" y="626109"/>
                </a:lnTo>
                <a:lnTo>
                  <a:pt x="1596402" y="628649"/>
                </a:lnTo>
                <a:lnTo>
                  <a:pt x="1593913" y="629919"/>
                </a:lnTo>
                <a:lnTo>
                  <a:pt x="1601063" y="629919"/>
                </a:lnTo>
                <a:lnTo>
                  <a:pt x="1609153" y="632459"/>
                </a:lnTo>
                <a:lnTo>
                  <a:pt x="1615389" y="637539"/>
                </a:lnTo>
                <a:lnTo>
                  <a:pt x="1613204" y="638809"/>
                </a:lnTo>
                <a:lnTo>
                  <a:pt x="1617268" y="643889"/>
                </a:lnTo>
                <a:lnTo>
                  <a:pt x="1617878" y="646429"/>
                </a:lnTo>
                <a:lnTo>
                  <a:pt x="1612277" y="646429"/>
                </a:lnTo>
                <a:lnTo>
                  <a:pt x="1609318" y="648969"/>
                </a:lnTo>
                <a:lnTo>
                  <a:pt x="1610880" y="651509"/>
                </a:lnTo>
                <a:lnTo>
                  <a:pt x="1620062" y="648969"/>
                </a:lnTo>
                <a:lnTo>
                  <a:pt x="1627847" y="648969"/>
                </a:lnTo>
                <a:lnTo>
                  <a:pt x="1627847" y="624839"/>
                </a:lnTo>
                <a:lnTo>
                  <a:pt x="1592821" y="624839"/>
                </a:lnTo>
                <a:lnTo>
                  <a:pt x="1592802" y="623569"/>
                </a:lnTo>
                <a:close/>
              </a:path>
              <a:path w="1897379" h="935989">
                <a:moveTo>
                  <a:pt x="1049314" y="650040"/>
                </a:moveTo>
                <a:lnTo>
                  <a:pt x="1048893" y="650239"/>
                </a:lnTo>
                <a:lnTo>
                  <a:pt x="1049578" y="650239"/>
                </a:lnTo>
                <a:lnTo>
                  <a:pt x="1049314" y="650040"/>
                </a:lnTo>
                <a:close/>
              </a:path>
              <a:path w="1897379" h="935989">
                <a:moveTo>
                  <a:pt x="1047013" y="647699"/>
                </a:moveTo>
                <a:lnTo>
                  <a:pt x="1046467" y="647699"/>
                </a:lnTo>
                <a:lnTo>
                  <a:pt x="1048018" y="649057"/>
                </a:lnTo>
                <a:lnTo>
                  <a:pt x="1047013" y="647699"/>
                </a:lnTo>
                <a:close/>
              </a:path>
              <a:path w="1897379" h="935989">
                <a:moveTo>
                  <a:pt x="993902" y="641349"/>
                </a:moveTo>
                <a:lnTo>
                  <a:pt x="978712" y="641349"/>
                </a:lnTo>
                <a:lnTo>
                  <a:pt x="981049" y="647699"/>
                </a:lnTo>
                <a:lnTo>
                  <a:pt x="981976" y="648969"/>
                </a:lnTo>
                <a:lnTo>
                  <a:pt x="984326" y="647699"/>
                </a:lnTo>
                <a:lnTo>
                  <a:pt x="986650" y="647699"/>
                </a:lnTo>
                <a:lnTo>
                  <a:pt x="989457" y="646429"/>
                </a:lnTo>
                <a:lnTo>
                  <a:pt x="991266" y="646429"/>
                </a:lnTo>
                <a:lnTo>
                  <a:pt x="991095" y="642619"/>
                </a:lnTo>
                <a:lnTo>
                  <a:pt x="992492" y="642619"/>
                </a:lnTo>
                <a:lnTo>
                  <a:pt x="993902" y="641349"/>
                </a:lnTo>
                <a:close/>
              </a:path>
              <a:path w="1897379" h="935989">
                <a:moveTo>
                  <a:pt x="993902" y="641349"/>
                </a:moveTo>
                <a:lnTo>
                  <a:pt x="992492" y="642619"/>
                </a:lnTo>
                <a:lnTo>
                  <a:pt x="991095" y="642619"/>
                </a:lnTo>
                <a:lnTo>
                  <a:pt x="991323" y="647699"/>
                </a:lnTo>
                <a:lnTo>
                  <a:pt x="984326" y="647699"/>
                </a:lnTo>
                <a:lnTo>
                  <a:pt x="981976" y="648969"/>
                </a:lnTo>
                <a:lnTo>
                  <a:pt x="1004404" y="648969"/>
                </a:lnTo>
                <a:lnTo>
                  <a:pt x="1003007" y="647699"/>
                </a:lnTo>
                <a:lnTo>
                  <a:pt x="1002887" y="646429"/>
                </a:lnTo>
                <a:lnTo>
                  <a:pt x="1002766" y="643889"/>
                </a:lnTo>
                <a:lnTo>
                  <a:pt x="996924" y="643889"/>
                </a:lnTo>
                <a:lnTo>
                  <a:pt x="996696" y="642619"/>
                </a:lnTo>
                <a:lnTo>
                  <a:pt x="993902" y="641349"/>
                </a:lnTo>
                <a:close/>
              </a:path>
              <a:path w="1897379" h="935989">
                <a:moveTo>
                  <a:pt x="989457" y="646429"/>
                </a:moveTo>
                <a:lnTo>
                  <a:pt x="986650" y="647699"/>
                </a:lnTo>
                <a:lnTo>
                  <a:pt x="991323" y="647699"/>
                </a:lnTo>
                <a:lnTo>
                  <a:pt x="989457" y="646429"/>
                </a:lnTo>
                <a:close/>
              </a:path>
              <a:path w="1897379" h="935989">
                <a:moveTo>
                  <a:pt x="991266" y="646429"/>
                </a:moveTo>
                <a:lnTo>
                  <a:pt x="989457" y="646429"/>
                </a:lnTo>
                <a:lnTo>
                  <a:pt x="991323" y="647699"/>
                </a:lnTo>
                <a:lnTo>
                  <a:pt x="991266" y="646429"/>
                </a:lnTo>
                <a:close/>
              </a:path>
              <a:path w="1897379" h="935989">
                <a:moveTo>
                  <a:pt x="1461649" y="642619"/>
                </a:moveTo>
                <a:lnTo>
                  <a:pt x="1445539" y="642619"/>
                </a:lnTo>
                <a:lnTo>
                  <a:pt x="1444917" y="645159"/>
                </a:lnTo>
                <a:lnTo>
                  <a:pt x="1448955" y="646429"/>
                </a:lnTo>
                <a:lnTo>
                  <a:pt x="1455661" y="647699"/>
                </a:lnTo>
                <a:lnTo>
                  <a:pt x="1456905" y="645159"/>
                </a:lnTo>
                <a:lnTo>
                  <a:pt x="1472158" y="645159"/>
                </a:lnTo>
                <a:lnTo>
                  <a:pt x="1470723" y="643889"/>
                </a:lnTo>
                <a:lnTo>
                  <a:pt x="1466088" y="643889"/>
                </a:lnTo>
                <a:lnTo>
                  <a:pt x="1461649" y="642619"/>
                </a:lnTo>
                <a:close/>
              </a:path>
              <a:path w="1897379" h="935989">
                <a:moveTo>
                  <a:pt x="1487106" y="646429"/>
                </a:moveTo>
                <a:lnTo>
                  <a:pt x="1481035" y="647699"/>
                </a:lnTo>
                <a:lnTo>
                  <a:pt x="1487212" y="647699"/>
                </a:lnTo>
                <a:lnTo>
                  <a:pt x="1487106" y="646429"/>
                </a:lnTo>
                <a:close/>
              </a:path>
              <a:path w="1897379" h="935989">
                <a:moveTo>
                  <a:pt x="1711032" y="641349"/>
                </a:moveTo>
                <a:lnTo>
                  <a:pt x="1710715" y="642619"/>
                </a:lnTo>
                <a:lnTo>
                  <a:pt x="1714449" y="646429"/>
                </a:lnTo>
                <a:lnTo>
                  <a:pt x="1715262" y="646429"/>
                </a:lnTo>
                <a:lnTo>
                  <a:pt x="1716087" y="645159"/>
                </a:lnTo>
                <a:lnTo>
                  <a:pt x="1711032" y="641349"/>
                </a:lnTo>
                <a:close/>
              </a:path>
              <a:path w="1897379" h="935989">
                <a:moveTo>
                  <a:pt x="1701177" y="633729"/>
                </a:moveTo>
                <a:lnTo>
                  <a:pt x="1700542" y="637539"/>
                </a:lnTo>
                <a:lnTo>
                  <a:pt x="1705546" y="645159"/>
                </a:lnTo>
                <a:lnTo>
                  <a:pt x="1707400" y="643889"/>
                </a:lnTo>
                <a:lnTo>
                  <a:pt x="1710817" y="641349"/>
                </a:lnTo>
                <a:lnTo>
                  <a:pt x="1701177" y="633729"/>
                </a:lnTo>
                <a:close/>
              </a:path>
              <a:path w="1897379" h="935989">
                <a:moveTo>
                  <a:pt x="1043178" y="641349"/>
                </a:moveTo>
                <a:lnTo>
                  <a:pt x="993902" y="641349"/>
                </a:lnTo>
                <a:lnTo>
                  <a:pt x="996696" y="642619"/>
                </a:lnTo>
                <a:lnTo>
                  <a:pt x="996924" y="643889"/>
                </a:lnTo>
                <a:lnTo>
                  <a:pt x="1001598" y="643889"/>
                </a:lnTo>
                <a:lnTo>
                  <a:pt x="1002766" y="642619"/>
                </a:lnTo>
                <a:lnTo>
                  <a:pt x="1044613" y="642619"/>
                </a:lnTo>
                <a:lnTo>
                  <a:pt x="1043178" y="641349"/>
                </a:lnTo>
                <a:close/>
              </a:path>
              <a:path w="1897379" h="935989">
                <a:moveTo>
                  <a:pt x="1002766" y="642619"/>
                </a:moveTo>
                <a:lnTo>
                  <a:pt x="1001598" y="643889"/>
                </a:lnTo>
                <a:lnTo>
                  <a:pt x="1002766" y="643889"/>
                </a:lnTo>
                <a:lnTo>
                  <a:pt x="1002766" y="642619"/>
                </a:lnTo>
                <a:close/>
              </a:path>
              <a:path w="1897379" h="935989">
                <a:moveTo>
                  <a:pt x="1439545" y="638809"/>
                </a:moveTo>
                <a:lnTo>
                  <a:pt x="1440713" y="643889"/>
                </a:lnTo>
                <a:lnTo>
                  <a:pt x="1442732" y="642619"/>
                </a:lnTo>
                <a:lnTo>
                  <a:pt x="1461649" y="642619"/>
                </a:lnTo>
                <a:lnTo>
                  <a:pt x="1457210" y="641349"/>
                </a:lnTo>
                <a:lnTo>
                  <a:pt x="1441030" y="641349"/>
                </a:lnTo>
                <a:lnTo>
                  <a:pt x="1439545" y="638809"/>
                </a:lnTo>
                <a:close/>
              </a:path>
              <a:path w="1897379" h="935989">
                <a:moveTo>
                  <a:pt x="1466418" y="640079"/>
                </a:moveTo>
                <a:lnTo>
                  <a:pt x="1466088" y="643889"/>
                </a:lnTo>
                <a:lnTo>
                  <a:pt x="1470723" y="643889"/>
                </a:lnTo>
                <a:lnTo>
                  <a:pt x="1466418" y="640079"/>
                </a:lnTo>
                <a:close/>
              </a:path>
              <a:path w="1897379" h="935989">
                <a:moveTo>
                  <a:pt x="1040376" y="636269"/>
                </a:moveTo>
                <a:lnTo>
                  <a:pt x="976845" y="636269"/>
                </a:lnTo>
                <a:lnTo>
                  <a:pt x="978255" y="638809"/>
                </a:lnTo>
                <a:lnTo>
                  <a:pt x="977315" y="642619"/>
                </a:lnTo>
                <a:lnTo>
                  <a:pt x="978712" y="641349"/>
                </a:lnTo>
                <a:lnTo>
                  <a:pt x="1043178" y="641349"/>
                </a:lnTo>
                <a:lnTo>
                  <a:pt x="1040599" y="640079"/>
                </a:lnTo>
                <a:lnTo>
                  <a:pt x="1040376" y="636269"/>
                </a:lnTo>
                <a:close/>
              </a:path>
              <a:path w="1897379" h="935989">
                <a:moveTo>
                  <a:pt x="978712" y="641349"/>
                </a:moveTo>
                <a:lnTo>
                  <a:pt x="977315" y="642619"/>
                </a:lnTo>
                <a:lnTo>
                  <a:pt x="979180" y="642619"/>
                </a:lnTo>
                <a:lnTo>
                  <a:pt x="978712" y="641349"/>
                </a:lnTo>
                <a:close/>
              </a:path>
              <a:path w="1897379" h="935989">
                <a:moveTo>
                  <a:pt x="1444459" y="636269"/>
                </a:moveTo>
                <a:lnTo>
                  <a:pt x="1441030" y="641349"/>
                </a:lnTo>
                <a:lnTo>
                  <a:pt x="1457210" y="641349"/>
                </a:lnTo>
                <a:lnTo>
                  <a:pt x="1452867" y="637539"/>
                </a:lnTo>
                <a:lnTo>
                  <a:pt x="1444459" y="636269"/>
                </a:lnTo>
                <a:close/>
              </a:path>
              <a:path w="1897379" h="935989">
                <a:moveTo>
                  <a:pt x="1667332" y="633729"/>
                </a:moveTo>
                <a:lnTo>
                  <a:pt x="1666925" y="637539"/>
                </a:lnTo>
                <a:lnTo>
                  <a:pt x="1671434" y="640079"/>
                </a:lnTo>
                <a:lnTo>
                  <a:pt x="1679854" y="640079"/>
                </a:lnTo>
                <a:lnTo>
                  <a:pt x="1684307" y="637539"/>
                </a:lnTo>
                <a:lnTo>
                  <a:pt x="1674406" y="637539"/>
                </a:lnTo>
                <a:lnTo>
                  <a:pt x="1667332" y="633729"/>
                </a:lnTo>
                <a:close/>
              </a:path>
              <a:path w="1897379" h="935989">
                <a:moveTo>
                  <a:pt x="960729" y="628649"/>
                </a:moveTo>
                <a:lnTo>
                  <a:pt x="959218" y="628649"/>
                </a:lnTo>
                <a:lnTo>
                  <a:pt x="956983" y="629919"/>
                </a:lnTo>
                <a:lnTo>
                  <a:pt x="954811" y="631189"/>
                </a:lnTo>
                <a:lnTo>
                  <a:pt x="956297" y="634999"/>
                </a:lnTo>
                <a:lnTo>
                  <a:pt x="956678" y="637539"/>
                </a:lnTo>
                <a:lnTo>
                  <a:pt x="957973" y="637539"/>
                </a:lnTo>
                <a:lnTo>
                  <a:pt x="959142" y="636269"/>
                </a:lnTo>
                <a:lnTo>
                  <a:pt x="1040376" y="636269"/>
                </a:lnTo>
                <a:lnTo>
                  <a:pt x="1040079" y="631189"/>
                </a:lnTo>
                <a:lnTo>
                  <a:pt x="961390" y="631189"/>
                </a:lnTo>
                <a:lnTo>
                  <a:pt x="960729" y="628649"/>
                </a:lnTo>
                <a:close/>
              </a:path>
              <a:path w="1897379" h="935989">
                <a:moveTo>
                  <a:pt x="1387678" y="574039"/>
                </a:moveTo>
                <a:lnTo>
                  <a:pt x="1385443" y="579119"/>
                </a:lnTo>
                <a:lnTo>
                  <a:pt x="1391208" y="585469"/>
                </a:lnTo>
                <a:lnTo>
                  <a:pt x="1396492" y="588009"/>
                </a:lnTo>
                <a:lnTo>
                  <a:pt x="1397889" y="593089"/>
                </a:lnTo>
                <a:lnTo>
                  <a:pt x="1404124" y="594359"/>
                </a:lnTo>
                <a:lnTo>
                  <a:pt x="1404442" y="604519"/>
                </a:lnTo>
                <a:lnTo>
                  <a:pt x="1409103" y="604519"/>
                </a:lnTo>
                <a:lnTo>
                  <a:pt x="1414094" y="612139"/>
                </a:lnTo>
                <a:lnTo>
                  <a:pt x="1415643" y="621029"/>
                </a:lnTo>
                <a:lnTo>
                  <a:pt x="1420787" y="622299"/>
                </a:lnTo>
                <a:lnTo>
                  <a:pt x="1424203" y="628649"/>
                </a:lnTo>
                <a:lnTo>
                  <a:pt x="1431048" y="632459"/>
                </a:lnTo>
                <a:lnTo>
                  <a:pt x="1432928" y="634999"/>
                </a:lnTo>
                <a:lnTo>
                  <a:pt x="1433868" y="637539"/>
                </a:lnTo>
                <a:lnTo>
                  <a:pt x="1435417" y="634999"/>
                </a:lnTo>
                <a:lnTo>
                  <a:pt x="1441993" y="634999"/>
                </a:lnTo>
                <a:lnTo>
                  <a:pt x="1442181" y="632459"/>
                </a:lnTo>
                <a:lnTo>
                  <a:pt x="1442063" y="628649"/>
                </a:lnTo>
                <a:lnTo>
                  <a:pt x="1441958" y="627379"/>
                </a:lnTo>
                <a:lnTo>
                  <a:pt x="1442897" y="624839"/>
                </a:lnTo>
                <a:lnTo>
                  <a:pt x="1442897" y="622299"/>
                </a:lnTo>
                <a:lnTo>
                  <a:pt x="1446479" y="622299"/>
                </a:lnTo>
                <a:lnTo>
                  <a:pt x="1446403" y="621029"/>
                </a:lnTo>
                <a:lnTo>
                  <a:pt x="1441792" y="621029"/>
                </a:lnTo>
                <a:lnTo>
                  <a:pt x="1441183" y="618489"/>
                </a:lnTo>
                <a:lnTo>
                  <a:pt x="1436827" y="618489"/>
                </a:lnTo>
                <a:lnTo>
                  <a:pt x="1438224" y="615949"/>
                </a:lnTo>
                <a:lnTo>
                  <a:pt x="1433233" y="615949"/>
                </a:lnTo>
                <a:lnTo>
                  <a:pt x="1433703" y="610869"/>
                </a:lnTo>
                <a:lnTo>
                  <a:pt x="1428407" y="610869"/>
                </a:lnTo>
                <a:lnTo>
                  <a:pt x="1428254" y="609599"/>
                </a:lnTo>
                <a:lnTo>
                  <a:pt x="1431683" y="605789"/>
                </a:lnTo>
                <a:lnTo>
                  <a:pt x="1427314" y="604519"/>
                </a:lnTo>
                <a:lnTo>
                  <a:pt x="1427314" y="601979"/>
                </a:lnTo>
                <a:lnTo>
                  <a:pt x="1424520" y="601979"/>
                </a:lnTo>
                <a:lnTo>
                  <a:pt x="1424520" y="599439"/>
                </a:lnTo>
                <a:lnTo>
                  <a:pt x="1423276" y="599439"/>
                </a:lnTo>
                <a:lnTo>
                  <a:pt x="1422340" y="598169"/>
                </a:lnTo>
                <a:lnTo>
                  <a:pt x="1419847" y="598169"/>
                </a:lnTo>
                <a:lnTo>
                  <a:pt x="1417358" y="594359"/>
                </a:lnTo>
                <a:lnTo>
                  <a:pt x="1413471" y="594359"/>
                </a:lnTo>
                <a:lnTo>
                  <a:pt x="1410982" y="591819"/>
                </a:lnTo>
                <a:lnTo>
                  <a:pt x="1409306" y="588009"/>
                </a:lnTo>
                <a:lnTo>
                  <a:pt x="1402105" y="584199"/>
                </a:lnTo>
                <a:lnTo>
                  <a:pt x="1400238" y="579119"/>
                </a:lnTo>
                <a:lnTo>
                  <a:pt x="1389341" y="579119"/>
                </a:lnTo>
                <a:lnTo>
                  <a:pt x="1387678" y="574039"/>
                </a:lnTo>
                <a:close/>
              </a:path>
              <a:path w="1897379" h="935989">
                <a:moveTo>
                  <a:pt x="1441993" y="634999"/>
                </a:moveTo>
                <a:lnTo>
                  <a:pt x="1435417" y="634999"/>
                </a:lnTo>
                <a:lnTo>
                  <a:pt x="1438681" y="636269"/>
                </a:lnTo>
                <a:lnTo>
                  <a:pt x="1440256" y="636269"/>
                </a:lnTo>
                <a:lnTo>
                  <a:pt x="1441805" y="637539"/>
                </a:lnTo>
                <a:lnTo>
                  <a:pt x="1441993" y="634999"/>
                </a:lnTo>
                <a:close/>
              </a:path>
              <a:path w="1897379" h="935989">
                <a:moveTo>
                  <a:pt x="1520736" y="598169"/>
                </a:moveTo>
                <a:lnTo>
                  <a:pt x="1520901" y="600709"/>
                </a:lnTo>
                <a:lnTo>
                  <a:pt x="1514970" y="601979"/>
                </a:lnTo>
                <a:lnTo>
                  <a:pt x="1515605" y="608329"/>
                </a:lnTo>
                <a:lnTo>
                  <a:pt x="1512785" y="610869"/>
                </a:lnTo>
                <a:lnTo>
                  <a:pt x="1512785" y="614679"/>
                </a:lnTo>
                <a:lnTo>
                  <a:pt x="1509991" y="619759"/>
                </a:lnTo>
                <a:lnTo>
                  <a:pt x="1507197" y="623569"/>
                </a:lnTo>
                <a:lnTo>
                  <a:pt x="1510919" y="624839"/>
                </a:lnTo>
                <a:lnTo>
                  <a:pt x="1515605" y="624839"/>
                </a:lnTo>
                <a:lnTo>
                  <a:pt x="1515287" y="628649"/>
                </a:lnTo>
                <a:lnTo>
                  <a:pt x="1514360" y="632459"/>
                </a:lnTo>
                <a:lnTo>
                  <a:pt x="1513408" y="637539"/>
                </a:lnTo>
                <a:lnTo>
                  <a:pt x="1517929" y="636269"/>
                </a:lnTo>
                <a:lnTo>
                  <a:pt x="1519491" y="632459"/>
                </a:lnTo>
                <a:lnTo>
                  <a:pt x="1516697" y="629919"/>
                </a:lnTo>
                <a:lnTo>
                  <a:pt x="1516837" y="623569"/>
                </a:lnTo>
                <a:lnTo>
                  <a:pt x="1518081" y="619759"/>
                </a:lnTo>
                <a:lnTo>
                  <a:pt x="1527581" y="619759"/>
                </a:lnTo>
                <a:lnTo>
                  <a:pt x="1525244" y="618489"/>
                </a:lnTo>
                <a:lnTo>
                  <a:pt x="1523695" y="615949"/>
                </a:lnTo>
                <a:lnTo>
                  <a:pt x="1522285" y="615949"/>
                </a:lnTo>
                <a:lnTo>
                  <a:pt x="1515757" y="612139"/>
                </a:lnTo>
                <a:lnTo>
                  <a:pt x="1517307" y="603249"/>
                </a:lnTo>
                <a:lnTo>
                  <a:pt x="1530235" y="601979"/>
                </a:lnTo>
                <a:lnTo>
                  <a:pt x="1534896" y="601979"/>
                </a:lnTo>
                <a:lnTo>
                  <a:pt x="1527898" y="600709"/>
                </a:lnTo>
                <a:lnTo>
                  <a:pt x="1520736" y="598169"/>
                </a:lnTo>
                <a:close/>
              </a:path>
              <a:path w="1897379" h="935989">
                <a:moveTo>
                  <a:pt x="1687004" y="628649"/>
                </a:moveTo>
                <a:lnTo>
                  <a:pt x="1684667" y="631189"/>
                </a:lnTo>
                <a:lnTo>
                  <a:pt x="1684667" y="633729"/>
                </a:lnTo>
                <a:lnTo>
                  <a:pt x="1682191" y="633729"/>
                </a:lnTo>
                <a:lnTo>
                  <a:pt x="1678279" y="636269"/>
                </a:lnTo>
                <a:lnTo>
                  <a:pt x="1674406" y="637539"/>
                </a:lnTo>
                <a:lnTo>
                  <a:pt x="1684307" y="637539"/>
                </a:lnTo>
                <a:lnTo>
                  <a:pt x="1686534" y="636269"/>
                </a:lnTo>
                <a:lnTo>
                  <a:pt x="1686534" y="633729"/>
                </a:lnTo>
                <a:lnTo>
                  <a:pt x="1689188" y="631189"/>
                </a:lnTo>
                <a:lnTo>
                  <a:pt x="1687004" y="628649"/>
                </a:lnTo>
                <a:close/>
              </a:path>
              <a:path w="1897379" h="935989">
                <a:moveTo>
                  <a:pt x="463359" y="623569"/>
                </a:moveTo>
                <a:lnTo>
                  <a:pt x="461632" y="623569"/>
                </a:lnTo>
                <a:lnTo>
                  <a:pt x="459854" y="626109"/>
                </a:lnTo>
                <a:lnTo>
                  <a:pt x="458063" y="629919"/>
                </a:lnTo>
                <a:lnTo>
                  <a:pt x="460641" y="633729"/>
                </a:lnTo>
                <a:lnTo>
                  <a:pt x="461340" y="636269"/>
                </a:lnTo>
                <a:lnTo>
                  <a:pt x="501307" y="636269"/>
                </a:lnTo>
                <a:lnTo>
                  <a:pt x="503326" y="634999"/>
                </a:lnTo>
                <a:lnTo>
                  <a:pt x="503538" y="632459"/>
                </a:lnTo>
                <a:lnTo>
                  <a:pt x="470839" y="632459"/>
                </a:lnTo>
                <a:lnTo>
                  <a:pt x="469747" y="631189"/>
                </a:lnTo>
                <a:lnTo>
                  <a:pt x="468854" y="629919"/>
                </a:lnTo>
                <a:lnTo>
                  <a:pt x="465963" y="629919"/>
                </a:lnTo>
                <a:lnTo>
                  <a:pt x="462800" y="627379"/>
                </a:lnTo>
                <a:lnTo>
                  <a:pt x="463537" y="627379"/>
                </a:lnTo>
                <a:lnTo>
                  <a:pt x="464845" y="624839"/>
                </a:lnTo>
                <a:lnTo>
                  <a:pt x="464337" y="624839"/>
                </a:lnTo>
                <a:lnTo>
                  <a:pt x="463359" y="623569"/>
                </a:lnTo>
                <a:close/>
              </a:path>
              <a:path w="1897379" h="935989">
                <a:moveTo>
                  <a:pt x="485315" y="618489"/>
                </a:moveTo>
                <a:lnTo>
                  <a:pt x="465429" y="618489"/>
                </a:lnTo>
                <a:lnTo>
                  <a:pt x="466826" y="621029"/>
                </a:lnTo>
                <a:lnTo>
                  <a:pt x="465645" y="623569"/>
                </a:lnTo>
                <a:lnTo>
                  <a:pt x="463359" y="623569"/>
                </a:lnTo>
                <a:lnTo>
                  <a:pt x="464337" y="624839"/>
                </a:lnTo>
                <a:lnTo>
                  <a:pt x="464845" y="624839"/>
                </a:lnTo>
                <a:lnTo>
                  <a:pt x="463537" y="627379"/>
                </a:lnTo>
                <a:lnTo>
                  <a:pt x="467067" y="627379"/>
                </a:lnTo>
                <a:lnTo>
                  <a:pt x="469747" y="631189"/>
                </a:lnTo>
                <a:lnTo>
                  <a:pt x="470839" y="632459"/>
                </a:lnTo>
                <a:lnTo>
                  <a:pt x="473519" y="626109"/>
                </a:lnTo>
                <a:lnTo>
                  <a:pt x="474484" y="622299"/>
                </a:lnTo>
                <a:lnTo>
                  <a:pt x="484339" y="619759"/>
                </a:lnTo>
                <a:lnTo>
                  <a:pt x="485315" y="618489"/>
                </a:lnTo>
                <a:close/>
              </a:path>
              <a:path w="1897379" h="935989">
                <a:moveTo>
                  <a:pt x="492671" y="605789"/>
                </a:moveTo>
                <a:lnTo>
                  <a:pt x="490601" y="605789"/>
                </a:lnTo>
                <a:lnTo>
                  <a:pt x="489423" y="606702"/>
                </a:lnTo>
                <a:lnTo>
                  <a:pt x="490629" y="608267"/>
                </a:lnTo>
                <a:lnTo>
                  <a:pt x="491039" y="608964"/>
                </a:lnTo>
                <a:lnTo>
                  <a:pt x="491401" y="609599"/>
                </a:lnTo>
                <a:lnTo>
                  <a:pt x="488632" y="610869"/>
                </a:lnTo>
                <a:lnTo>
                  <a:pt x="490194" y="612139"/>
                </a:lnTo>
                <a:lnTo>
                  <a:pt x="484339" y="619759"/>
                </a:lnTo>
                <a:lnTo>
                  <a:pt x="474484" y="622299"/>
                </a:lnTo>
                <a:lnTo>
                  <a:pt x="473519" y="626109"/>
                </a:lnTo>
                <a:lnTo>
                  <a:pt x="470839" y="632459"/>
                </a:lnTo>
                <a:lnTo>
                  <a:pt x="503538" y="632459"/>
                </a:lnTo>
                <a:lnTo>
                  <a:pt x="503643" y="631189"/>
                </a:lnTo>
                <a:lnTo>
                  <a:pt x="507436" y="631189"/>
                </a:lnTo>
                <a:lnTo>
                  <a:pt x="510349" y="628649"/>
                </a:lnTo>
                <a:lnTo>
                  <a:pt x="513613" y="628649"/>
                </a:lnTo>
                <a:lnTo>
                  <a:pt x="514553" y="627379"/>
                </a:lnTo>
                <a:lnTo>
                  <a:pt x="516080" y="626334"/>
                </a:lnTo>
                <a:lnTo>
                  <a:pt x="516293" y="626109"/>
                </a:lnTo>
                <a:lnTo>
                  <a:pt x="516102" y="626109"/>
                </a:lnTo>
                <a:lnTo>
                  <a:pt x="515124" y="623569"/>
                </a:lnTo>
                <a:lnTo>
                  <a:pt x="517677" y="622299"/>
                </a:lnTo>
                <a:lnTo>
                  <a:pt x="519150" y="619759"/>
                </a:lnTo>
                <a:lnTo>
                  <a:pt x="516401" y="618489"/>
                </a:lnTo>
                <a:lnTo>
                  <a:pt x="501738" y="618489"/>
                </a:lnTo>
                <a:lnTo>
                  <a:pt x="502107" y="615949"/>
                </a:lnTo>
                <a:lnTo>
                  <a:pt x="499719" y="614679"/>
                </a:lnTo>
                <a:lnTo>
                  <a:pt x="500087" y="613409"/>
                </a:lnTo>
                <a:lnTo>
                  <a:pt x="498614" y="610869"/>
                </a:lnTo>
                <a:lnTo>
                  <a:pt x="494588" y="610869"/>
                </a:lnTo>
                <a:lnTo>
                  <a:pt x="494957" y="607059"/>
                </a:lnTo>
                <a:lnTo>
                  <a:pt x="492671" y="605789"/>
                </a:lnTo>
                <a:close/>
              </a:path>
              <a:path w="1897379" h="935989">
                <a:moveTo>
                  <a:pt x="507436" y="631189"/>
                </a:moveTo>
                <a:lnTo>
                  <a:pt x="503643" y="631189"/>
                </a:lnTo>
                <a:lnTo>
                  <a:pt x="505980" y="632459"/>
                </a:lnTo>
                <a:lnTo>
                  <a:pt x="507436" y="631189"/>
                </a:lnTo>
                <a:close/>
              </a:path>
              <a:path w="1897379" h="935989">
                <a:moveTo>
                  <a:pt x="510349" y="628649"/>
                </a:moveTo>
                <a:lnTo>
                  <a:pt x="505980" y="632459"/>
                </a:lnTo>
                <a:lnTo>
                  <a:pt x="693115" y="632459"/>
                </a:lnTo>
                <a:lnTo>
                  <a:pt x="690778" y="629919"/>
                </a:lnTo>
                <a:lnTo>
                  <a:pt x="512673" y="629919"/>
                </a:lnTo>
                <a:lnTo>
                  <a:pt x="510349" y="628649"/>
                </a:lnTo>
                <a:close/>
              </a:path>
              <a:path w="1897379" h="935989">
                <a:moveTo>
                  <a:pt x="1527581" y="619759"/>
                </a:moveTo>
                <a:lnTo>
                  <a:pt x="1518081" y="619759"/>
                </a:lnTo>
                <a:lnTo>
                  <a:pt x="1522285" y="621029"/>
                </a:lnTo>
                <a:lnTo>
                  <a:pt x="1519491" y="626109"/>
                </a:lnTo>
                <a:lnTo>
                  <a:pt x="1523542" y="626109"/>
                </a:lnTo>
                <a:lnTo>
                  <a:pt x="1523542" y="632459"/>
                </a:lnTo>
                <a:lnTo>
                  <a:pt x="1525866" y="631189"/>
                </a:lnTo>
                <a:lnTo>
                  <a:pt x="1530858" y="628649"/>
                </a:lnTo>
                <a:lnTo>
                  <a:pt x="1530388" y="627379"/>
                </a:lnTo>
                <a:lnTo>
                  <a:pt x="1526971" y="623569"/>
                </a:lnTo>
                <a:lnTo>
                  <a:pt x="1529918" y="621029"/>
                </a:lnTo>
                <a:lnTo>
                  <a:pt x="1527581" y="619759"/>
                </a:lnTo>
                <a:close/>
              </a:path>
              <a:path w="1897379" h="935989">
                <a:moveTo>
                  <a:pt x="1685302" y="623569"/>
                </a:moveTo>
                <a:lnTo>
                  <a:pt x="1691525" y="629919"/>
                </a:lnTo>
                <a:lnTo>
                  <a:pt x="1689849" y="632459"/>
                </a:lnTo>
                <a:lnTo>
                  <a:pt x="1691678" y="631189"/>
                </a:lnTo>
                <a:lnTo>
                  <a:pt x="1694637" y="631189"/>
                </a:lnTo>
                <a:lnTo>
                  <a:pt x="1692452" y="627379"/>
                </a:lnTo>
                <a:lnTo>
                  <a:pt x="1687474" y="624839"/>
                </a:lnTo>
                <a:lnTo>
                  <a:pt x="1685302" y="623569"/>
                </a:lnTo>
                <a:close/>
              </a:path>
              <a:path w="1897379" h="935989">
                <a:moveTo>
                  <a:pt x="963650" y="596899"/>
                </a:moveTo>
                <a:lnTo>
                  <a:pt x="960081" y="599439"/>
                </a:lnTo>
                <a:lnTo>
                  <a:pt x="943279" y="599439"/>
                </a:lnTo>
                <a:lnTo>
                  <a:pt x="942022" y="600709"/>
                </a:lnTo>
                <a:lnTo>
                  <a:pt x="941387" y="600709"/>
                </a:lnTo>
                <a:lnTo>
                  <a:pt x="940422" y="601979"/>
                </a:lnTo>
                <a:lnTo>
                  <a:pt x="942759" y="603249"/>
                </a:lnTo>
                <a:lnTo>
                  <a:pt x="943533" y="604519"/>
                </a:lnTo>
                <a:lnTo>
                  <a:pt x="940181" y="604519"/>
                </a:lnTo>
                <a:lnTo>
                  <a:pt x="940346" y="607059"/>
                </a:lnTo>
                <a:lnTo>
                  <a:pt x="939088" y="608329"/>
                </a:lnTo>
                <a:lnTo>
                  <a:pt x="937221" y="609599"/>
                </a:lnTo>
                <a:lnTo>
                  <a:pt x="940650" y="613409"/>
                </a:lnTo>
                <a:lnTo>
                  <a:pt x="940816" y="614679"/>
                </a:lnTo>
                <a:lnTo>
                  <a:pt x="941590" y="615949"/>
                </a:lnTo>
                <a:lnTo>
                  <a:pt x="947369" y="622299"/>
                </a:lnTo>
                <a:lnTo>
                  <a:pt x="946023" y="622299"/>
                </a:lnTo>
                <a:lnTo>
                  <a:pt x="949744" y="624839"/>
                </a:lnTo>
                <a:lnTo>
                  <a:pt x="952487" y="627379"/>
                </a:lnTo>
                <a:lnTo>
                  <a:pt x="953871" y="629919"/>
                </a:lnTo>
                <a:lnTo>
                  <a:pt x="954811" y="631189"/>
                </a:lnTo>
                <a:lnTo>
                  <a:pt x="956983" y="629919"/>
                </a:lnTo>
                <a:lnTo>
                  <a:pt x="959218" y="628649"/>
                </a:lnTo>
                <a:lnTo>
                  <a:pt x="963989" y="628649"/>
                </a:lnTo>
                <a:lnTo>
                  <a:pt x="965288" y="627379"/>
                </a:lnTo>
                <a:lnTo>
                  <a:pt x="973086" y="627379"/>
                </a:lnTo>
                <a:lnTo>
                  <a:pt x="973086" y="624839"/>
                </a:lnTo>
                <a:lnTo>
                  <a:pt x="950239" y="624839"/>
                </a:lnTo>
                <a:lnTo>
                  <a:pt x="951026" y="623569"/>
                </a:lnTo>
                <a:lnTo>
                  <a:pt x="954874" y="623569"/>
                </a:lnTo>
                <a:lnTo>
                  <a:pt x="953884" y="622299"/>
                </a:lnTo>
                <a:lnTo>
                  <a:pt x="951941" y="617219"/>
                </a:lnTo>
                <a:lnTo>
                  <a:pt x="957795" y="617219"/>
                </a:lnTo>
                <a:lnTo>
                  <a:pt x="957148" y="614679"/>
                </a:lnTo>
                <a:lnTo>
                  <a:pt x="966901" y="614679"/>
                </a:lnTo>
                <a:lnTo>
                  <a:pt x="966987" y="608964"/>
                </a:lnTo>
                <a:lnTo>
                  <a:pt x="967244" y="607059"/>
                </a:lnTo>
                <a:lnTo>
                  <a:pt x="965606" y="607059"/>
                </a:lnTo>
                <a:lnTo>
                  <a:pt x="963980" y="605789"/>
                </a:lnTo>
                <a:lnTo>
                  <a:pt x="962685" y="603249"/>
                </a:lnTo>
                <a:lnTo>
                  <a:pt x="966584" y="601979"/>
                </a:lnTo>
                <a:lnTo>
                  <a:pt x="966901" y="599439"/>
                </a:lnTo>
                <a:lnTo>
                  <a:pt x="963650" y="596899"/>
                </a:lnTo>
                <a:close/>
              </a:path>
              <a:path w="1897379" h="935989">
                <a:moveTo>
                  <a:pt x="963989" y="628649"/>
                </a:moveTo>
                <a:lnTo>
                  <a:pt x="960729" y="628649"/>
                </a:lnTo>
                <a:lnTo>
                  <a:pt x="961390" y="631189"/>
                </a:lnTo>
                <a:lnTo>
                  <a:pt x="963989" y="628649"/>
                </a:lnTo>
                <a:close/>
              </a:path>
              <a:path w="1897379" h="935989">
                <a:moveTo>
                  <a:pt x="967562" y="627379"/>
                </a:moveTo>
                <a:lnTo>
                  <a:pt x="965288" y="627379"/>
                </a:lnTo>
                <a:lnTo>
                  <a:pt x="961390" y="631189"/>
                </a:lnTo>
                <a:lnTo>
                  <a:pt x="967562" y="631189"/>
                </a:lnTo>
                <a:lnTo>
                  <a:pt x="967562" y="627379"/>
                </a:lnTo>
                <a:close/>
              </a:path>
              <a:path w="1897379" h="935989">
                <a:moveTo>
                  <a:pt x="971461" y="627379"/>
                </a:moveTo>
                <a:lnTo>
                  <a:pt x="967562" y="627379"/>
                </a:lnTo>
                <a:lnTo>
                  <a:pt x="967562" y="631189"/>
                </a:lnTo>
                <a:lnTo>
                  <a:pt x="968209" y="631189"/>
                </a:lnTo>
                <a:lnTo>
                  <a:pt x="971461" y="627379"/>
                </a:lnTo>
                <a:close/>
              </a:path>
              <a:path w="1897379" h="935989">
                <a:moveTo>
                  <a:pt x="971461" y="627379"/>
                </a:moveTo>
                <a:lnTo>
                  <a:pt x="968209" y="631189"/>
                </a:lnTo>
                <a:lnTo>
                  <a:pt x="1040079" y="631189"/>
                </a:lnTo>
                <a:lnTo>
                  <a:pt x="1040004" y="629919"/>
                </a:lnTo>
                <a:lnTo>
                  <a:pt x="973086" y="629919"/>
                </a:lnTo>
                <a:lnTo>
                  <a:pt x="971461" y="627379"/>
                </a:lnTo>
                <a:close/>
              </a:path>
              <a:path w="1897379" h="935989">
                <a:moveTo>
                  <a:pt x="467067" y="627379"/>
                </a:moveTo>
                <a:lnTo>
                  <a:pt x="462800" y="627379"/>
                </a:lnTo>
                <a:lnTo>
                  <a:pt x="465963" y="629919"/>
                </a:lnTo>
                <a:lnTo>
                  <a:pt x="467067" y="627379"/>
                </a:lnTo>
                <a:close/>
              </a:path>
              <a:path w="1897379" h="935989">
                <a:moveTo>
                  <a:pt x="467067" y="627379"/>
                </a:moveTo>
                <a:lnTo>
                  <a:pt x="465963" y="629919"/>
                </a:lnTo>
                <a:lnTo>
                  <a:pt x="468854" y="629919"/>
                </a:lnTo>
                <a:lnTo>
                  <a:pt x="467067" y="627379"/>
                </a:lnTo>
                <a:close/>
              </a:path>
              <a:path w="1897379" h="935989">
                <a:moveTo>
                  <a:pt x="513613" y="628649"/>
                </a:moveTo>
                <a:lnTo>
                  <a:pt x="510349" y="628649"/>
                </a:lnTo>
                <a:lnTo>
                  <a:pt x="512673" y="629919"/>
                </a:lnTo>
                <a:lnTo>
                  <a:pt x="513613" y="628649"/>
                </a:lnTo>
                <a:close/>
              </a:path>
              <a:path w="1897379" h="935989">
                <a:moveTo>
                  <a:pt x="516080" y="626334"/>
                </a:moveTo>
                <a:lnTo>
                  <a:pt x="514553" y="627379"/>
                </a:lnTo>
                <a:lnTo>
                  <a:pt x="512673" y="629919"/>
                </a:lnTo>
                <a:lnTo>
                  <a:pt x="516080" y="626334"/>
                </a:lnTo>
                <a:close/>
              </a:path>
              <a:path w="1897379" h="935989">
                <a:moveTo>
                  <a:pt x="516338" y="626157"/>
                </a:moveTo>
                <a:lnTo>
                  <a:pt x="516080" y="626334"/>
                </a:lnTo>
                <a:lnTo>
                  <a:pt x="512673" y="629919"/>
                </a:lnTo>
                <a:lnTo>
                  <a:pt x="690778" y="629919"/>
                </a:lnTo>
                <a:lnTo>
                  <a:pt x="688441" y="627379"/>
                </a:lnTo>
                <a:lnTo>
                  <a:pt x="517499" y="627379"/>
                </a:lnTo>
                <a:lnTo>
                  <a:pt x="516338" y="626157"/>
                </a:lnTo>
                <a:close/>
              </a:path>
              <a:path w="1897379" h="935989">
                <a:moveTo>
                  <a:pt x="973086" y="627379"/>
                </a:moveTo>
                <a:lnTo>
                  <a:pt x="971461" y="627379"/>
                </a:lnTo>
                <a:lnTo>
                  <a:pt x="973086" y="629919"/>
                </a:lnTo>
                <a:lnTo>
                  <a:pt x="973086" y="627379"/>
                </a:lnTo>
                <a:close/>
              </a:path>
              <a:path w="1897379" h="935989">
                <a:moveTo>
                  <a:pt x="973086" y="623569"/>
                </a:moveTo>
                <a:lnTo>
                  <a:pt x="973086" y="629919"/>
                </a:lnTo>
                <a:lnTo>
                  <a:pt x="1040004" y="629919"/>
                </a:lnTo>
                <a:lnTo>
                  <a:pt x="1039781" y="626109"/>
                </a:lnTo>
                <a:lnTo>
                  <a:pt x="975042" y="626109"/>
                </a:lnTo>
                <a:lnTo>
                  <a:pt x="973086" y="623569"/>
                </a:lnTo>
                <a:close/>
              </a:path>
              <a:path w="1897379" h="935989">
                <a:moveTo>
                  <a:pt x="1073645" y="577849"/>
                </a:moveTo>
                <a:lnTo>
                  <a:pt x="1072248" y="577849"/>
                </a:lnTo>
                <a:lnTo>
                  <a:pt x="1069911" y="579119"/>
                </a:lnTo>
                <a:lnTo>
                  <a:pt x="1067104" y="580389"/>
                </a:lnTo>
                <a:lnTo>
                  <a:pt x="1066800" y="581659"/>
                </a:lnTo>
                <a:lnTo>
                  <a:pt x="1066520" y="581659"/>
                </a:lnTo>
                <a:lnTo>
                  <a:pt x="1066375" y="581841"/>
                </a:lnTo>
                <a:lnTo>
                  <a:pt x="1068603" y="584199"/>
                </a:lnTo>
                <a:lnTo>
                  <a:pt x="1069136" y="588009"/>
                </a:lnTo>
                <a:lnTo>
                  <a:pt x="1071295" y="590549"/>
                </a:lnTo>
                <a:lnTo>
                  <a:pt x="1071248" y="592256"/>
                </a:lnTo>
                <a:lnTo>
                  <a:pt x="1070749" y="596899"/>
                </a:lnTo>
                <a:lnTo>
                  <a:pt x="1068870" y="599439"/>
                </a:lnTo>
                <a:lnTo>
                  <a:pt x="1067117" y="600709"/>
                </a:lnTo>
                <a:lnTo>
                  <a:pt x="1066558" y="601979"/>
                </a:lnTo>
                <a:lnTo>
                  <a:pt x="1065949" y="604519"/>
                </a:lnTo>
                <a:lnTo>
                  <a:pt x="1068019" y="604519"/>
                </a:lnTo>
                <a:lnTo>
                  <a:pt x="1069555" y="605789"/>
                </a:lnTo>
                <a:lnTo>
                  <a:pt x="1069213" y="607059"/>
                </a:lnTo>
                <a:lnTo>
                  <a:pt x="1065707" y="607059"/>
                </a:lnTo>
                <a:lnTo>
                  <a:pt x="1065669" y="609599"/>
                </a:lnTo>
                <a:lnTo>
                  <a:pt x="1085570" y="619759"/>
                </a:lnTo>
                <a:lnTo>
                  <a:pt x="1085303" y="623569"/>
                </a:lnTo>
                <a:lnTo>
                  <a:pt x="1089774" y="627379"/>
                </a:lnTo>
                <a:lnTo>
                  <a:pt x="1094130" y="629919"/>
                </a:lnTo>
                <a:lnTo>
                  <a:pt x="1096086" y="624839"/>
                </a:lnTo>
                <a:lnTo>
                  <a:pt x="1098626" y="619759"/>
                </a:lnTo>
                <a:lnTo>
                  <a:pt x="1100455" y="615949"/>
                </a:lnTo>
                <a:lnTo>
                  <a:pt x="1102639" y="615949"/>
                </a:lnTo>
                <a:lnTo>
                  <a:pt x="1103655" y="614679"/>
                </a:lnTo>
                <a:lnTo>
                  <a:pt x="1104880" y="614679"/>
                </a:lnTo>
                <a:lnTo>
                  <a:pt x="1105801" y="613409"/>
                </a:lnTo>
                <a:lnTo>
                  <a:pt x="1105979" y="613409"/>
                </a:lnTo>
                <a:lnTo>
                  <a:pt x="1103350" y="609599"/>
                </a:lnTo>
                <a:lnTo>
                  <a:pt x="1103083" y="590549"/>
                </a:lnTo>
                <a:lnTo>
                  <a:pt x="1105509" y="586739"/>
                </a:lnTo>
                <a:lnTo>
                  <a:pt x="1095489" y="586739"/>
                </a:lnTo>
                <a:lnTo>
                  <a:pt x="1094079" y="585469"/>
                </a:lnTo>
                <a:lnTo>
                  <a:pt x="1087539" y="585469"/>
                </a:lnTo>
                <a:lnTo>
                  <a:pt x="1083805" y="582929"/>
                </a:lnTo>
                <a:lnTo>
                  <a:pt x="1081455" y="580389"/>
                </a:lnTo>
                <a:lnTo>
                  <a:pt x="1075537" y="580389"/>
                </a:lnTo>
                <a:lnTo>
                  <a:pt x="1075101" y="579350"/>
                </a:lnTo>
                <a:lnTo>
                  <a:pt x="1074801" y="579119"/>
                </a:lnTo>
                <a:lnTo>
                  <a:pt x="1074216" y="579119"/>
                </a:lnTo>
                <a:lnTo>
                  <a:pt x="1073645" y="577849"/>
                </a:lnTo>
                <a:close/>
              </a:path>
              <a:path w="1897379" h="935989">
                <a:moveTo>
                  <a:pt x="1042466" y="618489"/>
                </a:moveTo>
                <a:lnTo>
                  <a:pt x="1041069" y="618489"/>
                </a:lnTo>
                <a:lnTo>
                  <a:pt x="1041323" y="622299"/>
                </a:lnTo>
                <a:lnTo>
                  <a:pt x="1041742" y="623569"/>
                </a:lnTo>
                <a:lnTo>
                  <a:pt x="1042631" y="628649"/>
                </a:lnTo>
                <a:lnTo>
                  <a:pt x="1043673" y="627379"/>
                </a:lnTo>
                <a:lnTo>
                  <a:pt x="1044524" y="627379"/>
                </a:lnTo>
                <a:lnTo>
                  <a:pt x="1046238" y="626109"/>
                </a:lnTo>
                <a:lnTo>
                  <a:pt x="1049197" y="621029"/>
                </a:lnTo>
                <a:lnTo>
                  <a:pt x="1047851" y="619759"/>
                </a:lnTo>
                <a:lnTo>
                  <a:pt x="1045425" y="619759"/>
                </a:lnTo>
                <a:lnTo>
                  <a:pt x="1042466" y="618489"/>
                </a:lnTo>
                <a:close/>
              </a:path>
              <a:path w="1897379" h="935989">
                <a:moveTo>
                  <a:pt x="1498003" y="623569"/>
                </a:moveTo>
                <a:lnTo>
                  <a:pt x="1479169" y="623569"/>
                </a:lnTo>
                <a:lnTo>
                  <a:pt x="1487106" y="624839"/>
                </a:lnTo>
                <a:lnTo>
                  <a:pt x="1487728" y="628649"/>
                </a:lnTo>
                <a:lnTo>
                  <a:pt x="1492084" y="626109"/>
                </a:lnTo>
                <a:lnTo>
                  <a:pt x="1498003" y="623569"/>
                </a:lnTo>
                <a:close/>
              </a:path>
              <a:path w="1897379" h="935989">
                <a:moveTo>
                  <a:pt x="1581759" y="619759"/>
                </a:moveTo>
                <a:lnTo>
                  <a:pt x="1579270" y="619759"/>
                </a:lnTo>
                <a:lnTo>
                  <a:pt x="1581759" y="622299"/>
                </a:lnTo>
                <a:lnTo>
                  <a:pt x="1583791" y="623569"/>
                </a:lnTo>
                <a:lnTo>
                  <a:pt x="1583791" y="628649"/>
                </a:lnTo>
                <a:lnTo>
                  <a:pt x="1587360" y="627379"/>
                </a:lnTo>
                <a:lnTo>
                  <a:pt x="1587360" y="623569"/>
                </a:lnTo>
                <a:lnTo>
                  <a:pt x="1592802" y="623569"/>
                </a:lnTo>
                <a:lnTo>
                  <a:pt x="1592766" y="621029"/>
                </a:lnTo>
                <a:lnTo>
                  <a:pt x="1585493" y="621029"/>
                </a:lnTo>
                <a:lnTo>
                  <a:pt x="1581759" y="619759"/>
                </a:lnTo>
                <a:close/>
              </a:path>
              <a:path w="1897379" h="935989">
                <a:moveTo>
                  <a:pt x="516407" y="626109"/>
                </a:moveTo>
                <a:lnTo>
                  <a:pt x="517499" y="627379"/>
                </a:lnTo>
                <a:lnTo>
                  <a:pt x="517664" y="627379"/>
                </a:lnTo>
                <a:lnTo>
                  <a:pt x="516407" y="626109"/>
                </a:lnTo>
                <a:close/>
              </a:path>
              <a:path w="1897379" h="935989">
                <a:moveTo>
                  <a:pt x="518020" y="626109"/>
                </a:moveTo>
                <a:lnTo>
                  <a:pt x="516407" y="626109"/>
                </a:lnTo>
                <a:lnTo>
                  <a:pt x="517664" y="627379"/>
                </a:lnTo>
                <a:lnTo>
                  <a:pt x="518807" y="627379"/>
                </a:lnTo>
                <a:lnTo>
                  <a:pt x="518020" y="626109"/>
                </a:lnTo>
                <a:close/>
              </a:path>
              <a:path w="1897379" h="935989">
                <a:moveTo>
                  <a:pt x="521288" y="617219"/>
                </a:moveTo>
                <a:lnTo>
                  <a:pt x="513651" y="617219"/>
                </a:lnTo>
                <a:lnTo>
                  <a:pt x="519150" y="619759"/>
                </a:lnTo>
                <a:lnTo>
                  <a:pt x="517677" y="622299"/>
                </a:lnTo>
                <a:lnTo>
                  <a:pt x="515124" y="623569"/>
                </a:lnTo>
                <a:lnTo>
                  <a:pt x="516102" y="626109"/>
                </a:lnTo>
                <a:lnTo>
                  <a:pt x="518020" y="626109"/>
                </a:lnTo>
                <a:lnTo>
                  <a:pt x="518807" y="627379"/>
                </a:lnTo>
                <a:lnTo>
                  <a:pt x="520458" y="627379"/>
                </a:lnTo>
                <a:lnTo>
                  <a:pt x="521081" y="622299"/>
                </a:lnTo>
                <a:lnTo>
                  <a:pt x="521081" y="618489"/>
                </a:lnTo>
                <a:lnTo>
                  <a:pt x="521288" y="617219"/>
                </a:lnTo>
                <a:close/>
              </a:path>
              <a:path w="1897379" h="935989">
                <a:moveTo>
                  <a:pt x="518795" y="600709"/>
                </a:moveTo>
                <a:lnTo>
                  <a:pt x="518795" y="608329"/>
                </a:lnTo>
                <a:lnTo>
                  <a:pt x="523049" y="609599"/>
                </a:lnTo>
                <a:lnTo>
                  <a:pt x="521703" y="614679"/>
                </a:lnTo>
                <a:lnTo>
                  <a:pt x="521081" y="618489"/>
                </a:lnTo>
                <a:lnTo>
                  <a:pt x="521081" y="622299"/>
                </a:lnTo>
                <a:lnTo>
                  <a:pt x="520458" y="627379"/>
                </a:lnTo>
                <a:lnTo>
                  <a:pt x="688441" y="627379"/>
                </a:lnTo>
                <a:lnTo>
                  <a:pt x="683768" y="622299"/>
                </a:lnTo>
                <a:lnTo>
                  <a:pt x="652716" y="622299"/>
                </a:lnTo>
                <a:lnTo>
                  <a:pt x="655510" y="618489"/>
                </a:lnTo>
                <a:lnTo>
                  <a:pt x="655590" y="617219"/>
                </a:lnTo>
                <a:lnTo>
                  <a:pt x="630186" y="617219"/>
                </a:lnTo>
                <a:lnTo>
                  <a:pt x="627151" y="615949"/>
                </a:lnTo>
                <a:lnTo>
                  <a:pt x="631113" y="613409"/>
                </a:lnTo>
                <a:lnTo>
                  <a:pt x="632980" y="610869"/>
                </a:lnTo>
                <a:lnTo>
                  <a:pt x="622007" y="610869"/>
                </a:lnTo>
                <a:lnTo>
                  <a:pt x="617334" y="608329"/>
                </a:lnTo>
                <a:lnTo>
                  <a:pt x="619201" y="604519"/>
                </a:lnTo>
                <a:lnTo>
                  <a:pt x="623637" y="604519"/>
                </a:lnTo>
                <a:lnTo>
                  <a:pt x="624340" y="603249"/>
                </a:lnTo>
                <a:lnTo>
                  <a:pt x="520471" y="603249"/>
                </a:lnTo>
                <a:lnTo>
                  <a:pt x="518795" y="600709"/>
                </a:lnTo>
                <a:close/>
              </a:path>
              <a:path w="1897379" h="935989">
                <a:moveTo>
                  <a:pt x="1547571" y="621029"/>
                </a:moveTo>
                <a:lnTo>
                  <a:pt x="1548917" y="626109"/>
                </a:lnTo>
                <a:lnTo>
                  <a:pt x="1553425" y="627379"/>
                </a:lnTo>
                <a:lnTo>
                  <a:pt x="1554670" y="624839"/>
                </a:lnTo>
                <a:lnTo>
                  <a:pt x="1555915" y="623569"/>
                </a:lnTo>
                <a:lnTo>
                  <a:pt x="1547571" y="621029"/>
                </a:lnTo>
                <a:close/>
              </a:path>
              <a:path w="1897379" h="935989">
                <a:moveTo>
                  <a:pt x="516407" y="626109"/>
                </a:moveTo>
                <a:close/>
              </a:path>
              <a:path w="1897379" h="935989">
                <a:moveTo>
                  <a:pt x="959751" y="614679"/>
                </a:moveTo>
                <a:lnTo>
                  <a:pt x="957148" y="614679"/>
                </a:lnTo>
                <a:lnTo>
                  <a:pt x="957795" y="617219"/>
                </a:lnTo>
                <a:lnTo>
                  <a:pt x="951941" y="617219"/>
                </a:lnTo>
                <a:lnTo>
                  <a:pt x="953884" y="622299"/>
                </a:lnTo>
                <a:lnTo>
                  <a:pt x="954874" y="623569"/>
                </a:lnTo>
                <a:lnTo>
                  <a:pt x="973086" y="623569"/>
                </a:lnTo>
                <a:lnTo>
                  <a:pt x="975042" y="626109"/>
                </a:lnTo>
                <a:lnTo>
                  <a:pt x="975042" y="618489"/>
                </a:lnTo>
                <a:lnTo>
                  <a:pt x="960081" y="618489"/>
                </a:lnTo>
                <a:lnTo>
                  <a:pt x="959751" y="614679"/>
                </a:lnTo>
                <a:close/>
              </a:path>
              <a:path w="1897379" h="935989">
                <a:moveTo>
                  <a:pt x="994359" y="577849"/>
                </a:moveTo>
                <a:lnTo>
                  <a:pt x="989812" y="577849"/>
                </a:lnTo>
                <a:lnTo>
                  <a:pt x="986574" y="581659"/>
                </a:lnTo>
                <a:lnTo>
                  <a:pt x="986574" y="585469"/>
                </a:lnTo>
                <a:lnTo>
                  <a:pt x="986967" y="588009"/>
                </a:lnTo>
                <a:lnTo>
                  <a:pt x="986472" y="590549"/>
                </a:lnTo>
                <a:lnTo>
                  <a:pt x="984808" y="593089"/>
                </a:lnTo>
                <a:lnTo>
                  <a:pt x="983843" y="593089"/>
                </a:lnTo>
                <a:lnTo>
                  <a:pt x="983843" y="599439"/>
                </a:lnTo>
                <a:lnTo>
                  <a:pt x="979932" y="604519"/>
                </a:lnTo>
                <a:lnTo>
                  <a:pt x="979932" y="610869"/>
                </a:lnTo>
                <a:lnTo>
                  <a:pt x="975372" y="612139"/>
                </a:lnTo>
                <a:lnTo>
                  <a:pt x="975262" y="615949"/>
                </a:lnTo>
                <a:lnTo>
                  <a:pt x="975152" y="617219"/>
                </a:lnTo>
                <a:lnTo>
                  <a:pt x="975042" y="626109"/>
                </a:lnTo>
                <a:lnTo>
                  <a:pt x="1039781" y="626109"/>
                </a:lnTo>
                <a:lnTo>
                  <a:pt x="1039558" y="622299"/>
                </a:lnTo>
                <a:lnTo>
                  <a:pt x="1041323" y="622299"/>
                </a:lnTo>
                <a:lnTo>
                  <a:pt x="1041069" y="618489"/>
                </a:lnTo>
                <a:lnTo>
                  <a:pt x="1039672" y="618489"/>
                </a:lnTo>
                <a:lnTo>
                  <a:pt x="1039672" y="615949"/>
                </a:lnTo>
                <a:lnTo>
                  <a:pt x="1040828" y="615949"/>
                </a:lnTo>
                <a:lnTo>
                  <a:pt x="1040599" y="613409"/>
                </a:lnTo>
                <a:lnTo>
                  <a:pt x="1042136" y="612139"/>
                </a:lnTo>
                <a:lnTo>
                  <a:pt x="1042339" y="612139"/>
                </a:lnTo>
                <a:lnTo>
                  <a:pt x="1043254" y="610869"/>
                </a:lnTo>
                <a:lnTo>
                  <a:pt x="1043346" y="610103"/>
                </a:lnTo>
                <a:lnTo>
                  <a:pt x="1043456" y="606702"/>
                </a:lnTo>
                <a:lnTo>
                  <a:pt x="1043762" y="604519"/>
                </a:lnTo>
                <a:lnTo>
                  <a:pt x="1044917" y="601979"/>
                </a:lnTo>
                <a:lnTo>
                  <a:pt x="1044689" y="600709"/>
                </a:lnTo>
                <a:lnTo>
                  <a:pt x="1045629" y="599439"/>
                </a:lnTo>
                <a:lnTo>
                  <a:pt x="1046556" y="599439"/>
                </a:lnTo>
                <a:lnTo>
                  <a:pt x="1046441" y="596899"/>
                </a:lnTo>
                <a:lnTo>
                  <a:pt x="1048778" y="596899"/>
                </a:lnTo>
                <a:lnTo>
                  <a:pt x="1049718" y="595629"/>
                </a:lnTo>
                <a:lnTo>
                  <a:pt x="1049934" y="594359"/>
                </a:lnTo>
                <a:lnTo>
                  <a:pt x="1051344" y="593089"/>
                </a:lnTo>
                <a:lnTo>
                  <a:pt x="1051344" y="591819"/>
                </a:lnTo>
                <a:lnTo>
                  <a:pt x="1049591" y="591819"/>
                </a:lnTo>
                <a:lnTo>
                  <a:pt x="1049591" y="589279"/>
                </a:lnTo>
                <a:lnTo>
                  <a:pt x="1050061" y="585469"/>
                </a:lnTo>
                <a:lnTo>
                  <a:pt x="1047623" y="582929"/>
                </a:lnTo>
                <a:lnTo>
                  <a:pt x="1006386" y="582929"/>
                </a:lnTo>
                <a:lnTo>
                  <a:pt x="996315" y="580389"/>
                </a:lnTo>
                <a:lnTo>
                  <a:pt x="994359" y="577849"/>
                </a:lnTo>
                <a:close/>
              </a:path>
              <a:path w="1897379" h="935989">
                <a:moveTo>
                  <a:pt x="1497435" y="621029"/>
                </a:moveTo>
                <a:lnTo>
                  <a:pt x="1471536" y="621029"/>
                </a:lnTo>
                <a:lnTo>
                  <a:pt x="1473085" y="622299"/>
                </a:lnTo>
                <a:lnTo>
                  <a:pt x="1474343" y="626109"/>
                </a:lnTo>
                <a:lnTo>
                  <a:pt x="1479169" y="623569"/>
                </a:lnTo>
                <a:lnTo>
                  <a:pt x="1498003" y="623569"/>
                </a:lnTo>
                <a:lnTo>
                  <a:pt x="1497435" y="621029"/>
                </a:lnTo>
                <a:close/>
              </a:path>
              <a:path w="1897379" h="935989">
                <a:moveTo>
                  <a:pt x="1565249" y="619759"/>
                </a:moveTo>
                <a:lnTo>
                  <a:pt x="1558353" y="621029"/>
                </a:lnTo>
                <a:lnTo>
                  <a:pt x="1559661" y="624839"/>
                </a:lnTo>
                <a:lnTo>
                  <a:pt x="1569466" y="624839"/>
                </a:lnTo>
                <a:lnTo>
                  <a:pt x="1571180" y="626109"/>
                </a:lnTo>
                <a:lnTo>
                  <a:pt x="1574596" y="626109"/>
                </a:lnTo>
                <a:lnTo>
                  <a:pt x="1573352" y="622299"/>
                </a:lnTo>
                <a:lnTo>
                  <a:pt x="1565249" y="619759"/>
                </a:lnTo>
                <a:close/>
              </a:path>
              <a:path w="1897379" h="935989">
                <a:moveTo>
                  <a:pt x="973086" y="623569"/>
                </a:moveTo>
                <a:lnTo>
                  <a:pt x="951026" y="623569"/>
                </a:lnTo>
                <a:lnTo>
                  <a:pt x="950239" y="624839"/>
                </a:lnTo>
                <a:lnTo>
                  <a:pt x="973086" y="624839"/>
                </a:lnTo>
                <a:lnTo>
                  <a:pt x="973086" y="623569"/>
                </a:lnTo>
                <a:close/>
              </a:path>
              <a:path w="1897379" h="935989">
                <a:moveTo>
                  <a:pt x="1454251" y="619759"/>
                </a:moveTo>
                <a:lnTo>
                  <a:pt x="1450238" y="621029"/>
                </a:lnTo>
                <a:lnTo>
                  <a:pt x="1451457" y="622299"/>
                </a:lnTo>
                <a:lnTo>
                  <a:pt x="1452702" y="624839"/>
                </a:lnTo>
                <a:lnTo>
                  <a:pt x="1454251" y="622299"/>
                </a:lnTo>
                <a:lnTo>
                  <a:pt x="1454251" y="619759"/>
                </a:lnTo>
                <a:close/>
              </a:path>
              <a:path w="1897379" h="935989">
                <a:moveTo>
                  <a:pt x="1611706" y="614679"/>
                </a:moveTo>
                <a:lnTo>
                  <a:pt x="1607451" y="614679"/>
                </a:lnTo>
                <a:lnTo>
                  <a:pt x="1607134" y="618489"/>
                </a:lnTo>
                <a:lnTo>
                  <a:pt x="1603095" y="618489"/>
                </a:lnTo>
                <a:lnTo>
                  <a:pt x="1600288" y="622299"/>
                </a:lnTo>
                <a:lnTo>
                  <a:pt x="1592821" y="624839"/>
                </a:lnTo>
                <a:lnTo>
                  <a:pt x="1627847" y="624839"/>
                </a:lnTo>
                <a:lnTo>
                  <a:pt x="1627847" y="621029"/>
                </a:lnTo>
                <a:lnTo>
                  <a:pt x="1621104" y="618489"/>
                </a:lnTo>
                <a:lnTo>
                  <a:pt x="1611706" y="614679"/>
                </a:lnTo>
                <a:close/>
              </a:path>
              <a:path w="1897379" h="935989">
                <a:moveTo>
                  <a:pt x="1461249" y="595629"/>
                </a:moveTo>
                <a:lnTo>
                  <a:pt x="1458620" y="595629"/>
                </a:lnTo>
                <a:lnTo>
                  <a:pt x="1455267" y="600709"/>
                </a:lnTo>
                <a:lnTo>
                  <a:pt x="1459547" y="604519"/>
                </a:lnTo>
                <a:lnTo>
                  <a:pt x="1458937" y="608329"/>
                </a:lnTo>
                <a:lnTo>
                  <a:pt x="1461109" y="612139"/>
                </a:lnTo>
                <a:lnTo>
                  <a:pt x="1464538" y="612139"/>
                </a:lnTo>
                <a:lnTo>
                  <a:pt x="1464651" y="618683"/>
                </a:lnTo>
                <a:lnTo>
                  <a:pt x="1467497" y="623569"/>
                </a:lnTo>
                <a:lnTo>
                  <a:pt x="1471536" y="621029"/>
                </a:lnTo>
                <a:lnTo>
                  <a:pt x="1497435" y="621029"/>
                </a:lnTo>
                <a:lnTo>
                  <a:pt x="1496301" y="615949"/>
                </a:lnTo>
                <a:lnTo>
                  <a:pt x="1501902" y="612139"/>
                </a:lnTo>
                <a:lnTo>
                  <a:pt x="1502420" y="608964"/>
                </a:lnTo>
                <a:lnTo>
                  <a:pt x="1502364" y="606702"/>
                </a:lnTo>
                <a:lnTo>
                  <a:pt x="1501902" y="601979"/>
                </a:lnTo>
                <a:lnTo>
                  <a:pt x="1465935" y="601979"/>
                </a:lnTo>
                <a:lnTo>
                  <a:pt x="1464068" y="598169"/>
                </a:lnTo>
                <a:lnTo>
                  <a:pt x="1462189" y="598169"/>
                </a:lnTo>
                <a:lnTo>
                  <a:pt x="1461630" y="596899"/>
                </a:lnTo>
                <a:lnTo>
                  <a:pt x="1461249" y="595629"/>
                </a:lnTo>
                <a:close/>
              </a:path>
              <a:path w="1897379" h="935989">
                <a:moveTo>
                  <a:pt x="658901" y="617219"/>
                </a:moveTo>
                <a:lnTo>
                  <a:pt x="656450" y="621029"/>
                </a:lnTo>
                <a:lnTo>
                  <a:pt x="652716" y="622299"/>
                </a:lnTo>
                <a:lnTo>
                  <a:pt x="668020" y="622299"/>
                </a:lnTo>
                <a:lnTo>
                  <a:pt x="664032" y="618489"/>
                </a:lnTo>
                <a:lnTo>
                  <a:pt x="658901" y="617219"/>
                </a:lnTo>
                <a:close/>
              </a:path>
              <a:path w="1897379" h="935989">
                <a:moveTo>
                  <a:pt x="681431" y="619759"/>
                </a:moveTo>
                <a:lnTo>
                  <a:pt x="675716" y="619759"/>
                </a:lnTo>
                <a:lnTo>
                  <a:pt x="668020" y="622299"/>
                </a:lnTo>
                <a:lnTo>
                  <a:pt x="683768" y="622299"/>
                </a:lnTo>
                <a:lnTo>
                  <a:pt x="681431" y="619759"/>
                </a:lnTo>
                <a:close/>
              </a:path>
              <a:path w="1897379" h="935989">
                <a:moveTo>
                  <a:pt x="485432" y="603249"/>
                </a:moveTo>
                <a:lnTo>
                  <a:pt x="484479" y="603249"/>
                </a:lnTo>
                <a:lnTo>
                  <a:pt x="482396" y="604519"/>
                </a:lnTo>
                <a:lnTo>
                  <a:pt x="464134" y="604519"/>
                </a:lnTo>
                <a:lnTo>
                  <a:pt x="462749" y="608329"/>
                </a:lnTo>
                <a:lnTo>
                  <a:pt x="463677" y="608329"/>
                </a:lnTo>
                <a:lnTo>
                  <a:pt x="460413" y="610869"/>
                </a:lnTo>
                <a:lnTo>
                  <a:pt x="459943" y="612139"/>
                </a:lnTo>
                <a:lnTo>
                  <a:pt x="461810" y="614679"/>
                </a:lnTo>
                <a:lnTo>
                  <a:pt x="460756" y="615949"/>
                </a:lnTo>
                <a:lnTo>
                  <a:pt x="460286" y="617219"/>
                </a:lnTo>
                <a:lnTo>
                  <a:pt x="461924" y="617219"/>
                </a:lnTo>
                <a:lnTo>
                  <a:pt x="463550" y="619759"/>
                </a:lnTo>
                <a:lnTo>
                  <a:pt x="465201" y="621029"/>
                </a:lnTo>
                <a:lnTo>
                  <a:pt x="465429" y="618489"/>
                </a:lnTo>
                <a:lnTo>
                  <a:pt x="485315" y="618489"/>
                </a:lnTo>
                <a:lnTo>
                  <a:pt x="490194" y="612139"/>
                </a:lnTo>
                <a:lnTo>
                  <a:pt x="488632" y="610869"/>
                </a:lnTo>
                <a:lnTo>
                  <a:pt x="490194" y="609599"/>
                </a:lnTo>
                <a:lnTo>
                  <a:pt x="491363" y="609599"/>
                </a:lnTo>
                <a:lnTo>
                  <a:pt x="491039" y="608964"/>
                </a:lnTo>
                <a:lnTo>
                  <a:pt x="490629" y="608267"/>
                </a:lnTo>
                <a:lnTo>
                  <a:pt x="488962" y="607059"/>
                </a:lnTo>
                <a:lnTo>
                  <a:pt x="486791" y="604519"/>
                </a:lnTo>
                <a:lnTo>
                  <a:pt x="485432" y="603249"/>
                </a:lnTo>
                <a:close/>
              </a:path>
              <a:path w="1897379" h="935989">
                <a:moveTo>
                  <a:pt x="1443520" y="614679"/>
                </a:moveTo>
                <a:lnTo>
                  <a:pt x="1438224" y="614679"/>
                </a:lnTo>
                <a:lnTo>
                  <a:pt x="1438681" y="617219"/>
                </a:lnTo>
                <a:lnTo>
                  <a:pt x="1441805" y="617219"/>
                </a:lnTo>
                <a:lnTo>
                  <a:pt x="1442732" y="618489"/>
                </a:lnTo>
                <a:lnTo>
                  <a:pt x="1441792" y="621029"/>
                </a:lnTo>
                <a:lnTo>
                  <a:pt x="1446403" y="621029"/>
                </a:lnTo>
                <a:lnTo>
                  <a:pt x="1446326" y="619759"/>
                </a:lnTo>
                <a:lnTo>
                  <a:pt x="1444142" y="618489"/>
                </a:lnTo>
                <a:lnTo>
                  <a:pt x="1443520" y="614679"/>
                </a:lnTo>
                <a:close/>
              </a:path>
              <a:path w="1897379" h="935989">
                <a:moveTo>
                  <a:pt x="1585896" y="618683"/>
                </a:moveTo>
                <a:lnTo>
                  <a:pt x="1585493" y="618774"/>
                </a:lnTo>
                <a:lnTo>
                  <a:pt x="1585493" y="621029"/>
                </a:lnTo>
                <a:lnTo>
                  <a:pt x="1590789" y="621029"/>
                </a:lnTo>
                <a:lnTo>
                  <a:pt x="1585896" y="618683"/>
                </a:lnTo>
                <a:close/>
              </a:path>
              <a:path w="1897379" h="935989">
                <a:moveTo>
                  <a:pt x="1592729" y="618489"/>
                </a:moveTo>
                <a:lnTo>
                  <a:pt x="1590471" y="618489"/>
                </a:lnTo>
                <a:lnTo>
                  <a:pt x="1590789" y="621029"/>
                </a:lnTo>
                <a:lnTo>
                  <a:pt x="1592766" y="621029"/>
                </a:lnTo>
                <a:lnTo>
                  <a:pt x="1592729" y="618489"/>
                </a:lnTo>
                <a:close/>
              </a:path>
              <a:path w="1897379" h="935989">
                <a:moveTo>
                  <a:pt x="1048054" y="610869"/>
                </a:moveTo>
                <a:lnTo>
                  <a:pt x="1045667" y="610869"/>
                </a:lnTo>
                <a:lnTo>
                  <a:pt x="1044016" y="612139"/>
                </a:lnTo>
                <a:lnTo>
                  <a:pt x="1042136" y="612139"/>
                </a:lnTo>
                <a:lnTo>
                  <a:pt x="1040599" y="613409"/>
                </a:lnTo>
                <a:lnTo>
                  <a:pt x="1040828" y="615949"/>
                </a:lnTo>
                <a:lnTo>
                  <a:pt x="1039672" y="615949"/>
                </a:lnTo>
                <a:lnTo>
                  <a:pt x="1039672" y="618489"/>
                </a:lnTo>
                <a:lnTo>
                  <a:pt x="1042466" y="618489"/>
                </a:lnTo>
                <a:lnTo>
                  <a:pt x="1045425" y="619759"/>
                </a:lnTo>
                <a:lnTo>
                  <a:pt x="1045146" y="617219"/>
                </a:lnTo>
                <a:lnTo>
                  <a:pt x="1049464" y="617219"/>
                </a:lnTo>
                <a:lnTo>
                  <a:pt x="1050010" y="614679"/>
                </a:lnTo>
                <a:lnTo>
                  <a:pt x="1048918" y="612139"/>
                </a:lnTo>
                <a:lnTo>
                  <a:pt x="1048054" y="610869"/>
                </a:lnTo>
                <a:close/>
              </a:path>
              <a:path w="1897379" h="935989">
                <a:moveTo>
                  <a:pt x="1047635" y="617219"/>
                </a:moveTo>
                <a:lnTo>
                  <a:pt x="1045146" y="617219"/>
                </a:lnTo>
                <a:lnTo>
                  <a:pt x="1045425" y="619759"/>
                </a:lnTo>
                <a:lnTo>
                  <a:pt x="1047851" y="619759"/>
                </a:lnTo>
                <a:lnTo>
                  <a:pt x="1047991" y="618489"/>
                </a:lnTo>
                <a:lnTo>
                  <a:pt x="1047635" y="617219"/>
                </a:lnTo>
                <a:close/>
              </a:path>
              <a:path w="1897379" h="935989">
                <a:moveTo>
                  <a:pt x="1574787" y="610869"/>
                </a:moveTo>
                <a:lnTo>
                  <a:pt x="1574126" y="614679"/>
                </a:lnTo>
                <a:lnTo>
                  <a:pt x="1579270" y="614679"/>
                </a:lnTo>
                <a:lnTo>
                  <a:pt x="1579270" y="615949"/>
                </a:lnTo>
                <a:lnTo>
                  <a:pt x="1581137" y="619759"/>
                </a:lnTo>
                <a:lnTo>
                  <a:pt x="1585493" y="618774"/>
                </a:lnTo>
                <a:lnTo>
                  <a:pt x="1585493" y="618489"/>
                </a:lnTo>
                <a:lnTo>
                  <a:pt x="1592729" y="618489"/>
                </a:lnTo>
                <a:lnTo>
                  <a:pt x="1592656" y="613409"/>
                </a:lnTo>
                <a:lnTo>
                  <a:pt x="1591802" y="612139"/>
                </a:lnTo>
                <a:lnTo>
                  <a:pt x="1578025" y="612139"/>
                </a:lnTo>
                <a:lnTo>
                  <a:pt x="1574787" y="610869"/>
                </a:lnTo>
                <a:close/>
              </a:path>
              <a:path w="1897379" h="935989">
                <a:moveTo>
                  <a:pt x="1585493" y="618489"/>
                </a:moveTo>
                <a:lnTo>
                  <a:pt x="1585493" y="618774"/>
                </a:lnTo>
                <a:lnTo>
                  <a:pt x="1585896" y="618683"/>
                </a:lnTo>
                <a:lnTo>
                  <a:pt x="1585493" y="618489"/>
                </a:lnTo>
                <a:close/>
              </a:path>
              <a:path w="1897379" h="935989">
                <a:moveTo>
                  <a:pt x="1586750" y="618489"/>
                </a:moveTo>
                <a:lnTo>
                  <a:pt x="1585493" y="618489"/>
                </a:lnTo>
                <a:lnTo>
                  <a:pt x="1585896" y="618683"/>
                </a:lnTo>
                <a:lnTo>
                  <a:pt x="1586750" y="618489"/>
                </a:lnTo>
                <a:close/>
              </a:path>
              <a:path w="1897379" h="935989">
                <a:moveTo>
                  <a:pt x="518795" y="605789"/>
                </a:moveTo>
                <a:lnTo>
                  <a:pt x="492671" y="605789"/>
                </a:lnTo>
                <a:lnTo>
                  <a:pt x="494957" y="607059"/>
                </a:lnTo>
                <a:lnTo>
                  <a:pt x="494588" y="610869"/>
                </a:lnTo>
                <a:lnTo>
                  <a:pt x="498614" y="610869"/>
                </a:lnTo>
                <a:lnTo>
                  <a:pt x="500087" y="613409"/>
                </a:lnTo>
                <a:lnTo>
                  <a:pt x="499719" y="614679"/>
                </a:lnTo>
                <a:lnTo>
                  <a:pt x="502107" y="615949"/>
                </a:lnTo>
                <a:lnTo>
                  <a:pt x="501738" y="618489"/>
                </a:lnTo>
                <a:lnTo>
                  <a:pt x="507238" y="618489"/>
                </a:lnTo>
                <a:lnTo>
                  <a:pt x="508698" y="617219"/>
                </a:lnTo>
                <a:lnTo>
                  <a:pt x="521288" y="617219"/>
                </a:lnTo>
                <a:lnTo>
                  <a:pt x="521703" y="614679"/>
                </a:lnTo>
                <a:lnTo>
                  <a:pt x="523049" y="609599"/>
                </a:lnTo>
                <a:lnTo>
                  <a:pt x="518795" y="608329"/>
                </a:lnTo>
                <a:lnTo>
                  <a:pt x="518795" y="605789"/>
                </a:lnTo>
                <a:close/>
              </a:path>
              <a:path w="1897379" h="935989">
                <a:moveTo>
                  <a:pt x="510171" y="617219"/>
                </a:moveTo>
                <a:lnTo>
                  <a:pt x="508698" y="617219"/>
                </a:lnTo>
                <a:lnTo>
                  <a:pt x="507238" y="618489"/>
                </a:lnTo>
                <a:lnTo>
                  <a:pt x="512000" y="618489"/>
                </a:lnTo>
                <a:lnTo>
                  <a:pt x="510171" y="617219"/>
                </a:lnTo>
                <a:close/>
              </a:path>
              <a:path w="1897379" h="935989">
                <a:moveTo>
                  <a:pt x="513651" y="617219"/>
                </a:moveTo>
                <a:lnTo>
                  <a:pt x="510171" y="617219"/>
                </a:lnTo>
                <a:lnTo>
                  <a:pt x="512000" y="618489"/>
                </a:lnTo>
                <a:lnTo>
                  <a:pt x="513651" y="617219"/>
                </a:lnTo>
                <a:close/>
              </a:path>
              <a:path w="1897379" h="935989">
                <a:moveTo>
                  <a:pt x="513651" y="617219"/>
                </a:moveTo>
                <a:lnTo>
                  <a:pt x="512000" y="618489"/>
                </a:lnTo>
                <a:lnTo>
                  <a:pt x="516401" y="618489"/>
                </a:lnTo>
                <a:lnTo>
                  <a:pt x="513651" y="617219"/>
                </a:lnTo>
                <a:close/>
              </a:path>
              <a:path w="1897379" h="935989">
                <a:moveTo>
                  <a:pt x="966901" y="614679"/>
                </a:moveTo>
                <a:lnTo>
                  <a:pt x="959751" y="614679"/>
                </a:lnTo>
                <a:lnTo>
                  <a:pt x="960081" y="618489"/>
                </a:lnTo>
                <a:lnTo>
                  <a:pt x="962685" y="617219"/>
                </a:lnTo>
                <a:lnTo>
                  <a:pt x="966901" y="617219"/>
                </a:lnTo>
                <a:lnTo>
                  <a:pt x="966901" y="614679"/>
                </a:lnTo>
                <a:close/>
              </a:path>
              <a:path w="1897379" h="935989">
                <a:moveTo>
                  <a:pt x="962685" y="617219"/>
                </a:moveTo>
                <a:lnTo>
                  <a:pt x="960081" y="618489"/>
                </a:lnTo>
                <a:lnTo>
                  <a:pt x="963650" y="618489"/>
                </a:lnTo>
                <a:lnTo>
                  <a:pt x="962685" y="617219"/>
                </a:lnTo>
                <a:close/>
              </a:path>
              <a:path w="1897379" h="935989">
                <a:moveTo>
                  <a:pt x="966901" y="617219"/>
                </a:moveTo>
                <a:lnTo>
                  <a:pt x="962685" y="617219"/>
                </a:lnTo>
                <a:lnTo>
                  <a:pt x="963650" y="618489"/>
                </a:lnTo>
                <a:lnTo>
                  <a:pt x="966901" y="618489"/>
                </a:lnTo>
                <a:lnTo>
                  <a:pt x="966901" y="617219"/>
                </a:lnTo>
                <a:close/>
              </a:path>
              <a:path w="1897379" h="935989">
                <a:moveTo>
                  <a:pt x="983843" y="596899"/>
                </a:moveTo>
                <a:lnTo>
                  <a:pt x="963650" y="596899"/>
                </a:lnTo>
                <a:lnTo>
                  <a:pt x="966901" y="599439"/>
                </a:lnTo>
                <a:lnTo>
                  <a:pt x="966584" y="601979"/>
                </a:lnTo>
                <a:lnTo>
                  <a:pt x="962685" y="603249"/>
                </a:lnTo>
                <a:lnTo>
                  <a:pt x="963980" y="605789"/>
                </a:lnTo>
                <a:lnTo>
                  <a:pt x="965606" y="607059"/>
                </a:lnTo>
                <a:lnTo>
                  <a:pt x="967244" y="607059"/>
                </a:lnTo>
                <a:lnTo>
                  <a:pt x="966987" y="608964"/>
                </a:lnTo>
                <a:lnTo>
                  <a:pt x="966901" y="618489"/>
                </a:lnTo>
                <a:lnTo>
                  <a:pt x="975042" y="618489"/>
                </a:lnTo>
                <a:lnTo>
                  <a:pt x="975262" y="615949"/>
                </a:lnTo>
                <a:lnTo>
                  <a:pt x="975372" y="612139"/>
                </a:lnTo>
                <a:lnTo>
                  <a:pt x="979932" y="610869"/>
                </a:lnTo>
                <a:lnTo>
                  <a:pt x="979932" y="604519"/>
                </a:lnTo>
                <a:lnTo>
                  <a:pt x="983843" y="599439"/>
                </a:lnTo>
                <a:lnTo>
                  <a:pt x="983843" y="596899"/>
                </a:lnTo>
                <a:close/>
              </a:path>
              <a:path w="1897379" h="935989">
                <a:moveTo>
                  <a:pt x="1057757" y="615949"/>
                </a:moveTo>
                <a:lnTo>
                  <a:pt x="1053071" y="618489"/>
                </a:lnTo>
                <a:lnTo>
                  <a:pt x="1061745" y="618489"/>
                </a:lnTo>
                <a:lnTo>
                  <a:pt x="1057757" y="615949"/>
                </a:lnTo>
                <a:close/>
              </a:path>
              <a:path w="1897379" h="935989">
                <a:moveTo>
                  <a:pt x="1065669" y="609599"/>
                </a:moveTo>
                <a:lnTo>
                  <a:pt x="1065542" y="612139"/>
                </a:lnTo>
                <a:lnTo>
                  <a:pt x="1064552" y="614679"/>
                </a:lnTo>
                <a:lnTo>
                  <a:pt x="1061618" y="615949"/>
                </a:lnTo>
                <a:lnTo>
                  <a:pt x="1065237" y="617219"/>
                </a:lnTo>
                <a:lnTo>
                  <a:pt x="1061745" y="618489"/>
                </a:lnTo>
                <a:lnTo>
                  <a:pt x="1083082" y="618489"/>
                </a:lnTo>
                <a:lnTo>
                  <a:pt x="1065669" y="609599"/>
                </a:lnTo>
                <a:close/>
              </a:path>
              <a:path w="1897379" h="935989">
                <a:moveTo>
                  <a:pt x="633450" y="610869"/>
                </a:moveTo>
                <a:lnTo>
                  <a:pt x="630186" y="617219"/>
                </a:lnTo>
                <a:lnTo>
                  <a:pt x="655590" y="617219"/>
                </a:lnTo>
                <a:lnTo>
                  <a:pt x="655751" y="614679"/>
                </a:lnTo>
                <a:lnTo>
                  <a:pt x="635558" y="614679"/>
                </a:lnTo>
                <a:lnTo>
                  <a:pt x="633450" y="610869"/>
                </a:lnTo>
                <a:close/>
              </a:path>
              <a:path w="1897379" h="935989">
                <a:moveTo>
                  <a:pt x="1102639" y="615949"/>
                </a:moveTo>
                <a:lnTo>
                  <a:pt x="1100455" y="615949"/>
                </a:lnTo>
                <a:lnTo>
                  <a:pt x="1101623" y="617219"/>
                </a:lnTo>
                <a:lnTo>
                  <a:pt x="1102639" y="615949"/>
                </a:lnTo>
                <a:close/>
              </a:path>
              <a:path w="1897379" h="935989">
                <a:moveTo>
                  <a:pt x="1104880" y="614679"/>
                </a:moveTo>
                <a:lnTo>
                  <a:pt x="1103655" y="614679"/>
                </a:lnTo>
                <a:lnTo>
                  <a:pt x="1103960" y="615949"/>
                </a:lnTo>
                <a:lnTo>
                  <a:pt x="1104880" y="614679"/>
                </a:lnTo>
                <a:close/>
              </a:path>
              <a:path w="1897379" h="935989">
                <a:moveTo>
                  <a:pt x="1404327" y="609599"/>
                </a:moveTo>
                <a:lnTo>
                  <a:pt x="1403032" y="612139"/>
                </a:lnTo>
                <a:lnTo>
                  <a:pt x="1404747" y="615949"/>
                </a:lnTo>
                <a:lnTo>
                  <a:pt x="1406931" y="613409"/>
                </a:lnTo>
                <a:lnTo>
                  <a:pt x="1404327" y="609599"/>
                </a:lnTo>
                <a:close/>
              </a:path>
              <a:path w="1897379" h="935989">
                <a:moveTo>
                  <a:pt x="1533029" y="608329"/>
                </a:moveTo>
                <a:lnTo>
                  <a:pt x="1523847" y="609599"/>
                </a:lnTo>
                <a:lnTo>
                  <a:pt x="1522285" y="615949"/>
                </a:lnTo>
                <a:lnTo>
                  <a:pt x="1523695" y="615949"/>
                </a:lnTo>
                <a:lnTo>
                  <a:pt x="1528051" y="614679"/>
                </a:lnTo>
                <a:lnTo>
                  <a:pt x="1534591" y="610869"/>
                </a:lnTo>
                <a:lnTo>
                  <a:pt x="1533029" y="608329"/>
                </a:lnTo>
                <a:close/>
              </a:path>
              <a:path w="1897379" h="935989">
                <a:moveTo>
                  <a:pt x="637882" y="607059"/>
                </a:moveTo>
                <a:lnTo>
                  <a:pt x="635673" y="608267"/>
                </a:lnTo>
                <a:lnTo>
                  <a:pt x="635558" y="614679"/>
                </a:lnTo>
                <a:lnTo>
                  <a:pt x="655751" y="614679"/>
                </a:lnTo>
                <a:lnTo>
                  <a:pt x="648627" y="610869"/>
                </a:lnTo>
                <a:lnTo>
                  <a:pt x="637882" y="607059"/>
                </a:lnTo>
                <a:close/>
              </a:path>
              <a:path w="1897379" h="935989">
                <a:moveTo>
                  <a:pt x="1122565" y="577849"/>
                </a:moveTo>
                <a:lnTo>
                  <a:pt x="1115796" y="577849"/>
                </a:lnTo>
                <a:lnTo>
                  <a:pt x="1113231" y="581659"/>
                </a:lnTo>
                <a:lnTo>
                  <a:pt x="1109751" y="581659"/>
                </a:lnTo>
                <a:lnTo>
                  <a:pt x="1108036" y="582929"/>
                </a:lnTo>
                <a:lnTo>
                  <a:pt x="1105509" y="586739"/>
                </a:lnTo>
                <a:lnTo>
                  <a:pt x="1103083" y="590549"/>
                </a:lnTo>
                <a:lnTo>
                  <a:pt x="1103350" y="609599"/>
                </a:lnTo>
                <a:lnTo>
                  <a:pt x="1105979" y="613409"/>
                </a:lnTo>
                <a:lnTo>
                  <a:pt x="1108036" y="610869"/>
                </a:lnTo>
                <a:lnTo>
                  <a:pt x="1113574" y="604519"/>
                </a:lnTo>
                <a:lnTo>
                  <a:pt x="1122108" y="595629"/>
                </a:lnTo>
                <a:lnTo>
                  <a:pt x="1124356" y="595629"/>
                </a:lnTo>
                <a:lnTo>
                  <a:pt x="1129347" y="593089"/>
                </a:lnTo>
                <a:lnTo>
                  <a:pt x="1135646" y="586739"/>
                </a:lnTo>
                <a:lnTo>
                  <a:pt x="1139926" y="580389"/>
                </a:lnTo>
                <a:lnTo>
                  <a:pt x="1141272" y="579119"/>
                </a:lnTo>
                <a:lnTo>
                  <a:pt x="1123505" y="579119"/>
                </a:lnTo>
                <a:lnTo>
                  <a:pt x="1122565" y="577849"/>
                </a:lnTo>
                <a:close/>
              </a:path>
              <a:path w="1897379" h="935989">
                <a:moveTo>
                  <a:pt x="407974" y="600709"/>
                </a:moveTo>
                <a:lnTo>
                  <a:pt x="403313" y="608329"/>
                </a:lnTo>
                <a:lnTo>
                  <a:pt x="407949" y="612139"/>
                </a:lnTo>
                <a:lnTo>
                  <a:pt x="408914" y="609599"/>
                </a:lnTo>
                <a:lnTo>
                  <a:pt x="410083" y="608329"/>
                </a:lnTo>
                <a:lnTo>
                  <a:pt x="407974" y="600709"/>
                </a:lnTo>
                <a:close/>
              </a:path>
              <a:path w="1897379" h="935989">
                <a:moveTo>
                  <a:pt x="1055192" y="584199"/>
                </a:moveTo>
                <a:lnTo>
                  <a:pt x="1052957" y="584199"/>
                </a:lnTo>
                <a:lnTo>
                  <a:pt x="1050137" y="585469"/>
                </a:lnTo>
                <a:lnTo>
                  <a:pt x="1049591" y="589279"/>
                </a:lnTo>
                <a:lnTo>
                  <a:pt x="1049591" y="591819"/>
                </a:lnTo>
                <a:lnTo>
                  <a:pt x="1051344" y="591819"/>
                </a:lnTo>
                <a:lnTo>
                  <a:pt x="1051344" y="593089"/>
                </a:lnTo>
                <a:lnTo>
                  <a:pt x="1049934" y="594359"/>
                </a:lnTo>
                <a:lnTo>
                  <a:pt x="1049718" y="595629"/>
                </a:lnTo>
                <a:lnTo>
                  <a:pt x="1048778" y="596899"/>
                </a:lnTo>
                <a:lnTo>
                  <a:pt x="1046441" y="596899"/>
                </a:lnTo>
                <a:lnTo>
                  <a:pt x="1046556" y="599439"/>
                </a:lnTo>
                <a:lnTo>
                  <a:pt x="1045629" y="599439"/>
                </a:lnTo>
                <a:lnTo>
                  <a:pt x="1044689" y="600709"/>
                </a:lnTo>
                <a:lnTo>
                  <a:pt x="1044917" y="601979"/>
                </a:lnTo>
                <a:lnTo>
                  <a:pt x="1043762" y="604519"/>
                </a:lnTo>
                <a:lnTo>
                  <a:pt x="1043456" y="606702"/>
                </a:lnTo>
                <a:lnTo>
                  <a:pt x="1043346" y="610103"/>
                </a:lnTo>
                <a:lnTo>
                  <a:pt x="1043254" y="610869"/>
                </a:lnTo>
                <a:lnTo>
                  <a:pt x="1042530" y="612139"/>
                </a:lnTo>
                <a:lnTo>
                  <a:pt x="1044016" y="612139"/>
                </a:lnTo>
                <a:lnTo>
                  <a:pt x="1045146" y="610869"/>
                </a:lnTo>
                <a:lnTo>
                  <a:pt x="1046238" y="610869"/>
                </a:lnTo>
                <a:lnTo>
                  <a:pt x="1048836" y="610103"/>
                </a:lnTo>
                <a:lnTo>
                  <a:pt x="1049350" y="609599"/>
                </a:lnTo>
                <a:lnTo>
                  <a:pt x="1054938" y="609599"/>
                </a:lnTo>
                <a:lnTo>
                  <a:pt x="1055903" y="607059"/>
                </a:lnTo>
                <a:lnTo>
                  <a:pt x="1057351" y="604519"/>
                </a:lnTo>
                <a:lnTo>
                  <a:pt x="1060983" y="603249"/>
                </a:lnTo>
                <a:lnTo>
                  <a:pt x="1066253" y="603249"/>
                </a:lnTo>
                <a:lnTo>
                  <a:pt x="1066558" y="601979"/>
                </a:lnTo>
                <a:lnTo>
                  <a:pt x="1067117" y="600709"/>
                </a:lnTo>
                <a:lnTo>
                  <a:pt x="1068870" y="599439"/>
                </a:lnTo>
                <a:lnTo>
                  <a:pt x="1070749" y="596899"/>
                </a:lnTo>
                <a:lnTo>
                  <a:pt x="1071248" y="592256"/>
                </a:lnTo>
                <a:lnTo>
                  <a:pt x="1071295" y="590549"/>
                </a:lnTo>
                <a:lnTo>
                  <a:pt x="1069136" y="588009"/>
                </a:lnTo>
                <a:lnTo>
                  <a:pt x="1068959" y="586739"/>
                </a:lnTo>
                <a:lnTo>
                  <a:pt x="1056830" y="586739"/>
                </a:lnTo>
                <a:lnTo>
                  <a:pt x="1055192" y="584199"/>
                </a:lnTo>
                <a:close/>
              </a:path>
              <a:path w="1897379" h="935989">
                <a:moveTo>
                  <a:pt x="1579892" y="607059"/>
                </a:moveTo>
                <a:lnTo>
                  <a:pt x="1578025" y="612139"/>
                </a:lnTo>
                <a:lnTo>
                  <a:pt x="1591802" y="612139"/>
                </a:lnTo>
                <a:lnTo>
                  <a:pt x="1589239" y="608329"/>
                </a:lnTo>
                <a:lnTo>
                  <a:pt x="1579892" y="607059"/>
                </a:lnTo>
                <a:close/>
              </a:path>
              <a:path w="1897379" h="935989">
                <a:moveTo>
                  <a:pt x="625983" y="604519"/>
                </a:moveTo>
                <a:lnTo>
                  <a:pt x="620141" y="607059"/>
                </a:lnTo>
                <a:lnTo>
                  <a:pt x="622007" y="610869"/>
                </a:lnTo>
                <a:lnTo>
                  <a:pt x="632980" y="610869"/>
                </a:lnTo>
                <a:lnTo>
                  <a:pt x="634377" y="605789"/>
                </a:lnTo>
                <a:lnTo>
                  <a:pt x="625983" y="604519"/>
                </a:lnTo>
                <a:close/>
              </a:path>
              <a:path w="1897379" h="935989">
                <a:moveTo>
                  <a:pt x="1050544" y="609599"/>
                </a:moveTo>
                <a:lnTo>
                  <a:pt x="1049350" y="609599"/>
                </a:lnTo>
                <a:lnTo>
                  <a:pt x="1048836" y="610103"/>
                </a:lnTo>
                <a:lnTo>
                  <a:pt x="1050544" y="609599"/>
                </a:lnTo>
                <a:close/>
              </a:path>
              <a:path w="1897379" h="935989">
                <a:moveTo>
                  <a:pt x="1558721" y="593089"/>
                </a:moveTo>
                <a:lnTo>
                  <a:pt x="1553743" y="600709"/>
                </a:lnTo>
                <a:lnTo>
                  <a:pt x="1557032" y="608329"/>
                </a:lnTo>
                <a:lnTo>
                  <a:pt x="1560753" y="608329"/>
                </a:lnTo>
                <a:lnTo>
                  <a:pt x="1557642" y="603249"/>
                </a:lnTo>
                <a:lnTo>
                  <a:pt x="1563700" y="603249"/>
                </a:lnTo>
                <a:lnTo>
                  <a:pt x="1562925" y="601979"/>
                </a:lnTo>
                <a:lnTo>
                  <a:pt x="1562925" y="599439"/>
                </a:lnTo>
                <a:lnTo>
                  <a:pt x="1559814" y="599439"/>
                </a:lnTo>
                <a:lnTo>
                  <a:pt x="1559814" y="598169"/>
                </a:lnTo>
                <a:lnTo>
                  <a:pt x="1558721" y="593089"/>
                </a:lnTo>
                <a:close/>
              </a:path>
              <a:path w="1897379" h="935989">
                <a:moveTo>
                  <a:pt x="518795" y="603249"/>
                </a:moveTo>
                <a:lnTo>
                  <a:pt x="485432" y="603249"/>
                </a:lnTo>
                <a:lnTo>
                  <a:pt x="486791" y="604519"/>
                </a:lnTo>
                <a:lnTo>
                  <a:pt x="488721" y="605789"/>
                </a:lnTo>
                <a:lnTo>
                  <a:pt x="489423" y="606702"/>
                </a:lnTo>
                <a:lnTo>
                  <a:pt x="490601" y="605789"/>
                </a:lnTo>
                <a:lnTo>
                  <a:pt x="518795" y="605789"/>
                </a:lnTo>
                <a:lnTo>
                  <a:pt x="518795" y="603249"/>
                </a:lnTo>
                <a:close/>
              </a:path>
              <a:path w="1897379" h="935989">
                <a:moveTo>
                  <a:pt x="623637" y="604519"/>
                </a:moveTo>
                <a:lnTo>
                  <a:pt x="619201" y="604519"/>
                </a:lnTo>
                <a:lnTo>
                  <a:pt x="622935" y="605789"/>
                </a:lnTo>
                <a:lnTo>
                  <a:pt x="623637" y="604519"/>
                </a:lnTo>
                <a:close/>
              </a:path>
              <a:path w="1897379" h="935989">
                <a:moveTo>
                  <a:pt x="1544561" y="595629"/>
                </a:moveTo>
                <a:lnTo>
                  <a:pt x="1540192" y="599439"/>
                </a:lnTo>
                <a:lnTo>
                  <a:pt x="1534896" y="601979"/>
                </a:lnTo>
                <a:lnTo>
                  <a:pt x="1530235" y="601979"/>
                </a:lnTo>
                <a:lnTo>
                  <a:pt x="1537703" y="605789"/>
                </a:lnTo>
                <a:lnTo>
                  <a:pt x="1541754" y="600709"/>
                </a:lnTo>
                <a:lnTo>
                  <a:pt x="1544561" y="595629"/>
                </a:lnTo>
                <a:close/>
              </a:path>
              <a:path w="1897379" h="935989">
                <a:moveTo>
                  <a:pt x="471157" y="596899"/>
                </a:moveTo>
                <a:lnTo>
                  <a:pt x="471131" y="598169"/>
                </a:lnTo>
                <a:lnTo>
                  <a:pt x="471271" y="599439"/>
                </a:lnTo>
                <a:lnTo>
                  <a:pt x="465531" y="599439"/>
                </a:lnTo>
                <a:lnTo>
                  <a:pt x="465658" y="600709"/>
                </a:lnTo>
                <a:lnTo>
                  <a:pt x="465785" y="604519"/>
                </a:lnTo>
                <a:lnTo>
                  <a:pt x="482396" y="604519"/>
                </a:lnTo>
                <a:lnTo>
                  <a:pt x="479488" y="601979"/>
                </a:lnTo>
                <a:lnTo>
                  <a:pt x="478751" y="600709"/>
                </a:lnTo>
                <a:lnTo>
                  <a:pt x="476631" y="600709"/>
                </a:lnTo>
                <a:lnTo>
                  <a:pt x="473113" y="599439"/>
                </a:lnTo>
                <a:lnTo>
                  <a:pt x="471157" y="596899"/>
                </a:lnTo>
                <a:close/>
              </a:path>
              <a:path w="1897379" h="935989">
                <a:moveTo>
                  <a:pt x="518795" y="600709"/>
                </a:moveTo>
                <a:lnTo>
                  <a:pt x="478751" y="600709"/>
                </a:lnTo>
                <a:lnTo>
                  <a:pt x="479488" y="601979"/>
                </a:lnTo>
                <a:lnTo>
                  <a:pt x="482396" y="604519"/>
                </a:lnTo>
                <a:lnTo>
                  <a:pt x="484479" y="603249"/>
                </a:lnTo>
                <a:lnTo>
                  <a:pt x="518795" y="603249"/>
                </a:lnTo>
                <a:lnTo>
                  <a:pt x="518795" y="600709"/>
                </a:lnTo>
                <a:close/>
              </a:path>
              <a:path w="1897379" h="935989">
                <a:moveTo>
                  <a:pt x="1066253" y="603249"/>
                </a:moveTo>
                <a:lnTo>
                  <a:pt x="1063764" y="603249"/>
                </a:lnTo>
                <a:lnTo>
                  <a:pt x="1065949" y="604519"/>
                </a:lnTo>
                <a:lnTo>
                  <a:pt x="1066253" y="603249"/>
                </a:lnTo>
                <a:close/>
              </a:path>
              <a:path w="1897379" h="935989">
                <a:moveTo>
                  <a:pt x="1396022" y="596899"/>
                </a:moveTo>
                <a:lnTo>
                  <a:pt x="1395399" y="599439"/>
                </a:lnTo>
                <a:lnTo>
                  <a:pt x="1397127" y="604519"/>
                </a:lnTo>
                <a:lnTo>
                  <a:pt x="1398993" y="601979"/>
                </a:lnTo>
                <a:lnTo>
                  <a:pt x="1400848" y="600709"/>
                </a:lnTo>
                <a:lnTo>
                  <a:pt x="1396022" y="596899"/>
                </a:lnTo>
                <a:close/>
              </a:path>
              <a:path w="1897379" h="935989">
                <a:moveTo>
                  <a:pt x="1563700" y="603249"/>
                </a:moveTo>
                <a:lnTo>
                  <a:pt x="1557642" y="603249"/>
                </a:lnTo>
                <a:lnTo>
                  <a:pt x="1564474" y="604519"/>
                </a:lnTo>
                <a:lnTo>
                  <a:pt x="1563700" y="603249"/>
                </a:lnTo>
                <a:close/>
              </a:path>
              <a:path w="1897379" h="935989">
                <a:moveTo>
                  <a:pt x="533057" y="594359"/>
                </a:moveTo>
                <a:lnTo>
                  <a:pt x="471639" y="594359"/>
                </a:lnTo>
                <a:lnTo>
                  <a:pt x="471233" y="595629"/>
                </a:lnTo>
                <a:lnTo>
                  <a:pt x="471157" y="596899"/>
                </a:lnTo>
                <a:lnTo>
                  <a:pt x="473113" y="599439"/>
                </a:lnTo>
                <a:lnTo>
                  <a:pt x="476631" y="600709"/>
                </a:lnTo>
                <a:lnTo>
                  <a:pt x="518795" y="600709"/>
                </a:lnTo>
                <a:lnTo>
                  <a:pt x="520471" y="603249"/>
                </a:lnTo>
                <a:lnTo>
                  <a:pt x="524268" y="600709"/>
                </a:lnTo>
                <a:lnTo>
                  <a:pt x="522262" y="599439"/>
                </a:lnTo>
                <a:lnTo>
                  <a:pt x="520369" y="599439"/>
                </a:lnTo>
                <a:lnTo>
                  <a:pt x="519633" y="598169"/>
                </a:lnTo>
                <a:lnTo>
                  <a:pt x="520268" y="595629"/>
                </a:lnTo>
                <a:lnTo>
                  <a:pt x="529755" y="595629"/>
                </a:lnTo>
                <a:lnTo>
                  <a:pt x="532741" y="594678"/>
                </a:lnTo>
                <a:lnTo>
                  <a:pt x="533057" y="594359"/>
                </a:lnTo>
                <a:close/>
              </a:path>
              <a:path w="1897379" h="935989">
                <a:moveTo>
                  <a:pt x="533199" y="594532"/>
                </a:moveTo>
                <a:lnTo>
                  <a:pt x="532741" y="594678"/>
                </a:lnTo>
                <a:lnTo>
                  <a:pt x="531799" y="595629"/>
                </a:lnTo>
                <a:lnTo>
                  <a:pt x="520268" y="595629"/>
                </a:lnTo>
                <a:lnTo>
                  <a:pt x="519633" y="598169"/>
                </a:lnTo>
                <a:lnTo>
                  <a:pt x="520369" y="599439"/>
                </a:lnTo>
                <a:lnTo>
                  <a:pt x="522262" y="599439"/>
                </a:lnTo>
                <a:lnTo>
                  <a:pt x="524268" y="600709"/>
                </a:lnTo>
                <a:lnTo>
                  <a:pt x="520471" y="603249"/>
                </a:lnTo>
                <a:lnTo>
                  <a:pt x="624340" y="603249"/>
                </a:lnTo>
                <a:lnTo>
                  <a:pt x="625043" y="601979"/>
                </a:lnTo>
                <a:lnTo>
                  <a:pt x="539127" y="601979"/>
                </a:lnTo>
                <a:lnTo>
                  <a:pt x="538670" y="600709"/>
                </a:lnTo>
                <a:lnTo>
                  <a:pt x="535889" y="599439"/>
                </a:lnTo>
                <a:lnTo>
                  <a:pt x="535152" y="596899"/>
                </a:lnTo>
                <a:lnTo>
                  <a:pt x="533199" y="594532"/>
                </a:lnTo>
                <a:close/>
              </a:path>
              <a:path w="1897379" h="935989">
                <a:moveTo>
                  <a:pt x="551459" y="594359"/>
                </a:moveTo>
                <a:lnTo>
                  <a:pt x="533742" y="594359"/>
                </a:lnTo>
                <a:lnTo>
                  <a:pt x="533199" y="594532"/>
                </a:lnTo>
                <a:lnTo>
                  <a:pt x="535152" y="596899"/>
                </a:lnTo>
                <a:lnTo>
                  <a:pt x="535889" y="599439"/>
                </a:lnTo>
                <a:lnTo>
                  <a:pt x="538670" y="600709"/>
                </a:lnTo>
                <a:lnTo>
                  <a:pt x="539127" y="601979"/>
                </a:lnTo>
                <a:lnTo>
                  <a:pt x="541350" y="600709"/>
                </a:lnTo>
                <a:lnTo>
                  <a:pt x="542137" y="599439"/>
                </a:lnTo>
                <a:lnTo>
                  <a:pt x="545299" y="599439"/>
                </a:lnTo>
                <a:lnTo>
                  <a:pt x="548144" y="598169"/>
                </a:lnTo>
                <a:lnTo>
                  <a:pt x="549719" y="598169"/>
                </a:lnTo>
                <a:lnTo>
                  <a:pt x="550672" y="595629"/>
                </a:lnTo>
                <a:lnTo>
                  <a:pt x="551459" y="594359"/>
                </a:lnTo>
                <a:close/>
              </a:path>
              <a:path w="1897379" h="935989">
                <a:moveTo>
                  <a:pt x="572281" y="591819"/>
                </a:moveTo>
                <a:lnTo>
                  <a:pt x="554939" y="591819"/>
                </a:lnTo>
                <a:lnTo>
                  <a:pt x="554939" y="594359"/>
                </a:lnTo>
                <a:lnTo>
                  <a:pt x="551459" y="594359"/>
                </a:lnTo>
                <a:lnTo>
                  <a:pt x="550672" y="595629"/>
                </a:lnTo>
                <a:lnTo>
                  <a:pt x="549719" y="598169"/>
                </a:lnTo>
                <a:lnTo>
                  <a:pt x="548144" y="598169"/>
                </a:lnTo>
                <a:lnTo>
                  <a:pt x="545299" y="599439"/>
                </a:lnTo>
                <a:lnTo>
                  <a:pt x="544042" y="600709"/>
                </a:lnTo>
                <a:lnTo>
                  <a:pt x="541350" y="600709"/>
                </a:lnTo>
                <a:lnTo>
                  <a:pt x="539127" y="601979"/>
                </a:lnTo>
                <a:lnTo>
                  <a:pt x="625043" y="601979"/>
                </a:lnTo>
                <a:lnTo>
                  <a:pt x="625556" y="600709"/>
                </a:lnTo>
                <a:lnTo>
                  <a:pt x="544042" y="600709"/>
                </a:lnTo>
                <a:lnTo>
                  <a:pt x="542137" y="599439"/>
                </a:lnTo>
                <a:lnTo>
                  <a:pt x="577862" y="599439"/>
                </a:lnTo>
                <a:lnTo>
                  <a:pt x="572160" y="593089"/>
                </a:lnTo>
                <a:lnTo>
                  <a:pt x="572281" y="591819"/>
                </a:lnTo>
                <a:close/>
              </a:path>
              <a:path w="1897379" h="935989">
                <a:moveTo>
                  <a:pt x="1427314" y="600709"/>
                </a:moveTo>
                <a:lnTo>
                  <a:pt x="1424520" y="601979"/>
                </a:lnTo>
                <a:lnTo>
                  <a:pt x="1427314" y="601979"/>
                </a:lnTo>
                <a:lnTo>
                  <a:pt x="1427314" y="600709"/>
                </a:lnTo>
                <a:close/>
              </a:path>
              <a:path w="1897379" h="935989">
                <a:moveTo>
                  <a:pt x="1463586" y="595629"/>
                </a:moveTo>
                <a:lnTo>
                  <a:pt x="1461249" y="595629"/>
                </a:lnTo>
                <a:lnTo>
                  <a:pt x="1461630" y="596899"/>
                </a:lnTo>
                <a:lnTo>
                  <a:pt x="1462189" y="598169"/>
                </a:lnTo>
                <a:lnTo>
                  <a:pt x="1464068" y="598169"/>
                </a:lnTo>
                <a:lnTo>
                  <a:pt x="1465935" y="601979"/>
                </a:lnTo>
                <a:lnTo>
                  <a:pt x="1468424" y="599439"/>
                </a:lnTo>
                <a:lnTo>
                  <a:pt x="1468196" y="599439"/>
                </a:lnTo>
                <a:lnTo>
                  <a:pt x="1463586" y="595629"/>
                </a:lnTo>
                <a:close/>
              </a:path>
              <a:path w="1897379" h="935989">
                <a:moveTo>
                  <a:pt x="1468424" y="599439"/>
                </a:moveTo>
                <a:lnTo>
                  <a:pt x="1465935" y="601979"/>
                </a:lnTo>
                <a:lnTo>
                  <a:pt x="1509052" y="601979"/>
                </a:lnTo>
                <a:lnTo>
                  <a:pt x="1510150" y="600709"/>
                </a:lnTo>
                <a:lnTo>
                  <a:pt x="1472158" y="600709"/>
                </a:lnTo>
                <a:lnTo>
                  <a:pt x="1468424" y="599439"/>
                </a:lnTo>
                <a:close/>
              </a:path>
              <a:path w="1897379" h="935989">
                <a:moveTo>
                  <a:pt x="545299" y="599439"/>
                </a:moveTo>
                <a:lnTo>
                  <a:pt x="542137" y="599439"/>
                </a:lnTo>
                <a:lnTo>
                  <a:pt x="544042" y="600709"/>
                </a:lnTo>
                <a:lnTo>
                  <a:pt x="545299" y="599439"/>
                </a:lnTo>
                <a:close/>
              </a:path>
              <a:path w="1897379" h="935989">
                <a:moveTo>
                  <a:pt x="943279" y="599439"/>
                </a:moveTo>
                <a:lnTo>
                  <a:pt x="942441" y="599439"/>
                </a:lnTo>
                <a:lnTo>
                  <a:pt x="942022" y="600709"/>
                </a:lnTo>
                <a:lnTo>
                  <a:pt x="943279" y="599439"/>
                </a:lnTo>
                <a:close/>
              </a:path>
              <a:path w="1897379" h="935989">
                <a:moveTo>
                  <a:pt x="1476679" y="590549"/>
                </a:moveTo>
                <a:lnTo>
                  <a:pt x="1468272" y="590549"/>
                </a:lnTo>
                <a:lnTo>
                  <a:pt x="1469974" y="595629"/>
                </a:lnTo>
                <a:lnTo>
                  <a:pt x="1468196" y="599439"/>
                </a:lnTo>
                <a:lnTo>
                  <a:pt x="1468424" y="599439"/>
                </a:lnTo>
                <a:lnTo>
                  <a:pt x="1472158" y="600709"/>
                </a:lnTo>
                <a:lnTo>
                  <a:pt x="1475905" y="599439"/>
                </a:lnTo>
                <a:lnTo>
                  <a:pt x="1476209" y="598169"/>
                </a:lnTo>
                <a:lnTo>
                  <a:pt x="1485345" y="598169"/>
                </a:lnTo>
                <a:lnTo>
                  <a:pt x="1487424" y="596899"/>
                </a:lnTo>
                <a:lnTo>
                  <a:pt x="1489132" y="596899"/>
                </a:lnTo>
                <a:lnTo>
                  <a:pt x="1488655" y="593089"/>
                </a:lnTo>
                <a:lnTo>
                  <a:pt x="1490840" y="593089"/>
                </a:lnTo>
                <a:lnTo>
                  <a:pt x="1490637" y="591819"/>
                </a:lnTo>
                <a:lnTo>
                  <a:pt x="1479486" y="591819"/>
                </a:lnTo>
                <a:lnTo>
                  <a:pt x="1476679" y="590549"/>
                </a:lnTo>
                <a:close/>
              </a:path>
              <a:path w="1897379" h="935989">
                <a:moveTo>
                  <a:pt x="1482432" y="598169"/>
                </a:moveTo>
                <a:lnTo>
                  <a:pt x="1476209" y="598169"/>
                </a:lnTo>
                <a:lnTo>
                  <a:pt x="1475905" y="599439"/>
                </a:lnTo>
                <a:lnTo>
                  <a:pt x="1472158" y="600709"/>
                </a:lnTo>
                <a:lnTo>
                  <a:pt x="1481188" y="600709"/>
                </a:lnTo>
                <a:lnTo>
                  <a:pt x="1482432" y="598169"/>
                </a:lnTo>
                <a:close/>
              </a:path>
              <a:path w="1897379" h="935989">
                <a:moveTo>
                  <a:pt x="1485345" y="598169"/>
                </a:moveTo>
                <a:lnTo>
                  <a:pt x="1482432" y="598169"/>
                </a:lnTo>
                <a:lnTo>
                  <a:pt x="1481188" y="600709"/>
                </a:lnTo>
                <a:lnTo>
                  <a:pt x="1485345" y="598169"/>
                </a:lnTo>
                <a:close/>
              </a:path>
              <a:path w="1897379" h="935989">
                <a:moveTo>
                  <a:pt x="1487424" y="596899"/>
                </a:moveTo>
                <a:lnTo>
                  <a:pt x="1481188" y="600709"/>
                </a:lnTo>
                <a:lnTo>
                  <a:pt x="1510150" y="600709"/>
                </a:lnTo>
                <a:lnTo>
                  <a:pt x="1511249" y="599439"/>
                </a:lnTo>
                <a:lnTo>
                  <a:pt x="1508594" y="598169"/>
                </a:lnTo>
                <a:lnTo>
                  <a:pt x="1489290" y="598169"/>
                </a:lnTo>
                <a:lnTo>
                  <a:pt x="1487424" y="596899"/>
                </a:lnTo>
                <a:close/>
              </a:path>
              <a:path w="1897379" h="935989">
                <a:moveTo>
                  <a:pt x="588391" y="577849"/>
                </a:moveTo>
                <a:lnTo>
                  <a:pt x="573443" y="577849"/>
                </a:lnTo>
                <a:lnTo>
                  <a:pt x="571690" y="581659"/>
                </a:lnTo>
                <a:lnTo>
                  <a:pt x="575183" y="582929"/>
                </a:lnTo>
                <a:lnTo>
                  <a:pt x="575183" y="585469"/>
                </a:lnTo>
                <a:lnTo>
                  <a:pt x="572643" y="588009"/>
                </a:lnTo>
                <a:lnTo>
                  <a:pt x="572160" y="593089"/>
                </a:lnTo>
                <a:lnTo>
                  <a:pt x="577862" y="599439"/>
                </a:lnTo>
                <a:lnTo>
                  <a:pt x="580072" y="598169"/>
                </a:lnTo>
                <a:lnTo>
                  <a:pt x="581342" y="596899"/>
                </a:lnTo>
                <a:lnTo>
                  <a:pt x="584187" y="596899"/>
                </a:lnTo>
                <a:lnTo>
                  <a:pt x="584822" y="595629"/>
                </a:lnTo>
                <a:lnTo>
                  <a:pt x="586600" y="595629"/>
                </a:lnTo>
                <a:lnTo>
                  <a:pt x="587590" y="594359"/>
                </a:lnTo>
                <a:lnTo>
                  <a:pt x="589972" y="594359"/>
                </a:lnTo>
                <a:lnTo>
                  <a:pt x="589394" y="593089"/>
                </a:lnTo>
                <a:lnTo>
                  <a:pt x="587883" y="590549"/>
                </a:lnTo>
                <a:lnTo>
                  <a:pt x="587451" y="589279"/>
                </a:lnTo>
                <a:lnTo>
                  <a:pt x="586676" y="586739"/>
                </a:lnTo>
                <a:lnTo>
                  <a:pt x="582142" y="584199"/>
                </a:lnTo>
                <a:lnTo>
                  <a:pt x="584034" y="582929"/>
                </a:lnTo>
                <a:lnTo>
                  <a:pt x="583653" y="579119"/>
                </a:lnTo>
                <a:lnTo>
                  <a:pt x="586676" y="579119"/>
                </a:lnTo>
                <a:lnTo>
                  <a:pt x="588391" y="577849"/>
                </a:lnTo>
                <a:close/>
              </a:path>
              <a:path w="1897379" h="935989">
                <a:moveTo>
                  <a:pt x="584822" y="595629"/>
                </a:moveTo>
                <a:lnTo>
                  <a:pt x="583552" y="598169"/>
                </a:lnTo>
                <a:lnTo>
                  <a:pt x="580072" y="598169"/>
                </a:lnTo>
                <a:lnTo>
                  <a:pt x="577862" y="599439"/>
                </a:lnTo>
                <a:lnTo>
                  <a:pt x="626069" y="599439"/>
                </a:lnTo>
                <a:lnTo>
                  <a:pt x="626582" y="598169"/>
                </a:lnTo>
                <a:lnTo>
                  <a:pt x="583552" y="598169"/>
                </a:lnTo>
                <a:lnTo>
                  <a:pt x="581342" y="596899"/>
                </a:lnTo>
                <a:lnTo>
                  <a:pt x="585609" y="596899"/>
                </a:lnTo>
                <a:lnTo>
                  <a:pt x="584822" y="595629"/>
                </a:lnTo>
                <a:close/>
              </a:path>
              <a:path w="1897379" h="935989">
                <a:moveTo>
                  <a:pt x="951826" y="593089"/>
                </a:moveTo>
                <a:lnTo>
                  <a:pt x="943292" y="593089"/>
                </a:lnTo>
                <a:lnTo>
                  <a:pt x="944067" y="594359"/>
                </a:lnTo>
                <a:lnTo>
                  <a:pt x="943698" y="595629"/>
                </a:lnTo>
                <a:lnTo>
                  <a:pt x="940422" y="596899"/>
                </a:lnTo>
                <a:lnTo>
                  <a:pt x="940498" y="598169"/>
                </a:lnTo>
                <a:lnTo>
                  <a:pt x="942632" y="599439"/>
                </a:lnTo>
                <a:lnTo>
                  <a:pt x="951611" y="599439"/>
                </a:lnTo>
                <a:lnTo>
                  <a:pt x="952055" y="596899"/>
                </a:lnTo>
                <a:lnTo>
                  <a:pt x="951826" y="593089"/>
                </a:lnTo>
                <a:close/>
              </a:path>
              <a:path w="1897379" h="935989">
                <a:moveTo>
                  <a:pt x="960628" y="593089"/>
                </a:moveTo>
                <a:lnTo>
                  <a:pt x="951826" y="593089"/>
                </a:lnTo>
                <a:lnTo>
                  <a:pt x="952055" y="596899"/>
                </a:lnTo>
                <a:lnTo>
                  <a:pt x="951611" y="599439"/>
                </a:lnTo>
                <a:lnTo>
                  <a:pt x="960081" y="599439"/>
                </a:lnTo>
                <a:lnTo>
                  <a:pt x="960081" y="598169"/>
                </a:lnTo>
                <a:lnTo>
                  <a:pt x="960628" y="593089"/>
                </a:lnTo>
                <a:close/>
              </a:path>
              <a:path w="1897379" h="935989">
                <a:moveTo>
                  <a:pt x="968387" y="593089"/>
                </a:moveTo>
                <a:lnTo>
                  <a:pt x="960628" y="593089"/>
                </a:lnTo>
                <a:lnTo>
                  <a:pt x="960081" y="598169"/>
                </a:lnTo>
                <a:lnTo>
                  <a:pt x="960081" y="599439"/>
                </a:lnTo>
                <a:lnTo>
                  <a:pt x="963650" y="596899"/>
                </a:lnTo>
                <a:lnTo>
                  <a:pt x="983843" y="596899"/>
                </a:lnTo>
                <a:lnTo>
                  <a:pt x="983843" y="595629"/>
                </a:lnTo>
                <a:lnTo>
                  <a:pt x="974242" y="595629"/>
                </a:lnTo>
                <a:lnTo>
                  <a:pt x="968387" y="593089"/>
                </a:lnTo>
                <a:close/>
              </a:path>
              <a:path w="1897379" h="935989">
                <a:moveTo>
                  <a:pt x="1412684" y="570229"/>
                </a:moveTo>
                <a:lnTo>
                  <a:pt x="1410690" y="570229"/>
                </a:lnTo>
                <a:lnTo>
                  <a:pt x="1411922" y="574039"/>
                </a:lnTo>
                <a:lnTo>
                  <a:pt x="1411998" y="575309"/>
                </a:lnTo>
                <a:lnTo>
                  <a:pt x="1412109" y="577849"/>
                </a:lnTo>
                <a:lnTo>
                  <a:pt x="1412214" y="581659"/>
                </a:lnTo>
                <a:lnTo>
                  <a:pt x="1416812" y="586739"/>
                </a:lnTo>
                <a:lnTo>
                  <a:pt x="1418221" y="590549"/>
                </a:lnTo>
                <a:lnTo>
                  <a:pt x="1419529" y="591819"/>
                </a:lnTo>
                <a:lnTo>
                  <a:pt x="1425613" y="595629"/>
                </a:lnTo>
                <a:lnTo>
                  <a:pt x="1431531" y="599439"/>
                </a:lnTo>
                <a:lnTo>
                  <a:pt x="1433868" y="598169"/>
                </a:lnTo>
                <a:lnTo>
                  <a:pt x="1430909" y="593089"/>
                </a:lnTo>
                <a:lnTo>
                  <a:pt x="1429194" y="591819"/>
                </a:lnTo>
                <a:lnTo>
                  <a:pt x="1427480" y="589279"/>
                </a:lnTo>
                <a:lnTo>
                  <a:pt x="1429029" y="584199"/>
                </a:lnTo>
                <a:lnTo>
                  <a:pt x="1429194" y="577849"/>
                </a:lnTo>
                <a:lnTo>
                  <a:pt x="1425841" y="577849"/>
                </a:lnTo>
                <a:lnTo>
                  <a:pt x="1425060" y="575309"/>
                </a:lnTo>
                <a:lnTo>
                  <a:pt x="1416329" y="575309"/>
                </a:lnTo>
                <a:lnTo>
                  <a:pt x="1416329" y="572769"/>
                </a:lnTo>
                <a:lnTo>
                  <a:pt x="1415808" y="571499"/>
                </a:lnTo>
                <a:lnTo>
                  <a:pt x="1412684" y="570229"/>
                </a:lnTo>
                <a:close/>
              </a:path>
              <a:path w="1897379" h="935989">
                <a:moveTo>
                  <a:pt x="1562925" y="598169"/>
                </a:moveTo>
                <a:lnTo>
                  <a:pt x="1559814" y="599439"/>
                </a:lnTo>
                <a:lnTo>
                  <a:pt x="1562925" y="599439"/>
                </a:lnTo>
                <a:lnTo>
                  <a:pt x="1562925" y="598169"/>
                </a:lnTo>
                <a:close/>
              </a:path>
              <a:path w="1897379" h="935989">
                <a:moveTo>
                  <a:pt x="584187" y="596899"/>
                </a:moveTo>
                <a:lnTo>
                  <a:pt x="581342" y="596899"/>
                </a:lnTo>
                <a:lnTo>
                  <a:pt x="583552" y="598169"/>
                </a:lnTo>
                <a:lnTo>
                  <a:pt x="584187" y="596899"/>
                </a:lnTo>
                <a:close/>
              </a:path>
              <a:path w="1897379" h="935989">
                <a:moveTo>
                  <a:pt x="1420469" y="595629"/>
                </a:moveTo>
                <a:lnTo>
                  <a:pt x="1419847" y="598169"/>
                </a:lnTo>
                <a:lnTo>
                  <a:pt x="1422340" y="598169"/>
                </a:lnTo>
                <a:lnTo>
                  <a:pt x="1420469" y="595629"/>
                </a:lnTo>
                <a:close/>
              </a:path>
              <a:path w="1897379" h="935989">
                <a:moveTo>
                  <a:pt x="1489132" y="596899"/>
                </a:moveTo>
                <a:lnTo>
                  <a:pt x="1487424" y="596899"/>
                </a:lnTo>
                <a:lnTo>
                  <a:pt x="1489290" y="598169"/>
                </a:lnTo>
                <a:lnTo>
                  <a:pt x="1489132" y="596899"/>
                </a:lnTo>
                <a:close/>
              </a:path>
              <a:path w="1897379" h="935989">
                <a:moveTo>
                  <a:pt x="1493329" y="581659"/>
                </a:moveTo>
                <a:lnTo>
                  <a:pt x="1493951" y="590549"/>
                </a:lnTo>
                <a:lnTo>
                  <a:pt x="1490433" y="590549"/>
                </a:lnTo>
                <a:lnTo>
                  <a:pt x="1490840" y="593089"/>
                </a:lnTo>
                <a:lnTo>
                  <a:pt x="1488655" y="593089"/>
                </a:lnTo>
                <a:lnTo>
                  <a:pt x="1489290" y="598169"/>
                </a:lnTo>
                <a:lnTo>
                  <a:pt x="1508594" y="598169"/>
                </a:lnTo>
                <a:lnTo>
                  <a:pt x="1504543" y="595629"/>
                </a:lnTo>
                <a:lnTo>
                  <a:pt x="1506258" y="594359"/>
                </a:lnTo>
                <a:lnTo>
                  <a:pt x="1503451" y="591819"/>
                </a:lnTo>
                <a:lnTo>
                  <a:pt x="1502672" y="590549"/>
                </a:lnTo>
                <a:lnTo>
                  <a:pt x="1493951" y="590549"/>
                </a:lnTo>
                <a:lnTo>
                  <a:pt x="1490230" y="589279"/>
                </a:lnTo>
                <a:lnTo>
                  <a:pt x="1501893" y="589279"/>
                </a:lnTo>
                <a:lnTo>
                  <a:pt x="1501114" y="588009"/>
                </a:lnTo>
                <a:lnTo>
                  <a:pt x="1505178" y="588009"/>
                </a:lnTo>
                <a:lnTo>
                  <a:pt x="1501736" y="585469"/>
                </a:lnTo>
                <a:lnTo>
                  <a:pt x="1503680" y="584199"/>
                </a:lnTo>
                <a:lnTo>
                  <a:pt x="1504238" y="584199"/>
                </a:lnTo>
                <a:lnTo>
                  <a:pt x="1503210" y="582929"/>
                </a:lnTo>
                <a:lnTo>
                  <a:pt x="1499247" y="582929"/>
                </a:lnTo>
                <a:lnTo>
                  <a:pt x="1493329" y="581659"/>
                </a:lnTo>
                <a:close/>
              </a:path>
              <a:path w="1897379" h="935989">
                <a:moveTo>
                  <a:pt x="586600" y="595629"/>
                </a:moveTo>
                <a:lnTo>
                  <a:pt x="584822" y="595629"/>
                </a:lnTo>
                <a:lnTo>
                  <a:pt x="585609" y="596899"/>
                </a:lnTo>
                <a:lnTo>
                  <a:pt x="586600" y="595629"/>
                </a:lnTo>
                <a:close/>
              </a:path>
              <a:path w="1897379" h="935989">
                <a:moveTo>
                  <a:pt x="588137" y="594359"/>
                </a:moveTo>
                <a:lnTo>
                  <a:pt x="585609" y="596899"/>
                </a:lnTo>
                <a:lnTo>
                  <a:pt x="627095" y="596899"/>
                </a:lnTo>
                <a:lnTo>
                  <a:pt x="627608" y="595629"/>
                </a:lnTo>
                <a:lnTo>
                  <a:pt x="590550" y="595629"/>
                </a:lnTo>
                <a:lnTo>
                  <a:pt x="589753" y="594925"/>
                </a:lnTo>
                <a:lnTo>
                  <a:pt x="588137" y="594359"/>
                </a:lnTo>
                <a:close/>
              </a:path>
              <a:path w="1897379" h="935989">
                <a:moveTo>
                  <a:pt x="589753" y="594925"/>
                </a:moveTo>
                <a:lnTo>
                  <a:pt x="590550" y="595629"/>
                </a:lnTo>
                <a:lnTo>
                  <a:pt x="590319" y="595123"/>
                </a:lnTo>
                <a:lnTo>
                  <a:pt x="589753" y="594925"/>
                </a:lnTo>
                <a:close/>
              </a:path>
              <a:path w="1897379" h="935989">
                <a:moveTo>
                  <a:pt x="590319" y="595123"/>
                </a:moveTo>
                <a:lnTo>
                  <a:pt x="590550" y="595629"/>
                </a:lnTo>
                <a:lnTo>
                  <a:pt x="591769" y="595629"/>
                </a:lnTo>
                <a:lnTo>
                  <a:pt x="590319" y="595123"/>
                </a:lnTo>
                <a:close/>
              </a:path>
              <a:path w="1897379" h="935989">
                <a:moveTo>
                  <a:pt x="591642" y="571499"/>
                </a:moveTo>
                <a:lnTo>
                  <a:pt x="590130" y="571499"/>
                </a:lnTo>
                <a:lnTo>
                  <a:pt x="588568" y="572769"/>
                </a:lnTo>
                <a:lnTo>
                  <a:pt x="588200" y="572769"/>
                </a:lnTo>
                <a:lnTo>
                  <a:pt x="587730" y="575309"/>
                </a:lnTo>
                <a:lnTo>
                  <a:pt x="587235" y="576579"/>
                </a:lnTo>
                <a:lnTo>
                  <a:pt x="587629" y="576579"/>
                </a:lnTo>
                <a:lnTo>
                  <a:pt x="588391" y="577849"/>
                </a:lnTo>
                <a:lnTo>
                  <a:pt x="586676" y="579119"/>
                </a:lnTo>
                <a:lnTo>
                  <a:pt x="583653" y="579119"/>
                </a:lnTo>
                <a:lnTo>
                  <a:pt x="584034" y="582929"/>
                </a:lnTo>
                <a:lnTo>
                  <a:pt x="582142" y="584199"/>
                </a:lnTo>
                <a:lnTo>
                  <a:pt x="586676" y="586739"/>
                </a:lnTo>
                <a:lnTo>
                  <a:pt x="587451" y="589279"/>
                </a:lnTo>
                <a:lnTo>
                  <a:pt x="587883" y="590549"/>
                </a:lnTo>
                <a:lnTo>
                  <a:pt x="589394" y="593089"/>
                </a:lnTo>
                <a:lnTo>
                  <a:pt x="590319" y="595123"/>
                </a:lnTo>
                <a:lnTo>
                  <a:pt x="591769" y="595629"/>
                </a:lnTo>
                <a:lnTo>
                  <a:pt x="593191" y="595629"/>
                </a:lnTo>
                <a:lnTo>
                  <a:pt x="594626" y="594359"/>
                </a:lnTo>
                <a:lnTo>
                  <a:pt x="593356" y="591819"/>
                </a:lnTo>
                <a:lnTo>
                  <a:pt x="597458" y="591819"/>
                </a:lnTo>
                <a:lnTo>
                  <a:pt x="600468" y="590549"/>
                </a:lnTo>
                <a:lnTo>
                  <a:pt x="603135" y="590549"/>
                </a:lnTo>
                <a:lnTo>
                  <a:pt x="603707" y="589279"/>
                </a:lnTo>
                <a:lnTo>
                  <a:pt x="603695" y="585446"/>
                </a:lnTo>
                <a:lnTo>
                  <a:pt x="601814" y="581659"/>
                </a:lnTo>
                <a:lnTo>
                  <a:pt x="602576" y="577849"/>
                </a:lnTo>
                <a:lnTo>
                  <a:pt x="603948" y="576579"/>
                </a:lnTo>
                <a:lnTo>
                  <a:pt x="604316" y="575309"/>
                </a:lnTo>
                <a:lnTo>
                  <a:pt x="593750" y="575309"/>
                </a:lnTo>
                <a:lnTo>
                  <a:pt x="591642" y="571499"/>
                </a:lnTo>
                <a:close/>
              </a:path>
              <a:path w="1897379" h="935989">
                <a:moveTo>
                  <a:pt x="600468" y="590549"/>
                </a:moveTo>
                <a:lnTo>
                  <a:pt x="597458" y="591819"/>
                </a:lnTo>
                <a:lnTo>
                  <a:pt x="593356" y="591819"/>
                </a:lnTo>
                <a:lnTo>
                  <a:pt x="594626" y="594359"/>
                </a:lnTo>
                <a:lnTo>
                  <a:pt x="593191" y="595629"/>
                </a:lnTo>
                <a:lnTo>
                  <a:pt x="624103" y="595629"/>
                </a:lnTo>
                <a:lnTo>
                  <a:pt x="623058" y="594359"/>
                </a:lnTo>
                <a:lnTo>
                  <a:pt x="602627" y="594359"/>
                </a:lnTo>
                <a:lnTo>
                  <a:pt x="601776" y="593089"/>
                </a:lnTo>
                <a:lnTo>
                  <a:pt x="601526" y="592256"/>
                </a:lnTo>
                <a:lnTo>
                  <a:pt x="600468" y="590549"/>
                </a:lnTo>
                <a:close/>
              </a:path>
              <a:path w="1897379" h="935989">
                <a:moveTo>
                  <a:pt x="970305" y="582929"/>
                </a:moveTo>
                <a:lnTo>
                  <a:pt x="941895" y="582929"/>
                </a:lnTo>
                <a:lnTo>
                  <a:pt x="943610" y="584199"/>
                </a:lnTo>
                <a:lnTo>
                  <a:pt x="944549" y="588009"/>
                </a:lnTo>
                <a:lnTo>
                  <a:pt x="943940" y="589279"/>
                </a:lnTo>
                <a:lnTo>
                  <a:pt x="942644" y="591819"/>
                </a:lnTo>
                <a:lnTo>
                  <a:pt x="943241" y="593089"/>
                </a:lnTo>
                <a:lnTo>
                  <a:pt x="968387" y="593089"/>
                </a:lnTo>
                <a:lnTo>
                  <a:pt x="974242" y="595629"/>
                </a:lnTo>
                <a:lnTo>
                  <a:pt x="974559" y="591819"/>
                </a:lnTo>
                <a:lnTo>
                  <a:pt x="975312" y="591082"/>
                </a:lnTo>
                <a:lnTo>
                  <a:pt x="975525" y="590549"/>
                </a:lnTo>
                <a:lnTo>
                  <a:pt x="974737" y="590549"/>
                </a:lnTo>
                <a:lnTo>
                  <a:pt x="974394" y="589279"/>
                </a:lnTo>
                <a:lnTo>
                  <a:pt x="972058" y="588009"/>
                </a:lnTo>
                <a:lnTo>
                  <a:pt x="970425" y="585446"/>
                </a:lnTo>
                <a:lnTo>
                  <a:pt x="970089" y="584199"/>
                </a:lnTo>
                <a:lnTo>
                  <a:pt x="970305" y="582929"/>
                </a:lnTo>
                <a:close/>
              </a:path>
              <a:path w="1897379" h="935989">
                <a:moveTo>
                  <a:pt x="975312" y="591082"/>
                </a:moveTo>
                <a:lnTo>
                  <a:pt x="974559" y="591819"/>
                </a:lnTo>
                <a:lnTo>
                  <a:pt x="974242" y="595629"/>
                </a:lnTo>
                <a:lnTo>
                  <a:pt x="974509" y="593089"/>
                </a:lnTo>
                <a:lnTo>
                  <a:pt x="975312" y="591082"/>
                </a:lnTo>
                <a:close/>
              </a:path>
              <a:path w="1897379" h="935989">
                <a:moveTo>
                  <a:pt x="986574" y="585469"/>
                </a:moveTo>
                <a:lnTo>
                  <a:pt x="979754" y="585469"/>
                </a:lnTo>
                <a:lnTo>
                  <a:pt x="976833" y="586739"/>
                </a:lnTo>
                <a:lnTo>
                  <a:pt x="977163" y="588009"/>
                </a:lnTo>
                <a:lnTo>
                  <a:pt x="975855" y="590549"/>
                </a:lnTo>
                <a:lnTo>
                  <a:pt x="975312" y="591082"/>
                </a:lnTo>
                <a:lnTo>
                  <a:pt x="974509" y="593089"/>
                </a:lnTo>
                <a:lnTo>
                  <a:pt x="974242" y="595629"/>
                </a:lnTo>
                <a:lnTo>
                  <a:pt x="983843" y="595629"/>
                </a:lnTo>
                <a:lnTo>
                  <a:pt x="983843" y="593089"/>
                </a:lnTo>
                <a:lnTo>
                  <a:pt x="984808" y="593089"/>
                </a:lnTo>
                <a:lnTo>
                  <a:pt x="986472" y="590549"/>
                </a:lnTo>
                <a:lnTo>
                  <a:pt x="986967" y="588009"/>
                </a:lnTo>
                <a:lnTo>
                  <a:pt x="986574" y="585469"/>
                </a:lnTo>
                <a:close/>
              </a:path>
              <a:path w="1897379" h="935989">
                <a:moveTo>
                  <a:pt x="589972" y="594359"/>
                </a:moveTo>
                <a:lnTo>
                  <a:pt x="589114" y="594359"/>
                </a:lnTo>
                <a:lnTo>
                  <a:pt x="589753" y="594925"/>
                </a:lnTo>
                <a:lnTo>
                  <a:pt x="590319" y="595123"/>
                </a:lnTo>
                <a:lnTo>
                  <a:pt x="589972" y="594359"/>
                </a:lnTo>
                <a:close/>
              </a:path>
              <a:path w="1897379" h="935989">
                <a:moveTo>
                  <a:pt x="533057" y="594359"/>
                </a:moveTo>
                <a:lnTo>
                  <a:pt x="532741" y="594678"/>
                </a:lnTo>
                <a:lnTo>
                  <a:pt x="533199" y="594532"/>
                </a:lnTo>
                <a:lnTo>
                  <a:pt x="533057" y="594359"/>
                </a:lnTo>
                <a:close/>
              </a:path>
              <a:path w="1897379" h="935989">
                <a:moveTo>
                  <a:pt x="533742" y="594359"/>
                </a:moveTo>
                <a:lnTo>
                  <a:pt x="533057" y="594359"/>
                </a:lnTo>
                <a:lnTo>
                  <a:pt x="533199" y="594532"/>
                </a:lnTo>
                <a:lnTo>
                  <a:pt x="533742" y="594359"/>
                </a:lnTo>
                <a:close/>
              </a:path>
              <a:path w="1897379" h="935989">
                <a:moveTo>
                  <a:pt x="516851" y="566419"/>
                </a:moveTo>
                <a:lnTo>
                  <a:pt x="514261" y="567689"/>
                </a:lnTo>
                <a:lnTo>
                  <a:pt x="477964" y="567689"/>
                </a:lnTo>
                <a:lnTo>
                  <a:pt x="480021" y="570229"/>
                </a:lnTo>
                <a:lnTo>
                  <a:pt x="478980" y="571499"/>
                </a:lnTo>
                <a:lnTo>
                  <a:pt x="479907" y="572769"/>
                </a:lnTo>
                <a:lnTo>
                  <a:pt x="480364" y="575309"/>
                </a:lnTo>
                <a:lnTo>
                  <a:pt x="478497" y="575309"/>
                </a:lnTo>
                <a:lnTo>
                  <a:pt x="479323" y="582929"/>
                </a:lnTo>
                <a:lnTo>
                  <a:pt x="481431" y="584199"/>
                </a:lnTo>
                <a:lnTo>
                  <a:pt x="480364" y="585469"/>
                </a:lnTo>
                <a:lnTo>
                  <a:pt x="478040" y="590549"/>
                </a:lnTo>
                <a:lnTo>
                  <a:pt x="476986" y="591819"/>
                </a:lnTo>
                <a:lnTo>
                  <a:pt x="472782" y="591819"/>
                </a:lnTo>
                <a:lnTo>
                  <a:pt x="472897" y="594359"/>
                </a:lnTo>
                <a:lnTo>
                  <a:pt x="533844" y="594359"/>
                </a:lnTo>
                <a:lnTo>
                  <a:pt x="534263" y="593089"/>
                </a:lnTo>
                <a:lnTo>
                  <a:pt x="531431" y="590549"/>
                </a:lnTo>
                <a:lnTo>
                  <a:pt x="531952" y="589279"/>
                </a:lnTo>
                <a:lnTo>
                  <a:pt x="534174" y="586739"/>
                </a:lnTo>
                <a:lnTo>
                  <a:pt x="532366" y="585446"/>
                </a:lnTo>
                <a:lnTo>
                  <a:pt x="529628" y="581659"/>
                </a:lnTo>
                <a:lnTo>
                  <a:pt x="530694" y="576579"/>
                </a:lnTo>
                <a:lnTo>
                  <a:pt x="533057" y="572769"/>
                </a:lnTo>
                <a:lnTo>
                  <a:pt x="523163" y="572769"/>
                </a:lnTo>
                <a:lnTo>
                  <a:pt x="520636" y="571499"/>
                </a:lnTo>
                <a:lnTo>
                  <a:pt x="516851" y="566419"/>
                </a:lnTo>
                <a:close/>
              </a:path>
              <a:path w="1897379" h="935989">
                <a:moveTo>
                  <a:pt x="566445" y="571499"/>
                </a:moveTo>
                <a:lnTo>
                  <a:pt x="533844" y="571499"/>
                </a:lnTo>
                <a:lnTo>
                  <a:pt x="530694" y="576579"/>
                </a:lnTo>
                <a:lnTo>
                  <a:pt x="529628" y="581659"/>
                </a:lnTo>
                <a:lnTo>
                  <a:pt x="532384" y="585469"/>
                </a:lnTo>
                <a:lnTo>
                  <a:pt x="534174" y="586739"/>
                </a:lnTo>
                <a:lnTo>
                  <a:pt x="531952" y="589279"/>
                </a:lnTo>
                <a:lnTo>
                  <a:pt x="531431" y="590549"/>
                </a:lnTo>
                <a:lnTo>
                  <a:pt x="534263" y="593089"/>
                </a:lnTo>
                <a:lnTo>
                  <a:pt x="533844" y="594359"/>
                </a:lnTo>
                <a:lnTo>
                  <a:pt x="554939" y="594359"/>
                </a:lnTo>
                <a:lnTo>
                  <a:pt x="554939" y="593089"/>
                </a:lnTo>
                <a:lnTo>
                  <a:pt x="551141" y="593089"/>
                </a:lnTo>
                <a:lnTo>
                  <a:pt x="551141" y="589279"/>
                </a:lnTo>
                <a:lnTo>
                  <a:pt x="549719" y="589279"/>
                </a:lnTo>
                <a:lnTo>
                  <a:pt x="549719" y="586739"/>
                </a:lnTo>
                <a:lnTo>
                  <a:pt x="549567" y="585469"/>
                </a:lnTo>
                <a:lnTo>
                  <a:pt x="545782" y="582929"/>
                </a:lnTo>
                <a:lnTo>
                  <a:pt x="563003" y="582929"/>
                </a:lnTo>
                <a:lnTo>
                  <a:pt x="566483" y="581659"/>
                </a:lnTo>
                <a:lnTo>
                  <a:pt x="568642" y="580389"/>
                </a:lnTo>
                <a:lnTo>
                  <a:pt x="568921" y="579119"/>
                </a:lnTo>
                <a:lnTo>
                  <a:pt x="569169" y="579119"/>
                </a:lnTo>
                <a:lnTo>
                  <a:pt x="569140" y="578891"/>
                </a:lnTo>
                <a:lnTo>
                  <a:pt x="568286" y="577849"/>
                </a:lnTo>
                <a:lnTo>
                  <a:pt x="566623" y="575309"/>
                </a:lnTo>
                <a:lnTo>
                  <a:pt x="564743" y="574039"/>
                </a:lnTo>
                <a:lnTo>
                  <a:pt x="566635" y="572769"/>
                </a:lnTo>
                <a:lnTo>
                  <a:pt x="566445" y="571499"/>
                </a:lnTo>
                <a:close/>
              </a:path>
              <a:path w="1897379" h="935989">
                <a:moveTo>
                  <a:pt x="601900" y="592859"/>
                </a:moveTo>
                <a:lnTo>
                  <a:pt x="601776" y="593089"/>
                </a:lnTo>
                <a:lnTo>
                  <a:pt x="602627" y="594359"/>
                </a:lnTo>
                <a:lnTo>
                  <a:pt x="603465" y="594359"/>
                </a:lnTo>
                <a:lnTo>
                  <a:pt x="602043" y="593089"/>
                </a:lnTo>
                <a:lnTo>
                  <a:pt x="601900" y="592859"/>
                </a:lnTo>
                <a:close/>
              </a:path>
              <a:path w="1897379" h="935989">
                <a:moveTo>
                  <a:pt x="604735" y="574039"/>
                </a:moveTo>
                <a:lnTo>
                  <a:pt x="604316" y="575309"/>
                </a:lnTo>
                <a:lnTo>
                  <a:pt x="603948" y="576579"/>
                </a:lnTo>
                <a:lnTo>
                  <a:pt x="602576" y="577849"/>
                </a:lnTo>
                <a:lnTo>
                  <a:pt x="601814" y="581659"/>
                </a:lnTo>
                <a:lnTo>
                  <a:pt x="602754" y="582929"/>
                </a:lnTo>
                <a:lnTo>
                  <a:pt x="603698" y="585446"/>
                </a:lnTo>
                <a:lnTo>
                  <a:pt x="603707" y="589279"/>
                </a:lnTo>
                <a:lnTo>
                  <a:pt x="603135" y="590549"/>
                </a:lnTo>
                <a:lnTo>
                  <a:pt x="601900" y="592859"/>
                </a:lnTo>
                <a:lnTo>
                  <a:pt x="602043" y="593089"/>
                </a:lnTo>
                <a:lnTo>
                  <a:pt x="603465" y="594359"/>
                </a:lnTo>
                <a:lnTo>
                  <a:pt x="609473" y="593089"/>
                </a:lnTo>
                <a:lnTo>
                  <a:pt x="611390" y="593089"/>
                </a:lnTo>
                <a:lnTo>
                  <a:pt x="612876" y="589279"/>
                </a:lnTo>
                <a:lnTo>
                  <a:pt x="615958" y="585446"/>
                </a:lnTo>
                <a:lnTo>
                  <a:pt x="618236" y="582929"/>
                </a:lnTo>
                <a:lnTo>
                  <a:pt x="615924" y="581659"/>
                </a:lnTo>
                <a:lnTo>
                  <a:pt x="612546" y="576579"/>
                </a:lnTo>
                <a:lnTo>
                  <a:pt x="607682" y="575309"/>
                </a:lnTo>
                <a:lnTo>
                  <a:pt x="604735" y="574039"/>
                </a:lnTo>
                <a:close/>
              </a:path>
              <a:path w="1897379" h="935989">
                <a:moveTo>
                  <a:pt x="609473" y="593089"/>
                </a:moveTo>
                <a:lnTo>
                  <a:pt x="603465" y="594359"/>
                </a:lnTo>
                <a:lnTo>
                  <a:pt x="604024" y="594359"/>
                </a:lnTo>
                <a:lnTo>
                  <a:pt x="609473" y="593089"/>
                </a:lnTo>
                <a:close/>
              </a:path>
              <a:path w="1897379" h="935989">
                <a:moveTo>
                  <a:pt x="609473" y="593089"/>
                </a:moveTo>
                <a:lnTo>
                  <a:pt x="604024" y="594359"/>
                </a:lnTo>
                <a:lnTo>
                  <a:pt x="610895" y="594359"/>
                </a:lnTo>
                <a:lnTo>
                  <a:pt x="609473" y="593089"/>
                </a:lnTo>
                <a:close/>
              </a:path>
              <a:path w="1897379" h="935989">
                <a:moveTo>
                  <a:pt x="611390" y="593089"/>
                </a:moveTo>
                <a:lnTo>
                  <a:pt x="609473" y="593089"/>
                </a:lnTo>
                <a:lnTo>
                  <a:pt x="610895" y="594359"/>
                </a:lnTo>
                <a:lnTo>
                  <a:pt x="611390" y="593089"/>
                </a:lnTo>
                <a:close/>
              </a:path>
              <a:path w="1897379" h="935989">
                <a:moveTo>
                  <a:pt x="618236" y="582929"/>
                </a:moveTo>
                <a:lnTo>
                  <a:pt x="615937" y="585469"/>
                </a:lnTo>
                <a:lnTo>
                  <a:pt x="612876" y="589279"/>
                </a:lnTo>
                <a:lnTo>
                  <a:pt x="610895" y="594359"/>
                </a:lnTo>
                <a:lnTo>
                  <a:pt x="623058" y="594359"/>
                </a:lnTo>
                <a:lnTo>
                  <a:pt x="619925" y="590549"/>
                </a:lnTo>
                <a:lnTo>
                  <a:pt x="620356" y="584199"/>
                </a:lnTo>
                <a:lnTo>
                  <a:pt x="618236" y="582929"/>
                </a:lnTo>
                <a:close/>
              </a:path>
              <a:path w="1897379" h="935989">
                <a:moveTo>
                  <a:pt x="550202" y="582929"/>
                </a:moveTo>
                <a:lnTo>
                  <a:pt x="545782" y="582929"/>
                </a:lnTo>
                <a:lnTo>
                  <a:pt x="549567" y="585469"/>
                </a:lnTo>
                <a:lnTo>
                  <a:pt x="549719" y="586739"/>
                </a:lnTo>
                <a:lnTo>
                  <a:pt x="549719" y="589279"/>
                </a:lnTo>
                <a:lnTo>
                  <a:pt x="551141" y="589279"/>
                </a:lnTo>
                <a:lnTo>
                  <a:pt x="551141" y="593089"/>
                </a:lnTo>
                <a:lnTo>
                  <a:pt x="552729" y="591819"/>
                </a:lnTo>
                <a:lnTo>
                  <a:pt x="572281" y="591819"/>
                </a:lnTo>
                <a:lnTo>
                  <a:pt x="572643" y="588009"/>
                </a:lnTo>
                <a:lnTo>
                  <a:pt x="573913" y="586739"/>
                </a:lnTo>
                <a:lnTo>
                  <a:pt x="556056" y="586739"/>
                </a:lnTo>
                <a:lnTo>
                  <a:pt x="555421" y="584199"/>
                </a:lnTo>
                <a:lnTo>
                  <a:pt x="552094" y="584199"/>
                </a:lnTo>
                <a:lnTo>
                  <a:pt x="550202" y="582929"/>
                </a:lnTo>
                <a:close/>
              </a:path>
              <a:path w="1897379" h="935989">
                <a:moveTo>
                  <a:pt x="554939" y="591819"/>
                </a:moveTo>
                <a:lnTo>
                  <a:pt x="552729" y="591819"/>
                </a:lnTo>
                <a:lnTo>
                  <a:pt x="551141" y="593089"/>
                </a:lnTo>
                <a:lnTo>
                  <a:pt x="554939" y="593089"/>
                </a:lnTo>
                <a:lnTo>
                  <a:pt x="554939" y="591819"/>
                </a:lnTo>
                <a:close/>
              </a:path>
              <a:path w="1897379" h="935989">
                <a:moveTo>
                  <a:pt x="601526" y="592256"/>
                </a:moveTo>
                <a:lnTo>
                  <a:pt x="601776" y="593089"/>
                </a:lnTo>
                <a:lnTo>
                  <a:pt x="601900" y="592859"/>
                </a:lnTo>
                <a:lnTo>
                  <a:pt x="601526" y="592256"/>
                </a:lnTo>
                <a:close/>
              </a:path>
              <a:path w="1897379" h="935989">
                <a:moveTo>
                  <a:pt x="603135" y="590549"/>
                </a:moveTo>
                <a:lnTo>
                  <a:pt x="600468" y="590549"/>
                </a:lnTo>
                <a:lnTo>
                  <a:pt x="601395" y="591819"/>
                </a:lnTo>
                <a:lnTo>
                  <a:pt x="601526" y="592256"/>
                </a:lnTo>
                <a:lnTo>
                  <a:pt x="601900" y="592859"/>
                </a:lnTo>
                <a:lnTo>
                  <a:pt x="603135" y="590549"/>
                </a:lnTo>
                <a:close/>
              </a:path>
              <a:path w="1897379" h="935989">
                <a:moveTo>
                  <a:pt x="1484884" y="580389"/>
                </a:moveTo>
                <a:lnTo>
                  <a:pt x="1483525" y="580389"/>
                </a:lnTo>
                <a:lnTo>
                  <a:pt x="1480718" y="585469"/>
                </a:lnTo>
                <a:lnTo>
                  <a:pt x="1479486" y="591819"/>
                </a:lnTo>
                <a:lnTo>
                  <a:pt x="1490637" y="591819"/>
                </a:lnTo>
                <a:lnTo>
                  <a:pt x="1490230" y="589279"/>
                </a:lnTo>
                <a:lnTo>
                  <a:pt x="1493862" y="589279"/>
                </a:lnTo>
                <a:lnTo>
                  <a:pt x="1493507" y="584199"/>
                </a:lnTo>
                <a:lnTo>
                  <a:pt x="1487093" y="584199"/>
                </a:lnTo>
                <a:lnTo>
                  <a:pt x="1486014" y="582929"/>
                </a:lnTo>
                <a:lnTo>
                  <a:pt x="1484884" y="580389"/>
                </a:lnTo>
                <a:close/>
              </a:path>
              <a:path w="1897379" h="935989">
                <a:moveTo>
                  <a:pt x="991247" y="556259"/>
                </a:moveTo>
                <a:lnTo>
                  <a:pt x="988453" y="557529"/>
                </a:lnTo>
                <a:lnTo>
                  <a:pt x="990473" y="558799"/>
                </a:lnTo>
                <a:lnTo>
                  <a:pt x="988606" y="560069"/>
                </a:lnTo>
                <a:lnTo>
                  <a:pt x="985812" y="561339"/>
                </a:lnTo>
                <a:lnTo>
                  <a:pt x="983932" y="562609"/>
                </a:lnTo>
                <a:lnTo>
                  <a:pt x="980198" y="562609"/>
                </a:lnTo>
                <a:lnTo>
                  <a:pt x="978027" y="565149"/>
                </a:lnTo>
                <a:lnTo>
                  <a:pt x="971245" y="565149"/>
                </a:lnTo>
                <a:lnTo>
                  <a:pt x="970013" y="566419"/>
                </a:lnTo>
                <a:lnTo>
                  <a:pt x="968921" y="570229"/>
                </a:lnTo>
                <a:lnTo>
                  <a:pt x="967041" y="571499"/>
                </a:lnTo>
                <a:lnTo>
                  <a:pt x="967041" y="574039"/>
                </a:lnTo>
                <a:lnTo>
                  <a:pt x="967740" y="575309"/>
                </a:lnTo>
                <a:lnTo>
                  <a:pt x="967825" y="579350"/>
                </a:lnTo>
                <a:lnTo>
                  <a:pt x="968209" y="580389"/>
                </a:lnTo>
                <a:lnTo>
                  <a:pt x="970305" y="582929"/>
                </a:lnTo>
                <a:lnTo>
                  <a:pt x="970089" y="584199"/>
                </a:lnTo>
                <a:lnTo>
                  <a:pt x="970432" y="585469"/>
                </a:lnTo>
                <a:lnTo>
                  <a:pt x="972058" y="588009"/>
                </a:lnTo>
                <a:lnTo>
                  <a:pt x="974394" y="589279"/>
                </a:lnTo>
                <a:lnTo>
                  <a:pt x="974737" y="590549"/>
                </a:lnTo>
                <a:lnTo>
                  <a:pt x="975741" y="590549"/>
                </a:lnTo>
                <a:lnTo>
                  <a:pt x="977163" y="588009"/>
                </a:lnTo>
                <a:lnTo>
                  <a:pt x="976833" y="586739"/>
                </a:lnTo>
                <a:lnTo>
                  <a:pt x="979754" y="585469"/>
                </a:lnTo>
                <a:lnTo>
                  <a:pt x="986574" y="585469"/>
                </a:lnTo>
                <a:lnTo>
                  <a:pt x="986574" y="581659"/>
                </a:lnTo>
                <a:lnTo>
                  <a:pt x="989812" y="577849"/>
                </a:lnTo>
                <a:lnTo>
                  <a:pt x="1021638" y="577849"/>
                </a:lnTo>
                <a:lnTo>
                  <a:pt x="1022934" y="575309"/>
                </a:lnTo>
                <a:lnTo>
                  <a:pt x="1031011" y="575309"/>
                </a:lnTo>
                <a:lnTo>
                  <a:pt x="1030401" y="574039"/>
                </a:lnTo>
                <a:lnTo>
                  <a:pt x="1026833" y="571499"/>
                </a:lnTo>
                <a:lnTo>
                  <a:pt x="1026833" y="568959"/>
                </a:lnTo>
                <a:lnTo>
                  <a:pt x="1022934" y="566419"/>
                </a:lnTo>
                <a:lnTo>
                  <a:pt x="1021638" y="565149"/>
                </a:lnTo>
                <a:lnTo>
                  <a:pt x="972108" y="565149"/>
                </a:lnTo>
                <a:lnTo>
                  <a:pt x="971867" y="564371"/>
                </a:lnTo>
                <a:lnTo>
                  <a:pt x="1021638" y="564371"/>
                </a:lnTo>
                <a:lnTo>
                  <a:pt x="1021638" y="563879"/>
                </a:lnTo>
                <a:lnTo>
                  <a:pt x="1020991" y="563879"/>
                </a:lnTo>
                <a:lnTo>
                  <a:pt x="1017752" y="558799"/>
                </a:lnTo>
                <a:lnTo>
                  <a:pt x="1015149" y="558799"/>
                </a:lnTo>
                <a:lnTo>
                  <a:pt x="1014501" y="557529"/>
                </a:lnTo>
                <a:lnTo>
                  <a:pt x="995616" y="557529"/>
                </a:lnTo>
                <a:lnTo>
                  <a:pt x="991247" y="556259"/>
                </a:lnTo>
                <a:close/>
              </a:path>
              <a:path w="1897379" h="935989">
                <a:moveTo>
                  <a:pt x="1493862" y="589279"/>
                </a:moveTo>
                <a:lnTo>
                  <a:pt x="1490230" y="589279"/>
                </a:lnTo>
                <a:lnTo>
                  <a:pt x="1493951" y="590549"/>
                </a:lnTo>
                <a:lnTo>
                  <a:pt x="1493862" y="589279"/>
                </a:lnTo>
                <a:close/>
              </a:path>
              <a:path w="1897379" h="935989">
                <a:moveTo>
                  <a:pt x="557784" y="582929"/>
                </a:moveTo>
                <a:lnTo>
                  <a:pt x="550202" y="582929"/>
                </a:lnTo>
                <a:lnTo>
                  <a:pt x="552094" y="584199"/>
                </a:lnTo>
                <a:lnTo>
                  <a:pt x="555421" y="584199"/>
                </a:lnTo>
                <a:lnTo>
                  <a:pt x="556056" y="586739"/>
                </a:lnTo>
                <a:lnTo>
                  <a:pt x="557784" y="586739"/>
                </a:lnTo>
                <a:lnTo>
                  <a:pt x="557784" y="582929"/>
                </a:lnTo>
                <a:close/>
              </a:path>
              <a:path w="1897379" h="935989">
                <a:moveTo>
                  <a:pt x="569140" y="578891"/>
                </a:moveTo>
                <a:lnTo>
                  <a:pt x="569328" y="580389"/>
                </a:lnTo>
                <a:lnTo>
                  <a:pt x="566483" y="581659"/>
                </a:lnTo>
                <a:lnTo>
                  <a:pt x="563003" y="582929"/>
                </a:lnTo>
                <a:lnTo>
                  <a:pt x="557784" y="582929"/>
                </a:lnTo>
                <a:lnTo>
                  <a:pt x="557784" y="586739"/>
                </a:lnTo>
                <a:lnTo>
                  <a:pt x="573913" y="586739"/>
                </a:lnTo>
                <a:lnTo>
                  <a:pt x="575183" y="585469"/>
                </a:lnTo>
                <a:lnTo>
                  <a:pt x="575183" y="582929"/>
                </a:lnTo>
                <a:lnTo>
                  <a:pt x="571690" y="581659"/>
                </a:lnTo>
                <a:lnTo>
                  <a:pt x="572858" y="579119"/>
                </a:lnTo>
                <a:lnTo>
                  <a:pt x="569328" y="579119"/>
                </a:lnTo>
                <a:lnTo>
                  <a:pt x="569140" y="578891"/>
                </a:lnTo>
                <a:close/>
              </a:path>
              <a:path w="1897379" h="935989">
                <a:moveTo>
                  <a:pt x="1057757" y="584199"/>
                </a:moveTo>
                <a:lnTo>
                  <a:pt x="1055192" y="584199"/>
                </a:lnTo>
                <a:lnTo>
                  <a:pt x="1056830" y="586739"/>
                </a:lnTo>
                <a:lnTo>
                  <a:pt x="1057757" y="584199"/>
                </a:lnTo>
                <a:close/>
              </a:path>
              <a:path w="1897379" h="935989">
                <a:moveTo>
                  <a:pt x="1066375" y="581841"/>
                </a:moveTo>
                <a:lnTo>
                  <a:pt x="1065504" y="582929"/>
                </a:lnTo>
                <a:lnTo>
                  <a:pt x="1064501" y="582929"/>
                </a:lnTo>
                <a:lnTo>
                  <a:pt x="1064298" y="584199"/>
                </a:lnTo>
                <a:lnTo>
                  <a:pt x="1057757" y="584199"/>
                </a:lnTo>
                <a:lnTo>
                  <a:pt x="1056830" y="586739"/>
                </a:lnTo>
                <a:lnTo>
                  <a:pt x="1068959" y="586739"/>
                </a:lnTo>
                <a:lnTo>
                  <a:pt x="1068603" y="584199"/>
                </a:lnTo>
                <a:lnTo>
                  <a:pt x="1066375" y="581841"/>
                </a:lnTo>
                <a:close/>
              </a:path>
              <a:path w="1897379" h="935989">
                <a:moveTo>
                  <a:pt x="1112490" y="548216"/>
                </a:moveTo>
                <a:lnTo>
                  <a:pt x="1112189" y="548639"/>
                </a:lnTo>
                <a:lnTo>
                  <a:pt x="1069771" y="548639"/>
                </a:lnTo>
                <a:lnTo>
                  <a:pt x="1067168" y="551179"/>
                </a:lnTo>
                <a:lnTo>
                  <a:pt x="1067058" y="556259"/>
                </a:lnTo>
                <a:lnTo>
                  <a:pt x="1066838" y="558799"/>
                </a:lnTo>
                <a:lnTo>
                  <a:pt x="1062278" y="558799"/>
                </a:lnTo>
                <a:lnTo>
                  <a:pt x="1062278" y="561339"/>
                </a:lnTo>
                <a:lnTo>
                  <a:pt x="1060653" y="561339"/>
                </a:lnTo>
                <a:lnTo>
                  <a:pt x="1061961" y="563879"/>
                </a:lnTo>
                <a:lnTo>
                  <a:pt x="1065530" y="563879"/>
                </a:lnTo>
                <a:lnTo>
                  <a:pt x="1066838" y="566419"/>
                </a:lnTo>
                <a:lnTo>
                  <a:pt x="1069771" y="568959"/>
                </a:lnTo>
                <a:lnTo>
                  <a:pt x="1071727" y="574039"/>
                </a:lnTo>
                <a:lnTo>
                  <a:pt x="1074331" y="575309"/>
                </a:lnTo>
                <a:lnTo>
                  <a:pt x="1076604" y="575309"/>
                </a:lnTo>
                <a:lnTo>
                  <a:pt x="1075944" y="576579"/>
                </a:lnTo>
                <a:lnTo>
                  <a:pt x="1075606" y="579739"/>
                </a:lnTo>
                <a:lnTo>
                  <a:pt x="1076452" y="580389"/>
                </a:lnTo>
                <a:lnTo>
                  <a:pt x="1081455" y="580389"/>
                </a:lnTo>
                <a:lnTo>
                  <a:pt x="1083805" y="582929"/>
                </a:lnTo>
                <a:lnTo>
                  <a:pt x="1087539" y="585469"/>
                </a:lnTo>
                <a:lnTo>
                  <a:pt x="1094079" y="585469"/>
                </a:lnTo>
                <a:lnTo>
                  <a:pt x="1095489" y="586739"/>
                </a:lnTo>
                <a:lnTo>
                  <a:pt x="1096416" y="584199"/>
                </a:lnTo>
                <a:lnTo>
                  <a:pt x="1100150" y="581659"/>
                </a:lnTo>
                <a:lnTo>
                  <a:pt x="1113231" y="581659"/>
                </a:lnTo>
                <a:lnTo>
                  <a:pt x="1115796" y="577849"/>
                </a:lnTo>
                <a:lnTo>
                  <a:pt x="1124517" y="577849"/>
                </a:lnTo>
                <a:lnTo>
                  <a:pt x="1126540" y="575309"/>
                </a:lnTo>
                <a:lnTo>
                  <a:pt x="1137983" y="563879"/>
                </a:lnTo>
                <a:lnTo>
                  <a:pt x="1140079" y="562609"/>
                </a:lnTo>
                <a:lnTo>
                  <a:pt x="1133665" y="562609"/>
                </a:lnTo>
                <a:lnTo>
                  <a:pt x="1126185" y="558799"/>
                </a:lnTo>
                <a:lnTo>
                  <a:pt x="1120355" y="557529"/>
                </a:lnTo>
                <a:lnTo>
                  <a:pt x="1118247" y="556259"/>
                </a:lnTo>
                <a:lnTo>
                  <a:pt x="1116736" y="553719"/>
                </a:lnTo>
                <a:lnTo>
                  <a:pt x="1114856" y="553719"/>
                </a:lnTo>
                <a:lnTo>
                  <a:pt x="1112443" y="548794"/>
                </a:lnTo>
                <a:lnTo>
                  <a:pt x="1112490" y="548216"/>
                </a:lnTo>
                <a:close/>
              </a:path>
              <a:path w="1897379" h="935989">
                <a:moveTo>
                  <a:pt x="1102474" y="581659"/>
                </a:moveTo>
                <a:lnTo>
                  <a:pt x="1100150" y="581659"/>
                </a:lnTo>
                <a:lnTo>
                  <a:pt x="1096416" y="584199"/>
                </a:lnTo>
                <a:lnTo>
                  <a:pt x="1095489" y="586739"/>
                </a:lnTo>
                <a:lnTo>
                  <a:pt x="1105509" y="586739"/>
                </a:lnTo>
                <a:lnTo>
                  <a:pt x="1107194" y="584199"/>
                </a:lnTo>
                <a:lnTo>
                  <a:pt x="1104468" y="584199"/>
                </a:lnTo>
                <a:lnTo>
                  <a:pt x="1103185" y="582929"/>
                </a:lnTo>
                <a:lnTo>
                  <a:pt x="1102474" y="581659"/>
                </a:lnTo>
                <a:close/>
              </a:path>
              <a:path w="1897379" h="935989">
                <a:moveTo>
                  <a:pt x="1050114" y="585446"/>
                </a:moveTo>
                <a:close/>
              </a:path>
              <a:path w="1897379" h="935989">
                <a:moveTo>
                  <a:pt x="1052957" y="584199"/>
                </a:moveTo>
                <a:lnTo>
                  <a:pt x="1050114" y="585446"/>
                </a:lnTo>
                <a:lnTo>
                  <a:pt x="1052957" y="584199"/>
                </a:lnTo>
                <a:close/>
              </a:path>
              <a:path w="1897379" h="935989">
                <a:moveTo>
                  <a:pt x="1069911" y="579119"/>
                </a:moveTo>
                <a:lnTo>
                  <a:pt x="1043076" y="579119"/>
                </a:lnTo>
                <a:lnTo>
                  <a:pt x="1044714" y="580389"/>
                </a:lnTo>
                <a:lnTo>
                  <a:pt x="1047623" y="582929"/>
                </a:lnTo>
                <a:lnTo>
                  <a:pt x="1050114" y="585446"/>
                </a:lnTo>
                <a:lnTo>
                  <a:pt x="1052868" y="584199"/>
                </a:lnTo>
                <a:lnTo>
                  <a:pt x="1064298" y="584199"/>
                </a:lnTo>
                <a:lnTo>
                  <a:pt x="1064501" y="582929"/>
                </a:lnTo>
                <a:lnTo>
                  <a:pt x="1065504" y="582929"/>
                </a:lnTo>
                <a:lnTo>
                  <a:pt x="1066203" y="581659"/>
                </a:lnTo>
                <a:lnTo>
                  <a:pt x="1066800" y="581659"/>
                </a:lnTo>
                <a:lnTo>
                  <a:pt x="1067104" y="580389"/>
                </a:lnTo>
                <a:lnTo>
                  <a:pt x="1069911" y="579119"/>
                </a:lnTo>
                <a:close/>
              </a:path>
              <a:path w="1897379" h="935989">
                <a:moveTo>
                  <a:pt x="944702" y="567689"/>
                </a:moveTo>
                <a:lnTo>
                  <a:pt x="943444" y="567689"/>
                </a:lnTo>
                <a:lnTo>
                  <a:pt x="938047" y="574039"/>
                </a:lnTo>
                <a:lnTo>
                  <a:pt x="937628" y="576579"/>
                </a:lnTo>
                <a:lnTo>
                  <a:pt x="936611" y="578891"/>
                </a:lnTo>
                <a:lnTo>
                  <a:pt x="939800" y="584199"/>
                </a:lnTo>
                <a:lnTo>
                  <a:pt x="941895" y="582929"/>
                </a:lnTo>
                <a:lnTo>
                  <a:pt x="970305" y="582929"/>
                </a:lnTo>
                <a:lnTo>
                  <a:pt x="968209" y="580389"/>
                </a:lnTo>
                <a:lnTo>
                  <a:pt x="967825" y="579350"/>
                </a:lnTo>
                <a:lnTo>
                  <a:pt x="967740" y="575309"/>
                </a:lnTo>
                <a:lnTo>
                  <a:pt x="967041" y="574039"/>
                </a:lnTo>
                <a:lnTo>
                  <a:pt x="967041" y="571499"/>
                </a:lnTo>
                <a:lnTo>
                  <a:pt x="951242" y="571499"/>
                </a:lnTo>
                <a:lnTo>
                  <a:pt x="950620" y="568959"/>
                </a:lnTo>
                <a:lnTo>
                  <a:pt x="946099" y="568959"/>
                </a:lnTo>
                <a:lnTo>
                  <a:pt x="944702" y="567689"/>
                </a:lnTo>
                <a:close/>
              </a:path>
              <a:path w="1897379" h="935989">
                <a:moveTo>
                  <a:pt x="1109751" y="581659"/>
                </a:moveTo>
                <a:lnTo>
                  <a:pt x="1102474" y="581659"/>
                </a:lnTo>
                <a:lnTo>
                  <a:pt x="1103185" y="582929"/>
                </a:lnTo>
                <a:lnTo>
                  <a:pt x="1104468" y="584199"/>
                </a:lnTo>
                <a:lnTo>
                  <a:pt x="1105789" y="582929"/>
                </a:lnTo>
                <a:lnTo>
                  <a:pt x="1106855" y="582929"/>
                </a:lnTo>
                <a:lnTo>
                  <a:pt x="1109751" y="581659"/>
                </a:lnTo>
                <a:close/>
              </a:path>
              <a:path w="1897379" h="935989">
                <a:moveTo>
                  <a:pt x="1108036" y="582929"/>
                </a:moveTo>
                <a:lnTo>
                  <a:pt x="1105789" y="582929"/>
                </a:lnTo>
                <a:lnTo>
                  <a:pt x="1104468" y="584199"/>
                </a:lnTo>
                <a:lnTo>
                  <a:pt x="1107194" y="584199"/>
                </a:lnTo>
                <a:lnTo>
                  <a:pt x="1108036" y="582929"/>
                </a:lnTo>
                <a:close/>
              </a:path>
              <a:path w="1897379" h="935989">
                <a:moveTo>
                  <a:pt x="1484884" y="580389"/>
                </a:moveTo>
                <a:lnTo>
                  <a:pt x="1486014" y="582929"/>
                </a:lnTo>
                <a:lnTo>
                  <a:pt x="1487093" y="584199"/>
                </a:lnTo>
                <a:lnTo>
                  <a:pt x="1489595" y="584199"/>
                </a:lnTo>
                <a:lnTo>
                  <a:pt x="1489900" y="582929"/>
                </a:lnTo>
                <a:lnTo>
                  <a:pt x="1488516" y="582929"/>
                </a:lnTo>
                <a:lnTo>
                  <a:pt x="1486154" y="581659"/>
                </a:lnTo>
                <a:lnTo>
                  <a:pt x="1484884" y="580389"/>
                </a:lnTo>
                <a:close/>
              </a:path>
              <a:path w="1897379" h="935989">
                <a:moveTo>
                  <a:pt x="1489900" y="582929"/>
                </a:moveTo>
                <a:lnTo>
                  <a:pt x="1489595" y="584199"/>
                </a:lnTo>
                <a:lnTo>
                  <a:pt x="1491843" y="584199"/>
                </a:lnTo>
                <a:lnTo>
                  <a:pt x="1489900" y="582929"/>
                </a:lnTo>
                <a:close/>
              </a:path>
              <a:path w="1897379" h="935989">
                <a:moveTo>
                  <a:pt x="1491107" y="580389"/>
                </a:moveTo>
                <a:lnTo>
                  <a:pt x="1488516" y="580389"/>
                </a:lnTo>
                <a:lnTo>
                  <a:pt x="1488516" y="582929"/>
                </a:lnTo>
                <a:lnTo>
                  <a:pt x="1489900" y="582929"/>
                </a:lnTo>
                <a:lnTo>
                  <a:pt x="1491843" y="584199"/>
                </a:lnTo>
                <a:lnTo>
                  <a:pt x="1491576" y="581659"/>
                </a:lnTo>
                <a:lnTo>
                  <a:pt x="1491107" y="580389"/>
                </a:lnTo>
                <a:close/>
              </a:path>
              <a:path w="1897379" h="935989">
                <a:moveTo>
                  <a:pt x="1501114" y="570229"/>
                </a:moveTo>
                <a:lnTo>
                  <a:pt x="1497380" y="570229"/>
                </a:lnTo>
                <a:lnTo>
                  <a:pt x="1495196" y="574039"/>
                </a:lnTo>
                <a:lnTo>
                  <a:pt x="1494891" y="576579"/>
                </a:lnTo>
                <a:lnTo>
                  <a:pt x="1491932" y="576579"/>
                </a:lnTo>
                <a:lnTo>
                  <a:pt x="1492364" y="580389"/>
                </a:lnTo>
                <a:lnTo>
                  <a:pt x="1491107" y="580389"/>
                </a:lnTo>
                <a:lnTo>
                  <a:pt x="1491576" y="581659"/>
                </a:lnTo>
                <a:lnTo>
                  <a:pt x="1491843" y="584199"/>
                </a:lnTo>
                <a:lnTo>
                  <a:pt x="1493507" y="584199"/>
                </a:lnTo>
                <a:lnTo>
                  <a:pt x="1493329" y="581659"/>
                </a:lnTo>
                <a:lnTo>
                  <a:pt x="1508721" y="581659"/>
                </a:lnTo>
                <a:lnTo>
                  <a:pt x="1506105" y="579119"/>
                </a:lnTo>
                <a:lnTo>
                  <a:pt x="1512017" y="579119"/>
                </a:lnTo>
                <a:lnTo>
                  <a:pt x="1512328" y="577849"/>
                </a:lnTo>
                <a:lnTo>
                  <a:pt x="1512951" y="576579"/>
                </a:lnTo>
                <a:lnTo>
                  <a:pt x="1510157" y="575309"/>
                </a:lnTo>
                <a:lnTo>
                  <a:pt x="1504086" y="575309"/>
                </a:lnTo>
                <a:lnTo>
                  <a:pt x="1504086" y="572769"/>
                </a:lnTo>
                <a:lnTo>
                  <a:pt x="1501114" y="570229"/>
                </a:lnTo>
                <a:close/>
              </a:path>
              <a:path w="1897379" h="935989">
                <a:moveTo>
                  <a:pt x="1508721" y="581659"/>
                </a:moveTo>
                <a:lnTo>
                  <a:pt x="1493329" y="581659"/>
                </a:lnTo>
                <a:lnTo>
                  <a:pt x="1499247" y="582929"/>
                </a:lnTo>
                <a:lnTo>
                  <a:pt x="1503210" y="582929"/>
                </a:lnTo>
                <a:lnTo>
                  <a:pt x="1504238" y="584199"/>
                </a:lnTo>
                <a:lnTo>
                  <a:pt x="1506080" y="582929"/>
                </a:lnTo>
                <a:lnTo>
                  <a:pt x="1508721" y="581659"/>
                </a:lnTo>
                <a:close/>
              </a:path>
              <a:path w="1897379" h="935989">
                <a:moveTo>
                  <a:pt x="1015479" y="577849"/>
                </a:moveTo>
                <a:lnTo>
                  <a:pt x="994359" y="577849"/>
                </a:lnTo>
                <a:lnTo>
                  <a:pt x="996315" y="580389"/>
                </a:lnTo>
                <a:lnTo>
                  <a:pt x="1006386" y="582929"/>
                </a:lnTo>
                <a:lnTo>
                  <a:pt x="1007033" y="580389"/>
                </a:lnTo>
                <a:lnTo>
                  <a:pt x="1008976" y="579119"/>
                </a:lnTo>
                <a:lnTo>
                  <a:pt x="1013510" y="579119"/>
                </a:lnTo>
                <a:lnTo>
                  <a:pt x="1015479" y="577849"/>
                </a:lnTo>
                <a:close/>
              </a:path>
              <a:path w="1897379" h="935989">
                <a:moveTo>
                  <a:pt x="1008976" y="579119"/>
                </a:moveTo>
                <a:lnTo>
                  <a:pt x="1007033" y="580389"/>
                </a:lnTo>
                <a:lnTo>
                  <a:pt x="1006386" y="582929"/>
                </a:lnTo>
                <a:lnTo>
                  <a:pt x="1047623" y="582929"/>
                </a:lnTo>
                <a:lnTo>
                  <a:pt x="1046168" y="581659"/>
                </a:lnTo>
                <a:lnTo>
                  <a:pt x="1037221" y="581659"/>
                </a:lnTo>
                <a:lnTo>
                  <a:pt x="1035265" y="580389"/>
                </a:lnTo>
                <a:lnTo>
                  <a:pt x="1010932" y="580389"/>
                </a:lnTo>
                <a:lnTo>
                  <a:pt x="1008976" y="579119"/>
                </a:lnTo>
                <a:close/>
              </a:path>
              <a:path w="1897379" h="935989">
                <a:moveTo>
                  <a:pt x="1066203" y="581659"/>
                </a:moveTo>
                <a:lnTo>
                  <a:pt x="1065504" y="582929"/>
                </a:lnTo>
                <a:lnTo>
                  <a:pt x="1066375" y="581841"/>
                </a:lnTo>
                <a:lnTo>
                  <a:pt x="1066203" y="581659"/>
                </a:lnTo>
                <a:close/>
              </a:path>
              <a:path w="1897379" h="935989">
                <a:moveTo>
                  <a:pt x="1066520" y="581659"/>
                </a:moveTo>
                <a:lnTo>
                  <a:pt x="1066203" y="581659"/>
                </a:lnTo>
                <a:lnTo>
                  <a:pt x="1066375" y="581841"/>
                </a:lnTo>
                <a:lnTo>
                  <a:pt x="1066520" y="581659"/>
                </a:lnTo>
                <a:close/>
              </a:path>
              <a:path w="1897379" h="935989">
                <a:moveTo>
                  <a:pt x="848410" y="560069"/>
                </a:moveTo>
                <a:lnTo>
                  <a:pt x="847242" y="561339"/>
                </a:lnTo>
                <a:lnTo>
                  <a:pt x="848995" y="562609"/>
                </a:lnTo>
                <a:lnTo>
                  <a:pt x="847585" y="565149"/>
                </a:lnTo>
                <a:lnTo>
                  <a:pt x="846772" y="565149"/>
                </a:lnTo>
                <a:lnTo>
                  <a:pt x="846886" y="570229"/>
                </a:lnTo>
                <a:lnTo>
                  <a:pt x="845489" y="571499"/>
                </a:lnTo>
                <a:lnTo>
                  <a:pt x="847940" y="571499"/>
                </a:lnTo>
                <a:lnTo>
                  <a:pt x="849579" y="572769"/>
                </a:lnTo>
                <a:lnTo>
                  <a:pt x="852258" y="574039"/>
                </a:lnTo>
                <a:lnTo>
                  <a:pt x="851814" y="577849"/>
                </a:lnTo>
                <a:lnTo>
                  <a:pt x="851115" y="577849"/>
                </a:lnTo>
                <a:lnTo>
                  <a:pt x="850468" y="580389"/>
                </a:lnTo>
                <a:lnTo>
                  <a:pt x="853643" y="581659"/>
                </a:lnTo>
                <a:lnTo>
                  <a:pt x="859320" y="579119"/>
                </a:lnTo>
                <a:lnTo>
                  <a:pt x="866000" y="577849"/>
                </a:lnTo>
                <a:lnTo>
                  <a:pt x="870178" y="576579"/>
                </a:lnTo>
                <a:lnTo>
                  <a:pt x="876668" y="576579"/>
                </a:lnTo>
                <a:lnTo>
                  <a:pt x="875614" y="574039"/>
                </a:lnTo>
                <a:lnTo>
                  <a:pt x="873988" y="570229"/>
                </a:lnTo>
                <a:lnTo>
                  <a:pt x="874217" y="568959"/>
                </a:lnTo>
                <a:lnTo>
                  <a:pt x="876198" y="566419"/>
                </a:lnTo>
                <a:lnTo>
                  <a:pt x="875969" y="562609"/>
                </a:lnTo>
                <a:lnTo>
                  <a:pt x="878065" y="562609"/>
                </a:lnTo>
                <a:lnTo>
                  <a:pt x="878065" y="561339"/>
                </a:lnTo>
                <a:lnTo>
                  <a:pt x="849452" y="561339"/>
                </a:lnTo>
                <a:lnTo>
                  <a:pt x="848410" y="560069"/>
                </a:lnTo>
                <a:close/>
              </a:path>
              <a:path w="1897379" h="935989">
                <a:moveTo>
                  <a:pt x="925398" y="530859"/>
                </a:moveTo>
                <a:lnTo>
                  <a:pt x="923366" y="532129"/>
                </a:lnTo>
                <a:lnTo>
                  <a:pt x="915111" y="532129"/>
                </a:lnTo>
                <a:lnTo>
                  <a:pt x="913257" y="533399"/>
                </a:lnTo>
                <a:lnTo>
                  <a:pt x="913409" y="535939"/>
                </a:lnTo>
                <a:lnTo>
                  <a:pt x="910602" y="539749"/>
                </a:lnTo>
                <a:lnTo>
                  <a:pt x="910602" y="541019"/>
                </a:lnTo>
                <a:lnTo>
                  <a:pt x="910190" y="541695"/>
                </a:lnTo>
                <a:lnTo>
                  <a:pt x="910577" y="544829"/>
                </a:lnTo>
                <a:lnTo>
                  <a:pt x="910755" y="546099"/>
                </a:lnTo>
                <a:lnTo>
                  <a:pt x="911237" y="551179"/>
                </a:lnTo>
                <a:lnTo>
                  <a:pt x="908888" y="553719"/>
                </a:lnTo>
                <a:lnTo>
                  <a:pt x="908075" y="554989"/>
                </a:lnTo>
                <a:lnTo>
                  <a:pt x="906208" y="556259"/>
                </a:lnTo>
                <a:lnTo>
                  <a:pt x="905510" y="561339"/>
                </a:lnTo>
                <a:lnTo>
                  <a:pt x="905918" y="563607"/>
                </a:lnTo>
                <a:lnTo>
                  <a:pt x="905967" y="566419"/>
                </a:lnTo>
                <a:lnTo>
                  <a:pt x="907008" y="567689"/>
                </a:lnTo>
                <a:lnTo>
                  <a:pt x="907592" y="568959"/>
                </a:lnTo>
                <a:lnTo>
                  <a:pt x="908570" y="571499"/>
                </a:lnTo>
                <a:lnTo>
                  <a:pt x="913015" y="571499"/>
                </a:lnTo>
                <a:lnTo>
                  <a:pt x="917994" y="572769"/>
                </a:lnTo>
                <a:lnTo>
                  <a:pt x="920572" y="575309"/>
                </a:lnTo>
                <a:lnTo>
                  <a:pt x="920407" y="577849"/>
                </a:lnTo>
                <a:lnTo>
                  <a:pt x="922121" y="580389"/>
                </a:lnTo>
                <a:lnTo>
                  <a:pt x="924458" y="581659"/>
                </a:lnTo>
                <a:lnTo>
                  <a:pt x="927341" y="580389"/>
                </a:lnTo>
                <a:lnTo>
                  <a:pt x="934732" y="580389"/>
                </a:lnTo>
                <a:lnTo>
                  <a:pt x="935951" y="579119"/>
                </a:lnTo>
                <a:lnTo>
                  <a:pt x="936510" y="579119"/>
                </a:lnTo>
                <a:lnTo>
                  <a:pt x="937628" y="576579"/>
                </a:lnTo>
                <a:lnTo>
                  <a:pt x="938047" y="574039"/>
                </a:lnTo>
                <a:lnTo>
                  <a:pt x="943444" y="567689"/>
                </a:lnTo>
                <a:lnTo>
                  <a:pt x="947191" y="567689"/>
                </a:lnTo>
                <a:lnTo>
                  <a:pt x="948283" y="566419"/>
                </a:lnTo>
                <a:lnTo>
                  <a:pt x="954049" y="566419"/>
                </a:lnTo>
                <a:lnTo>
                  <a:pt x="956995" y="561339"/>
                </a:lnTo>
                <a:lnTo>
                  <a:pt x="956995" y="558799"/>
                </a:lnTo>
                <a:lnTo>
                  <a:pt x="959497" y="557529"/>
                </a:lnTo>
                <a:lnTo>
                  <a:pt x="959415" y="554989"/>
                </a:lnTo>
                <a:lnTo>
                  <a:pt x="959332" y="553719"/>
                </a:lnTo>
                <a:lnTo>
                  <a:pt x="960894" y="553719"/>
                </a:lnTo>
                <a:lnTo>
                  <a:pt x="961517" y="551179"/>
                </a:lnTo>
                <a:lnTo>
                  <a:pt x="961199" y="549909"/>
                </a:lnTo>
                <a:lnTo>
                  <a:pt x="964006" y="544829"/>
                </a:lnTo>
                <a:lnTo>
                  <a:pt x="964946" y="543559"/>
                </a:lnTo>
                <a:lnTo>
                  <a:pt x="967587" y="543559"/>
                </a:lnTo>
                <a:lnTo>
                  <a:pt x="967740" y="542289"/>
                </a:lnTo>
                <a:lnTo>
                  <a:pt x="968209" y="539749"/>
                </a:lnTo>
                <a:lnTo>
                  <a:pt x="966343" y="539749"/>
                </a:lnTo>
                <a:lnTo>
                  <a:pt x="965085" y="538479"/>
                </a:lnTo>
                <a:lnTo>
                  <a:pt x="965123" y="537209"/>
                </a:lnTo>
                <a:lnTo>
                  <a:pt x="941743" y="537209"/>
                </a:lnTo>
                <a:lnTo>
                  <a:pt x="938644" y="535939"/>
                </a:lnTo>
                <a:lnTo>
                  <a:pt x="927722" y="535939"/>
                </a:lnTo>
                <a:lnTo>
                  <a:pt x="927265" y="533399"/>
                </a:lnTo>
                <a:lnTo>
                  <a:pt x="925398" y="530859"/>
                </a:lnTo>
                <a:close/>
              </a:path>
              <a:path w="1897379" h="935989">
                <a:moveTo>
                  <a:pt x="1072248" y="577849"/>
                </a:moveTo>
                <a:lnTo>
                  <a:pt x="1032979" y="577849"/>
                </a:lnTo>
                <a:lnTo>
                  <a:pt x="1033640" y="579119"/>
                </a:lnTo>
                <a:lnTo>
                  <a:pt x="1035265" y="580389"/>
                </a:lnTo>
                <a:lnTo>
                  <a:pt x="1037221" y="581659"/>
                </a:lnTo>
                <a:lnTo>
                  <a:pt x="1039825" y="579119"/>
                </a:lnTo>
                <a:lnTo>
                  <a:pt x="1069911" y="579119"/>
                </a:lnTo>
                <a:lnTo>
                  <a:pt x="1072248" y="577849"/>
                </a:lnTo>
                <a:close/>
              </a:path>
              <a:path w="1897379" h="935989">
                <a:moveTo>
                  <a:pt x="1039825" y="579119"/>
                </a:moveTo>
                <a:lnTo>
                  <a:pt x="1037221" y="581659"/>
                </a:lnTo>
                <a:lnTo>
                  <a:pt x="1046168" y="581659"/>
                </a:lnTo>
                <a:lnTo>
                  <a:pt x="1044714" y="580389"/>
                </a:lnTo>
                <a:lnTo>
                  <a:pt x="1041450" y="580389"/>
                </a:lnTo>
                <a:lnTo>
                  <a:pt x="1039825" y="579119"/>
                </a:lnTo>
                <a:close/>
              </a:path>
              <a:path w="1897379" h="935989">
                <a:moveTo>
                  <a:pt x="840346" y="560069"/>
                </a:moveTo>
                <a:lnTo>
                  <a:pt x="835964" y="560069"/>
                </a:lnTo>
                <a:lnTo>
                  <a:pt x="836080" y="560681"/>
                </a:lnTo>
                <a:lnTo>
                  <a:pt x="836383" y="561339"/>
                </a:lnTo>
                <a:lnTo>
                  <a:pt x="835685" y="562609"/>
                </a:lnTo>
                <a:lnTo>
                  <a:pt x="835215" y="563879"/>
                </a:lnTo>
                <a:lnTo>
                  <a:pt x="832421" y="565149"/>
                </a:lnTo>
                <a:lnTo>
                  <a:pt x="830922" y="566419"/>
                </a:lnTo>
                <a:lnTo>
                  <a:pt x="830046" y="568959"/>
                </a:lnTo>
                <a:lnTo>
                  <a:pt x="834809" y="571499"/>
                </a:lnTo>
                <a:lnTo>
                  <a:pt x="840701" y="575309"/>
                </a:lnTo>
                <a:lnTo>
                  <a:pt x="846467" y="580389"/>
                </a:lnTo>
                <a:lnTo>
                  <a:pt x="850468" y="580389"/>
                </a:lnTo>
                <a:lnTo>
                  <a:pt x="851115" y="577849"/>
                </a:lnTo>
                <a:lnTo>
                  <a:pt x="851814" y="577849"/>
                </a:lnTo>
                <a:lnTo>
                  <a:pt x="852258" y="574039"/>
                </a:lnTo>
                <a:lnTo>
                  <a:pt x="849579" y="572769"/>
                </a:lnTo>
                <a:lnTo>
                  <a:pt x="847940" y="571499"/>
                </a:lnTo>
                <a:lnTo>
                  <a:pt x="845489" y="571499"/>
                </a:lnTo>
                <a:lnTo>
                  <a:pt x="846886" y="570229"/>
                </a:lnTo>
                <a:lnTo>
                  <a:pt x="847001" y="568959"/>
                </a:lnTo>
                <a:lnTo>
                  <a:pt x="846848" y="567689"/>
                </a:lnTo>
                <a:lnTo>
                  <a:pt x="842987" y="567689"/>
                </a:lnTo>
                <a:lnTo>
                  <a:pt x="841032" y="566419"/>
                </a:lnTo>
                <a:lnTo>
                  <a:pt x="841489" y="562609"/>
                </a:lnTo>
                <a:lnTo>
                  <a:pt x="840346" y="560069"/>
                </a:lnTo>
                <a:close/>
              </a:path>
              <a:path w="1897379" h="935989">
                <a:moveTo>
                  <a:pt x="888809" y="546099"/>
                </a:moveTo>
                <a:lnTo>
                  <a:pt x="876668" y="546099"/>
                </a:lnTo>
                <a:lnTo>
                  <a:pt x="875411" y="547369"/>
                </a:lnTo>
                <a:lnTo>
                  <a:pt x="877125" y="551179"/>
                </a:lnTo>
                <a:lnTo>
                  <a:pt x="876985" y="552449"/>
                </a:lnTo>
                <a:lnTo>
                  <a:pt x="876820" y="552449"/>
                </a:lnTo>
                <a:lnTo>
                  <a:pt x="876474" y="553156"/>
                </a:lnTo>
                <a:lnTo>
                  <a:pt x="877519" y="556259"/>
                </a:lnTo>
                <a:lnTo>
                  <a:pt x="878065" y="560069"/>
                </a:lnTo>
                <a:lnTo>
                  <a:pt x="878065" y="562609"/>
                </a:lnTo>
                <a:lnTo>
                  <a:pt x="875969" y="562609"/>
                </a:lnTo>
                <a:lnTo>
                  <a:pt x="876198" y="566419"/>
                </a:lnTo>
                <a:lnTo>
                  <a:pt x="874217" y="568959"/>
                </a:lnTo>
                <a:lnTo>
                  <a:pt x="873988" y="570229"/>
                </a:lnTo>
                <a:lnTo>
                  <a:pt x="875614" y="574039"/>
                </a:lnTo>
                <a:lnTo>
                  <a:pt x="876325" y="575309"/>
                </a:lnTo>
                <a:lnTo>
                  <a:pt x="876668" y="576579"/>
                </a:lnTo>
                <a:lnTo>
                  <a:pt x="876490" y="576579"/>
                </a:lnTo>
                <a:lnTo>
                  <a:pt x="876223" y="577849"/>
                </a:lnTo>
                <a:lnTo>
                  <a:pt x="878344" y="579119"/>
                </a:lnTo>
                <a:lnTo>
                  <a:pt x="879741" y="579119"/>
                </a:lnTo>
                <a:lnTo>
                  <a:pt x="881100" y="580389"/>
                </a:lnTo>
                <a:lnTo>
                  <a:pt x="887717" y="576579"/>
                </a:lnTo>
                <a:lnTo>
                  <a:pt x="892492" y="574039"/>
                </a:lnTo>
                <a:lnTo>
                  <a:pt x="894842" y="574039"/>
                </a:lnTo>
                <a:lnTo>
                  <a:pt x="896467" y="572769"/>
                </a:lnTo>
                <a:lnTo>
                  <a:pt x="895489" y="571499"/>
                </a:lnTo>
                <a:lnTo>
                  <a:pt x="894524" y="568959"/>
                </a:lnTo>
                <a:lnTo>
                  <a:pt x="894449" y="563607"/>
                </a:lnTo>
                <a:lnTo>
                  <a:pt x="893826" y="561339"/>
                </a:lnTo>
                <a:lnTo>
                  <a:pt x="893127" y="560069"/>
                </a:lnTo>
                <a:lnTo>
                  <a:pt x="892429" y="557529"/>
                </a:lnTo>
                <a:lnTo>
                  <a:pt x="892898" y="553719"/>
                </a:lnTo>
                <a:lnTo>
                  <a:pt x="893127" y="549909"/>
                </a:lnTo>
                <a:lnTo>
                  <a:pt x="892543" y="549909"/>
                </a:lnTo>
                <a:lnTo>
                  <a:pt x="891298" y="548639"/>
                </a:lnTo>
                <a:lnTo>
                  <a:pt x="890917" y="547369"/>
                </a:lnTo>
                <a:lnTo>
                  <a:pt x="889660" y="547369"/>
                </a:lnTo>
                <a:lnTo>
                  <a:pt x="888809" y="546099"/>
                </a:lnTo>
                <a:close/>
              </a:path>
              <a:path w="1897379" h="935989">
                <a:moveTo>
                  <a:pt x="1013510" y="579119"/>
                </a:moveTo>
                <a:lnTo>
                  <a:pt x="1008976" y="579119"/>
                </a:lnTo>
                <a:lnTo>
                  <a:pt x="1010932" y="580389"/>
                </a:lnTo>
                <a:lnTo>
                  <a:pt x="1013510" y="579119"/>
                </a:lnTo>
                <a:close/>
              </a:path>
              <a:path w="1897379" h="935989">
                <a:moveTo>
                  <a:pt x="1020013" y="577849"/>
                </a:moveTo>
                <a:lnTo>
                  <a:pt x="1015479" y="577849"/>
                </a:lnTo>
                <a:lnTo>
                  <a:pt x="1013510" y="579119"/>
                </a:lnTo>
                <a:lnTo>
                  <a:pt x="1010932" y="580389"/>
                </a:lnTo>
                <a:lnTo>
                  <a:pt x="1035265" y="580389"/>
                </a:lnTo>
                <a:lnTo>
                  <a:pt x="1033640" y="579119"/>
                </a:lnTo>
                <a:lnTo>
                  <a:pt x="1020991" y="579119"/>
                </a:lnTo>
                <a:lnTo>
                  <a:pt x="1020013" y="577849"/>
                </a:lnTo>
                <a:close/>
              </a:path>
              <a:path w="1897379" h="935989">
                <a:moveTo>
                  <a:pt x="1043076" y="579119"/>
                </a:moveTo>
                <a:lnTo>
                  <a:pt x="1039825" y="579119"/>
                </a:lnTo>
                <a:lnTo>
                  <a:pt x="1041450" y="580389"/>
                </a:lnTo>
                <a:lnTo>
                  <a:pt x="1043076" y="579119"/>
                </a:lnTo>
                <a:close/>
              </a:path>
              <a:path w="1897379" h="935989">
                <a:moveTo>
                  <a:pt x="1043076" y="579119"/>
                </a:moveTo>
                <a:lnTo>
                  <a:pt x="1041450" y="580389"/>
                </a:lnTo>
                <a:lnTo>
                  <a:pt x="1044714" y="580389"/>
                </a:lnTo>
                <a:lnTo>
                  <a:pt x="1043076" y="579119"/>
                </a:lnTo>
                <a:close/>
              </a:path>
              <a:path w="1897379" h="935989">
                <a:moveTo>
                  <a:pt x="1075101" y="579350"/>
                </a:moveTo>
                <a:lnTo>
                  <a:pt x="1075537" y="580389"/>
                </a:lnTo>
                <a:lnTo>
                  <a:pt x="1075606" y="579739"/>
                </a:lnTo>
                <a:lnTo>
                  <a:pt x="1075101" y="579350"/>
                </a:lnTo>
                <a:close/>
              </a:path>
              <a:path w="1897379" h="935989">
                <a:moveTo>
                  <a:pt x="1075606" y="579739"/>
                </a:moveTo>
                <a:lnTo>
                  <a:pt x="1075537" y="580389"/>
                </a:lnTo>
                <a:lnTo>
                  <a:pt x="1076452" y="580389"/>
                </a:lnTo>
                <a:lnTo>
                  <a:pt x="1075606" y="579739"/>
                </a:lnTo>
                <a:close/>
              </a:path>
              <a:path w="1897379" h="935989">
                <a:moveTo>
                  <a:pt x="1512017" y="579119"/>
                </a:moveTo>
                <a:lnTo>
                  <a:pt x="1506105" y="579119"/>
                </a:lnTo>
                <a:lnTo>
                  <a:pt x="1511706" y="580389"/>
                </a:lnTo>
                <a:lnTo>
                  <a:pt x="1512017" y="579119"/>
                </a:lnTo>
                <a:close/>
              </a:path>
              <a:path w="1897379" h="935989">
                <a:moveTo>
                  <a:pt x="1075944" y="576579"/>
                </a:moveTo>
                <a:lnTo>
                  <a:pt x="1032243" y="576579"/>
                </a:lnTo>
                <a:lnTo>
                  <a:pt x="1032725" y="577849"/>
                </a:lnTo>
                <a:lnTo>
                  <a:pt x="1073645" y="577849"/>
                </a:lnTo>
                <a:lnTo>
                  <a:pt x="1074801" y="579119"/>
                </a:lnTo>
                <a:lnTo>
                  <a:pt x="1075004" y="579119"/>
                </a:lnTo>
                <a:lnTo>
                  <a:pt x="1075101" y="579350"/>
                </a:lnTo>
                <a:lnTo>
                  <a:pt x="1075606" y="579739"/>
                </a:lnTo>
                <a:lnTo>
                  <a:pt x="1075944" y="576579"/>
                </a:lnTo>
                <a:close/>
              </a:path>
              <a:path w="1897379" h="935989">
                <a:moveTo>
                  <a:pt x="569696" y="577849"/>
                </a:moveTo>
                <a:lnTo>
                  <a:pt x="569010" y="577849"/>
                </a:lnTo>
                <a:lnTo>
                  <a:pt x="569140" y="578891"/>
                </a:lnTo>
                <a:lnTo>
                  <a:pt x="569328" y="579119"/>
                </a:lnTo>
                <a:lnTo>
                  <a:pt x="569696" y="577849"/>
                </a:lnTo>
                <a:close/>
              </a:path>
              <a:path w="1897379" h="935989">
                <a:moveTo>
                  <a:pt x="573443" y="577849"/>
                </a:moveTo>
                <a:lnTo>
                  <a:pt x="569696" y="577849"/>
                </a:lnTo>
                <a:lnTo>
                  <a:pt x="569328" y="579119"/>
                </a:lnTo>
                <a:lnTo>
                  <a:pt x="572858" y="579119"/>
                </a:lnTo>
                <a:lnTo>
                  <a:pt x="573443" y="577849"/>
                </a:lnTo>
                <a:close/>
              </a:path>
              <a:path w="1897379" h="935989">
                <a:moveTo>
                  <a:pt x="1021638" y="577849"/>
                </a:moveTo>
                <a:lnTo>
                  <a:pt x="1020013" y="577849"/>
                </a:lnTo>
                <a:lnTo>
                  <a:pt x="1020991" y="579119"/>
                </a:lnTo>
                <a:lnTo>
                  <a:pt x="1021638" y="577849"/>
                </a:lnTo>
                <a:close/>
              </a:path>
              <a:path w="1897379" h="935989">
                <a:moveTo>
                  <a:pt x="1022934" y="575309"/>
                </a:moveTo>
                <a:lnTo>
                  <a:pt x="1020991" y="579119"/>
                </a:lnTo>
                <a:lnTo>
                  <a:pt x="1033640" y="579119"/>
                </a:lnTo>
                <a:lnTo>
                  <a:pt x="1032979" y="577849"/>
                </a:lnTo>
                <a:lnTo>
                  <a:pt x="1027811" y="577849"/>
                </a:lnTo>
                <a:lnTo>
                  <a:pt x="1022934" y="575309"/>
                </a:lnTo>
                <a:close/>
              </a:path>
              <a:path w="1897379" h="935989">
                <a:moveTo>
                  <a:pt x="1073645" y="577849"/>
                </a:moveTo>
                <a:lnTo>
                  <a:pt x="1074216" y="579119"/>
                </a:lnTo>
                <a:lnTo>
                  <a:pt x="1074801" y="579119"/>
                </a:lnTo>
                <a:lnTo>
                  <a:pt x="1073645" y="577849"/>
                </a:lnTo>
                <a:close/>
              </a:path>
              <a:path w="1897379" h="935989">
                <a:moveTo>
                  <a:pt x="1124517" y="577849"/>
                </a:moveTo>
                <a:lnTo>
                  <a:pt x="1122565" y="577849"/>
                </a:lnTo>
                <a:lnTo>
                  <a:pt x="1123505" y="579119"/>
                </a:lnTo>
                <a:lnTo>
                  <a:pt x="1124517" y="577849"/>
                </a:lnTo>
                <a:close/>
              </a:path>
              <a:path w="1897379" h="935989">
                <a:moveTo>
                  <a:pt x="1113197" y="547221"/>
                </a:moveTo>
                <a:lnTo>
                  <a:pt x="1112490" y="548216"/>
                </a:lnTo>
                <a:lnTo>
                  <a:pt x="1112367" y="548639"/>
                </a:lnTo>
                <a:lnTo>
                  <a:pt x="1112532" y="548639"/>
                </a:lnTo>
                <a:lnTo>
                  <a:pt x="1112989" y="549909"/>
                </a:lnTo>
                <a:lnTo>
                  <a:pt x="1114856" y="553719"/>
                </a:lnTo>
                <a:lnTo>
                  <a:pt x="1116736" y="553719"/>
                </a:lnTo>
                <a:lnTo>
                  <a:pt x="1118247" y="556259"/>
                </a:lnTo>
                <a:lnTo>
                  <a:pt x="1120355" y="557529"/>
                </a:lnTo>
                <a:lnTo>
                  <a:pt x="1126185" y="558799"/>
                </a:lnTo>
                <a:lnTo>
                  <a:pt x="1133665" y="562609"/>
                </a:lnTo>
                <a:lnTo>
                  <a:pt x="1140079" y="562609"/>
                </a:lnTo>
                <a:lnTo>
                  <a:pt x="1137983" y="563879"/>
                </a:lnTo>
                <a:lnTo>
                  <a:pt x="1126540" y="575309"/>
                </a:lnTo>
                <a:lnTo>
                  <a:pt x="1123505" y="579119"/>
                </a:lnTo>
                <a:lnTo>
                  <a:pt x="1141272" y="579119"/>
                </a:lnTo>
                <a:lnTo>
                  <a:pt x="1142619" y="577849"/>
                </a:lnTo>
                <a:lnTo>
                  <a:pt x="1145616" y="574039"/>
                </a:lnTo>
                <a:lnTo>
                  <a:pt x="1146390" y="568959"/>
                </a:lnTo>
                <a:lnTo>
                  <a:pt x="1152613" y="560069"/>
                </a:lnTo>
                <a:lnTo>
                  <a:pt x="1155725" y="554989"/>
                </a:lnTo>
                <a:lnTo>
                  <a:pt x="1155573" y="551179"/>
                </a:lnTo>
                <a:lnTo>
                  <a:pt x="1120000" y="551179"/>
                </a:lnTo>
                <a:lnTo>
                  <a:pt x="1118095" y="547369"/>
                </a:lnTo>
                <a:lnTo>
                  <a:pt x="1113332" y="547369"/>
                </a:lnTo>
                <a:lnTo>
                  <a:pt x="1113197" y="547221"/>
                </a:lnTo>
                <a:close/>
              </a:path>
              <a:path w="1897379" h="935989">
                <a:moveTo>
                  <a:pt x="1397736" y="577849"/>
                </a:moveTo>
                <a:lnTo>
                  <a:pt x="1389341" y="579119"/>
                </a:lnTo>
                <a:lnTo>
                  <a:pt x="1400238" y="579119"/>
                </a:lnTo>
                <a:lnTo>
                  <a:pt x="1397736" y="577849"/>
                </a:lnTo>
                <a:close/>
              </a:path>
              <a:path w="1897379" h="935989">
                <a:moveTo>
                  <a:pt x="584593" y="568959"/>
                </a:moveTo>
                <a:lnTo>
                  <a:pt x="566432" y="568959"/>
                </a:lnTo>
                <a:lnTo>
                  <a:pt x="566254" y="570229"/>
                </a:lnTo>
                <a:lnTo>
                  <a:pt x="566635" y="572769"/>
                </a:lnTo>
                <a:lnTo>
                  <a:pt x="564743" y="574039"/>
                </a:lnTo>
                <a:lnTo>
                  <a:pt x="566623" y="575309"/>
                </a:lnTo>
                <a:lnTo>
                  <a:pt x="568286" y="577849"/>
                </a:lnTo>
                <a:lnTo>
                  <a:pt x="569140" y="578891"/>
                </a:lnTo>
                <a:lnTo>
                  <a:pt x="569010" y="577849"/>
                </a:lnTo>
                <a:lnTo>
                  <a:pt x="588391" y="577849"/>
                </a:lnTo>
                <a:lnTo>
                  <a:pt x="587235" y="576579"/>
                </a:lnTo>
                <a:lnTo>
                  <a:pt x="587730" y="575309"/>
                </a:lnTo>
                <a:lnTo>
                  <a:pt x="588200" y="572769"/>
                </a:lnTo>
                <a:lnTo>
                  <a:pt x="586752" y="572769"/>
                </a:lnTo>
                <a:lnTo>
                  <a:pt x="584593" y="568959"/>
                </a:lnTo>
                <a:close/>
              </a:path>
              <a:path w="1897379" h="935989">
                <a:moveTo>
                  <a:pt x="876490" y="576579"/>
                </a:moveTo>
                <a:lnTo>
                  <a:pt x="870178" y="576579"/>
                </a:lnTo>
                <a:lnTo>
                  <a:pt x="873721" y="577849"/>
                </a:lnTo>
                <a:lnTo>
                  <a:pt x="876223" y="577849"/>
                </a:lnTo>
                <a:lnTo>
                  <a:pt x="876490" y="576579"/>
                </a:lnTo>
                <a:close/>
              </a:path>
              <a:path w="1897379" h="935989">
                <a:moveTo>
                  <a:pt x="1031011" y="575309"/>
                </a:moveTo>
                <a:lnTo>
                  <a:pt x="1022934" y="575309"/>
                </a:lnTo>
                <a:lnTo>
                  <a:pt x="1027811" y="577849"/>
                </a:lnTo>
                <a:lnTo>
                  <a:pt x="1031709" y="576579"/>
                </a:lnTo>
                <a:lnTo>
                  <a:pt x="1031011" y="575309"/>
                </a:lnTo>
                <a:close/>
              </a:path>
              <a:path w="1897379" h="935989">
                <a:moveTo>
                  <a:pt x="1065530" y="563879"/>
                </a:moveTo>
                <a:lnTo>
                  <a:pt x="1021638" y="563879"/>
                </a:lnTo>
                <a:lnTo>
                  <a:pt x="1021638" y="565149"/>
                </a:lnTo>
                <a:lnTo>
                  <a:pt x="1022934" y="566419"/>
                </a:lnTo>
                <a:lnTo>
                  <a:pt x="1026833" y="568959"/>
                </a:lnTo>
                <a:lnTo>
                  <a:pt x="1026833" y="571499"/>
                </a:lnTo>
                <a:lnTo>
                  <a:pt x="1030401" y="574039"/>
                </a:lnTo>
                <a:lnTo>
                  <a:pt x="1031709" y="576579"/>
                </a:lnTo>
                <a:lnTo>
                  <a:pt x="1027811" y="577849"/>
                </a:lnTo>
                <a:lnTo>
                  <a:pt x="1032725" y="577849"/>
                </a:lnTo>
                <a:lnTo>
                  <a:pt x="1032243" y="576579"/>
                </a:lnTo>
                <a:lnTo>
                  <a:pt x="1075944" y="576579"/>
                </a:lnTo>
                <a:lnTo>
                  <a:pt x="1076604" y="575309"/>
                </a:lnTo>
                <a:lnTo>
                  <a:pt x="1074331" y="575309"/>
                </a:lnTo>
                <a:lnTo>
                  <a:pt x="1071727" y="574039"/>
                </a:lnTo>
                <a:lnTo>
                  <a:pt x="1069771" y="568959"/>
                </a:lnTo>
                <a:lnTo>
                  <a:pt x="1066838" y="566419"/>
                </a:lnTo>
                <a:lnTo>
                  <a:pt x="1065530" y="563879"/>
                </a:lnTo>
                <a:close/>
              </a:path>
              <a:path w="1897379" h="935989">
                <a:moveTo>
                  <a:pt x="875614" y="574039"/>
                </a:moveTo>
                <a:lnTo>
                  <a:pt x="876668" y="576579"/>
                </a:lnTo>
                <a:lnTo>
                  <a:pt x="876325" y="575309"/>
                </a:lnTo>
                <a:lnTo>
                  <a:pt x="875614" y="574039"/>
                </a:lnTo>
                <a:close/>
              </a:path>
              <a:path w="1897379" h="935989">
                <a:moveTo>
                  <a:pt x="1030401" y="574039"/>
                </a:moveTo>
                <a:lnTo>
                  <a:pt x="1031621" y="576579"/>
                </a:lnTo>
                <a:lnTo>
                  <a:pt x="1030401" y="574039"/>
                </a:lnTo>
                <a:close/>
              </a:path>
              <a:path w="1897379" h="935989">
                <a:moveTo>
                  <a:pt x="1313599" y="553719"/>
                </a:moveTo>
                <a:lnTo>
                  <a:pt x="1312430" y="553719"/>
                </a:lnTo>
                <a:lnTo>
                  <a:pt x="1311021" y="554989"/>
                </a:lnTo>
                <a:lnTo>
                  <a:pt x="1311338" y="557529"/>
                </a:lnTo>
                <a:lnTo>
                  <a:pt x="1309776" y="561339"/>
                </a:lnTo>
                <a:lnTo>
                  <a:pt x="1309923" y="563607"/>
                </a:lnTo>
                <a:lnTo>
                  <a:pt x="1310408" y="567689"/>
                </a:lnTo>
                <a:lnTo>
                  <a:pt x="1310457" y="570229"/>
                </a:lnTo>
                <a:lnTo>
                  <a:pt x="1310246" y="572769"/>
                </a:lnTo>
                <a:lnTo>
                  <a:pt x="1315923" y="576579"/>
                </a:lnTo>
                <a:lnTo>
                  <a:pt x="1320838" y="571499"/>
                </a:lnTo>
                <a:lnTo>
                  <a:pt x="1321142" y="562609"/>
                </a:lnTo>
                <a:lnTo>
                  <a:pt x="1313599" y="553719"/>
                </a:lnTo>
                <a:close/>
              </a:path>
              <a:path w="1897379" h="935989">
                <a:moveTo>
                  <a:pt x="1552956" y="565149"/>
                </a:moveTo>
                <a:lnTo>
                  <a:pt x="1538490" y="565149"/>
                </a:lnTo>
                <a:lnTo>
                  <a:pt x="1536623" y="574039"/>
                </a:lnTo>
                <a:lnTo>
                  <a:pt x="1543786" y="575309"/>
                </a:lnTo>
                <a:lnTo>
                  <a:pt x="1543939" y="576579"/>
                </a:lnTo>
                <a:lnTo>
                  <a:pt x="1547355" y="576579"/>
                </a:lnTo>
                <a:lnTo>
                  <a:pt x="1545323" y="571499"/>
                </a:lnTo>
                <a:lnTo>
                  <a:pt x="1545640" y="568959"/>
                </a:lnTo>
                <a:lnTo>
                  <a:pt x="1550165" y="568959"/>
                </a:lnTo>
                <a:lnTo>
                  <a:pt x="1552956" y="565149"/>
                </a:lnTo>
                <a:close/>
              </a:path>
              <a:path w="1897379" h="935989">
                <a:moveTo>
                  <a:pt x="601052" y="572769"/>
                </a:moveTo>
                <a:lnTo>
                  <a:pt x="599478" y="572769"/>
                </a:lnTo>
                <a:lnTo>
                  <a:pt x="596658" y="574039"/>
                </a:lnTo>
                <a:lnTo>
                  <a:pt x="593750" y="575309"/>
                </a:lnTo>
                <a:lnTo>
                  <a:pt x="604316" y="575309"/>
                </a:lnTo>
                <a:lnTo>
                  <a:pt x="604735" y="574039"/>
                </a:lnTo>
                <a:lnTo>
                  <a:pt x="601052" y="572769"/>
                </a:lnTo>
                <a:close/>
              </a:path>
              <a:path w="1897379" h="935989">
                <a:moveTo>
                  <a:pt x="1403362" y="548639"/>
                </a:moveTo>
                <a:lnTo>
                  <a:pt x="1402918" y="551179"/>
                </a:lnTo>
                <a:lnTo>
                  <a:pt x="1402372" y="554989"/>
                </a:lnTo>
                <a:lnTo>
                  <a:pt x="1401254" y="558799"/>
                </a:lnTo>
                <a:lnTo>
                  <a:pt x="1400771" y="561339"/>
                </a:lnTo>
                <a:lnTo>
                  <a:pt x="1403591" y="561339"/>
                </a:lnTo>
                <a:lnTo>
                  <a:pt x="1406385" y="565149"/>
                </a:lnTo>
                <a:lnTo>
                  <a:pt x="1409776" y="568959"/>
                </a:lnTo>
                <a:lnTo>
                  <a:pt x="1410271" y="570229"/>
                </a:lnTo>
                <a:lnTo>
                  <a:pt x="1412684" y="570229"/>
                </a:lnTo>
                <a:lnTo>
                  <a:pt x="1415808" y="571499"/>
                </a:lnTo>
                <a:lnTo>
                  <a:pt x="1416329" y="572769"/>
                </a:lnTo>
                <a:lnTo>
                  <a:pt x="1416329" y="575309"/>
                </a:lnTo>
                <a:lnTo>
                  <a:pt x="1419821" y="575309"/>
                </a:lnTo>
                <a:lnTo>
                  <a:pt x="1420964" y="574039"/>
                </a:lnTo>
                <a:lnTo>
                  <a:pt x="1420329" y="572769"/>
                </a:lnTo>
                <a:lnTo>
                  <a:pt x="1422082" y="572769"/>
                </a:lnTo>
                <a:lnTo>
                  <a:pt x="1421028" y="571499"/>
                </a:lnTo>
                <a:lnTo>
                  <a:pt x="1418297" y="568959"/>
                </a:lnTo>
                <a:lnTo>
                  <a:pt x="1413383" y="568959"/>
                </a:lnTo>
                <a:lnTo>
                  <a:pt x="1412138" y="565149"/>
                </a:lnTo>
                <a:lnTo>
                  <a:pt x="1412608" y="561339"/>
                </a:lnTo>
                <a:lnTo>
                  <a:pt x="1410436" y="560069"/>
                </a:lnTo>
                <a:lnTo>
                  <a:pt x="1410436" y="556259"/>
                </a:lnTo>
                <a:lnTo>
                  <a:pt x="1408874" y="556259"/>
                </a:lnTo>
                <a:lnTo>
                  <a:pt x="1405293" y="554989"/>
                </a:lnTo>
                <a:lnTo>
                  <a:pt x="1407477" y="549909"/>
                </a:lnTo>
                <a:lnTo>
                  <a:pt x="1405382" y="549909"/>
                </a:lnTo>
                <a:lnTo>
                  <a:pt x="1403362" y="548639"/>
                </a:lnTo>
                <a:close/>
              </a:path>
              <a:path w="1897379" h="935989">
                <a:moveTo>
                  <a:pt x="1422438" y="572769"/>
                </a:moveTo>
                <a:lnTo>
                  <a:pt x="1420329" y="572769"/>
                </a:lnTo>
                <a:lnTo>
                  <a:pt x="1420964" y="574039"/>
                </a:lnTo>
                <a:lnTo>
                  <a:pt x="1419821" y="575309"/>
                </a:lnTo>
                <a:lnTo>
                  <a:pt x="1422971" y="575309"/>
                </a:lnTo>
                <a:lnTo>
                  <a:pt x="1422438" y="572769"/>
                </a:lnTo>
                <a:close/>
              </a:path>
              <a:path w="1897379" h="935989">
                <a:moveTo>
                  <a:pt x="1424279" y="572769"/>
                </a:moveTo>
                <a:lnTo>
                  <a:pt x="1422971" y="575309"/>
                </a:lnTo>
                <a:lnTo>
                  <a:pt x="1425060" y="575309"/>
                </a:lnTo>
                <a:lnTo>
                  <a:pt x="1424279" y="572769"/>
                </a:lnTo>
                <a:close/>
              </a:path>
              <a:path w="1897379" h="935989">
                <a:moveTo>
                  <a:pt x="569652" y="566419"/>
                </a:moveTo>
                <a:lnTo>
                  <a:pt x="516851" y="566419"/>
                </a:lnTo>
                <a:lnTo>
                  <a:pt x="520636" y="571499"/>
                </a:lnTo>
                <a:lnTo>
                  <a:pt x="523163" y="572769"/>
                </a:lnTo>
                <a:lnTo>
                  <a:pt x="533844" y="571499"/>
                </a:lnTo>
                <a:lnTo>
                  <a:pt x="566445" y="571499"/>
                </a:lnTo>
                <a:lnTo>
                  <a:pt x="566254" y="570229"/>
                </a:lnTo>
                <a:lnTo>
                  <a:pt x="566432" y="568959"/>
                </a:lnTo>
                <a:lnTo>
                  <a:pt x="571360" y="568959"/>
                </a:lnTo>
                <a:lnTo>
                  <a:pt x="570979" y="567689"/>
                </a:lnTo>
                <a:lnTo>
                  <a:pt x="569652" y="566419"/>
                </a:lnTo>
                <a:close/>
              </a:path>
              <a:path w="1897379" h="935989">
                <a:moveTo>
                  <a:pt x="533844" y="571499"/>
                </a:moveTo>
                <a:lnTo>
                  <a:pt x="526110" y="572769"/>
                </a:lnTo>
                <a:lnTo>
                  <a:pt x="533057" y="572769"/>
                </a:lnTo>
                <a:lnTo>
                  <a:pt x="533844" y="571499"/>
                </a:lnTo>
                <a:close/>
              </a:path>
              <a:path w="1897379" h="935989">
                <a:moveTo>
                  <a:pt x="896188" y="549909"/>
                </a:moveTo>
                <a:lnTo>
                  <a:pt x="893127" y="549909"/>
                </a:lnTo>
                <a:lnTo>
                  <a:pt x="892898" y="553719"/>
                </a:lnTo>
                <a:lnTo>
                  <a:pt x="892429" y="557529"/>
                </a:lnTo>
                <a:lnTo>
                  <a:pt x="893826" y="561339"/>
                </a:lnTo>
                <a:lnTo>
                  <a:pt x="894449" y="563607"/>
                </a:lnTo>
                <a:lnTo>
                  <a:pt x="894524" y="568959"/>
                </a:lnTo>
                <a:lnTo>
                  <a:pt x="895489" y="571499"/>
                </a:lnTo>
                <a:lnTo>
                  <a:pt x="896467" y="572769"/>
                </a:lnTo>
                <a:lnTo>
                  <a:pt x="897229" y="572769"/>
                </a:lnTo>
                <a:lnTo>
                  <a:pt x="898220" y="571499"/>
                </a:lnTo>
                <a:lnTo>
                  <a:pt x="900468" y="571499"/>
                </a:lnTo>
                <a:lnTo>
                  <a:pt x="900163" y="562609"/>
                </a:lnTo>
                <a:lnTo>
                  <a:pt x="899795" y="558799"/>
                </a:lnTo>
                <a:lnTo>
                  <a:pt x="900137" y="556259"/>
                </a:lnTo>
                <a:lnTo>
                  <a:pt x="898271" y="553719"/>
                </a:lnTo>
                <a:lnTo>
                  <a:pt x="900379" y="552449"/>
                </a:lnTo>
                <a:lnTo>
                  <a:pt x="896188" y="549909"/>
                </a:lnTo>
                <a:close/>
              </a:path>
              <a:path w="1897379" h="935989">
                <a:moveTo>
                  <a:pt x="910190" y="541695"/>
                </a:moveTo>
                <a:lnTo>
                  <a:pt x="909828" y="542289"/>
                </a:lnTo>
                <a:lnTo>
                  <a:pt x="904074" y="542289"/>
                </a:lnTo>
                <a:lnTo>
                  <a:pt x="902830" y="543559"/>
                </a:lnTo>
                <a:lnTo>
                  <a:pt x="898144" y="543559"/>
                </a:lnTo>
                <a:lnTo>
                  <a:pt x="897064" y="546099"/>
                </a:lnTo>
                <a:lnTo>
                  <a:pt x="895299" y="546099"/>
                </a:lnTo>
                <a:lnTo>
                  <a:pt x="895515" y="549909"/>
                </a:lnTo>
                <a:lnTo>
                  <a:pt x="896188" y="549909"/>
                </a:lnTo>
                <a:lnTo>
                  <a:pt x="900379" y="552449"/>
                </a:lnTo>
                <a:lnTo>
                  <a:pt x="898271" y="553719"/>
                </a:lnTo>
                <a:lnTo>
                  <a:pt x="900137" y="556259"/>
                </a:lnTo>
                <a:lnTo>
                  <a:pt x="899966" y="557529"/>
                </a:lnTo>
                <a:lnTo>
                  <a:pt x="899917" y="560069"/>
                </a:lnTo>
                <a:lnTo>
                  <a:pt x="900163" y="562609"/>
                </a:lnTo>
                <a:lnTo>
                  <a:pt x="900468" y="571499"/>
                </a:lnTo>
                <a:lnTo>
                  <a:pt x="901750" y="570229"/>
                </a:lnTo>
                <a:lnTo>
                  <a:pt x="905675" y="570229"/>
                </a:lnTo>
                <a:lnTo>
                  <a:pt x="906678" y="568959"/>
                </a:lnTo>
                <a:lnTo>
                  <a:pt x="907592" y="568959"/>
                </a:lnTo>
                <a:lnTo>
                  <a:pt x="907008" y="567689"/>
                </a:lnTo>
                <a:lnTo>
                  <a:pt x="905967" y="566419"/>
                </a:lnTo>
                <a:lnTo>
                  <a:pt x="905918" y="563607"/>
                </a:lnTo>
                <a:lnTo>
                  <a:pt x="905510" y="561339"/>
                </a:lnTo>
                <a:lnTo>
                  <a:pt x="906208" y="556259"/>
                </a:lnTo>
                <a:lnTo>
                  <a:pt x="908075" y="554989"/>
                </a:lnTo>
                <a:lnTo>
                  <a:pt x="908888" y="553719"/>
                </a:lnTo>
                <a:lnTo>
                  <a:pt x="911237" y="551179"/>
                </a:lnTo>
                <a:lnTo>
                  <a:pt x="910755" y="546099"/>
                </a:lnTo>
                <a:lnTo>
                  <a:pt x="910577" y="544829"/>
                </a:lnTo>
                <a:lnTo>
                  <a:pt x="910190" y="541695"/>
                </a:lnTo>
                <a:close/>
              </a:path>
              <a:path w="1897379" h="935989">
                <a:moveTo>
                  <a:pt x="954049" y="566419"/>
                </a:moveTo>
                <a:lnTo>
                  <a:pt x="948283" y="566419"/>
                </a:lnTo>
                <a:lnTo>
                  <a:pt x="950620" y="568959"/>
                </a:lnTo>
                <a:lnTo>
                  <a:pt x="951242" y="571499"/>
                </a:lnTo>
                <a:lnTo>
                  <a:pt x="952182" y="570229"/>
                </a:lnTo>
                <a:lnTo>
                  <a:pt x="954049" y="566419"/>
                </a:lnTo>
                <a:close/>
              </a:path>
              <a:path w="1897379" h="935989">
                <a:moveTo>
                  <a:pt x="964311" y="553719"/>
                </a:moveTo>
                <a:lnTo>
                  <a:pt x="959332" y="553719"/>
                </a:lnTo>
                <a:lnTo>
                  <a:pt x="959415" y="554989"/>
                </a:lnTo>
                <a:lnTo>
                  <a:pt x="959497" y="557529"/>
                </a:lnTo>
                <a:lnTo>
                  <a:pt x="956995" y="558799"/>
                </a:lnTo>
                <a:lnTo>
                  <a:pt x="956995" y="561339"/>
                </a:lnTo>
                <a:lnTo>
                  <a:pt x="954049" y="566419"/>
                </a:lnTo>
                <a:lnTo>
                  <a:pt x="952182" y="570229"/>
                </a:lnTo>
                <a:lnTo>
                  <a:pt x="951242" y="571499"/>
                </a:lnTo>
                <a:lnTo>
                  <a:pt x="967041" y="571499"/>
                </a:lnTo>
                <a:lnTo>
                  <a:pt x="968921" y="570229"/>
                </a:lnTo>
                <a:lnTo>
                  <a:pt x="970013" y="566419"/>
                </a:lnTo>
                <a:lnTo>
                  <a:pt x="971245" y="565149"/>
                </a:lnTo>
                <a:lnTo>
                  <a:pt x="971867" y="564371"/>
                </a:lnTo>
                <a:lnTo>
                  <a:pt x="971630" y="563607"/>
                </a:lnTo>
                <a:lnTo>
                  <a:pt x="971181" y="562609"/>
                </a:lnTo>
                <a:lnTo>
                  <a:pt x="970089" y="558799"/>
                </a:lnTo>
                <a:lnTo>
                  <a:pt x="968362" y="557529"/>
                </a:lnTo>
                <a:lnTo>
                  <a:pt x="964311" y="553719"/>
                </a:lnTo>
                <a:close/>
              </a:path>
              <a:path w="1897379" h="935989">
                <a:moveTo>
                  <a:pt x="1550165" y="568959"/>
                </a:moveTo>
                <a:lnTo>
                  <a:pt x="1545640" y="568959"/>
                </a:lnTo>
                <a:lnTo>
                  <a:pt x="1549234" y="570229"/>
                </a:lnTo>
                <a:lnTo>
                  <a:pt x="1550165" y="568959"/>
                </a:lnTo>
                <a:close/>
              </a:path>
              <a:path w="1897379" h="935989">
                <a:moveTo>
                  <a:pt x="574255" y="560069"/>
                </a:moveTo>
                <a:lnTo>
                  <a:pt x="573468" y="560069"/>
                </a:lnTo>
                <a:lnTo>
                  <a:pt x="572808" y="561339"/>
                </a:lnTo>
                <a:lnTo>
                  <a:pt x="572084" y="562609"/>
                </a:lnTo>
                <a:lnTo>
                  <a:pt x="568325" y="565149"/>
                </a:lnTo>
                <a:lnTo>
                  <a:pt x="570979" y="567689"/>
                </a:lnTo>
                <a:lnTo>
                  <a:pt x="571360" y="568959"/>
                </a:lnTo>
                <a:lnTo>
                  <a:pt x="581952" y="568959"/>
                </a:lnTo>
                <a:lnTo>
                  <a:pt x="580326" y="567689"/>
                </a:lnTo>
                <a:lnTo>
                  <a:pt x="581025" y="563879"/>
                </a:lnTo>
                <a:lnTo>
                  <a:pt x="577392" y="563879"/>
                </a:lnTo>
                <a:lnTo>
                  <a:pt x="575424" y="561339"/>
                </a:lnTo>
                <a:lnTo>
                  <a:pt x="574941" y="561339"/>
                </a:lnTo>
                <a:lnTo>
                  <a:pt x="574255" y="560069"/>
                </a:lnTo>
                <a:close/>
              </a:path>
              <a:path w="1897379" h="935989">
                <a:moveTo>
                  <a:pt x="832065" y="551179"/>
                </a:moveTo>
                <a:lnTo>
                  <a:pt x="829729" y="551179"/>
                </a:lnTo>
                <a:lnTo>
                  <a:pt x="828217" y="552449"/>
                </a:lnTo>
                <a:lnTo>
                  <a:pt x="824598" y="552449"/>
                </a:lnTo>
                <a:lnTo>
                  <a:pt x="824471" y="553719"/>
                </a:lnTo>
                <a:lnTo>
                  <a:pt x="822375" y="556259"/>
                </a:lnTo>
                <a:lnTo>
                  <a:pt x="820864" y="557529"/>
                </a:lnTo>
                <a:lnTo>
                  <a:pt x="821169" y="557529"/>
                </a:lnTo>
                <a:lnTo>
                  <a:pt x="821423" y="558799"/>
                </a:lnTo>
                <a:lnTo>
                  <a:pt x="822871" y="563879"/>
                </a:lnTo>
                <a:lnTo>
                  <a:pt x="824039" y="563879"/>
                </a:lnTo>
                <a:lnTo>
                  <a:pt x="826643" y="566419"/>
                </a:lnTo>
                <a:lnTo>
                  <a:pt x="830046" y="568959"/>
                </a:lnTo>
                <a:lnTo>
                  <a:pt x="830922" y="566419"/>
                </a:lnTo>
                <a:lnTo>
                  <a:pt x="832421" y="565149"/>
                </a:lnTo>
                <a:lnTo>
                  <a:pt x="835215" y="563879"/>
                </a:lnTo>
                <a:lnTo>
                  <a:pt x="835456" y="562609"/>
                </a:lnTo>
                <a:lnTo>
                  <a:pt x="835660" y="562609"/>
                </a:lnTo>
                <a:lnTo>
                  <a:pt x="836206" y="561339"/>
                </a:lnTo>
                <a:lnTo>
                  <a:pt x="836080" y="560681"/>
                </a:lnTo>
                <a:lnTo>
                  <a:pt x="835215" y="558799"/>
                </a:lnTo>
                <a:lnTo>
                  <a:pt x="835101" y="556259"/>
                </a:lnTo>
                <a:lnTo>
                  <a:pt x="832065" y="551179"/>
                </a:lnTo>
                <a:close/>
              </a:path>
              <a:path w="1897379" h="935989">
                <a:moveTo>
                  <a:pt x="846772" y="565149"/>
                </a:moveTo>
                <a:lnTo>
                  <a:pt x="846543" y="565149"/>
                </a:lnTo>
                <a:lnTo>
                  <a:pt x="847001" y="568959"/>
                </a:lnTo>
                <a:lnTo>
                  <a:pt x="846886" y="567689"/>
                </a:lnTo>
                <a:lnTo>
                  <a:pt x="846772" y="565149"/>
                </a:lnTo>
                <a:close/>
              </a:path>
              <a:path w="1897379" h="935989">
                <a:moveTo>
                  <a:pt x="947191" y="567689"/>
                </a:moveTo>
                <a:lnTo>
                  <a:pt x="944702" y="567689"/>
                </a:lnTo>
                <a:lnTo>
                  <a:pt x="946099" y="568959"/>
                </a:lnTo>
                <a:lnTo>
                  <a:pt x="947191" y="567689"/>
                </a:lnTo>
                <a:close/>
              </a:path>
              <a:path w="1897379" h="935989">
                <a:moveTo>
                  <a:pt x="948283" y="566419"/>
                </a:moveTo>
                <a:lnTo>
                  <a:pt x="946099" y="568959"/>
                </a:lnTo>
                <a:lnTo>
                  <a:pt x="950620" y="568959"/>
                </a:lnTo>
                <a:lnTo>
                  <a:pt x="948283" y="566419"/>
                </a:lnTo>
                <a:close/>
              </a:path>
              <a:path w="1897379" h="935989">
                <a:moveTo>
                  <a:pt x="1533804" y="558799"/>
                </a:moveTo>
                <a:lnTo>
                  <a:pt x="1531632" y="562609"/>
                </a:lnTo>
                <a:lnTo>
                  <a:pt x="1529308" y="563879"/>
                </a:lnTo>
                <a:lnTo>
                  <a:pt x="1526971" y="563879"/>
                </a:lnTo>
                <a:lnTo>
                  <a:pt x="1525727" y="568959"/>
                </a:lnTo>
                <a:lnTo>
                  <a:pt x="1529143" y="568959"/>
                </a:lnTo>
                <a:lnTo>
                  <a:pt x="1530070" y="566419"/>
                </a:lnTo>
                <a:lnTo>
                  <a:pt x="1533804" y="566419"/>
                </a:lnTo>
                <a:lnTo>
                  <a:pt x="1533194" y="565149"/>
                </a:lnTo>
                <a:lnTo>
                  <a:pt x="1552956" y="565149"/>
                </a:lnTo>
                <a:lnTo>
                  <a:pt x="1551400" y="562609"/>
                </a:lnTo>
                <a:lnTo>
                  <a:pt x="1540192" y="562609"/>
                </a:lnTo>
                <a:lnTo>
                  <a:pt x="1536915" y="561339"/>
                </a:lnTo>
                <a:lnTo>
                  <a:pt x="1533804" y="558799"/>
                </a:lnTo>
                <a:close/>
              </a:path>
              <a:path w="1897379" h="935989">
                <a:moveTo>
                  <a:pt x="465531" y="563879"/>
                </a:moveTo>
                <a:lnTo>
                  <a:pt x="459828" y="563879"/>
                </a:lnTo>
                <a:lnTo>
                  <a:pt x="461924" y="567689"/>
                </a:lnTo>
                <a:lnTo>
                  <a:pt x="464375" y="566419"/>
                </a:lnTo>
                <a:lnTo>
                  <a:pt x="465531" y="563879"/>
                </a:lnTo>
                <a:close/>
              </a:path>
              <a:path w="1897379" h="935989">
                <a:moveTo>
                  <a:pt x="492747" y="544829"/>
                </a:moveTo>
                <a:lnTo>
                  <a:pt x="489265" y="548494"/>
                </a:lnTo>
                <a:lnTo>
                  <a:pt x="489204" y="549909"/>
                </a:lnTo>
                <a:lnTo>
                  <a:pt x="489356" y="552449"/>
                </a:lnTo>
                <a:lnTo>
                  <a:pt x="489940" y="553719"/>
                </a:lnTo>
                <a:lnTo>
                  <a:pt x="484809" y="557529"/>
                </a:lnTo>
                <a:lnTo>
                  <a:pt x="483285" y="560069"/>
                </a:lnTo>
                <a:lnTo>
                  <a:pt x="481761" y="561339"/>
                </a:lnTo>
                <a:lnTo>
                  <a:pt x="480974" y="561339"/>
                </a:lnTo>
                <a:lnTo>
                  <a:pt x="480822" y="562609"/>
                </a:lnTo>
                <a:lnTo>
                  <a:pt x="480606" y="562609"/>
                </a:lnTo>
                <a:lnTo>
                  <a:pt x="479615" y="563879"/>
                </a:lnTo>
                <a:lnTo>
                  <a:pt x="476707" y="566419"/>
                </a:lnTo>
                <a:lnTo>
                  <a:pt x="477354" y="567689"/>
                </a:lnTo>
                <a:lnTo>
                  <a:pt x="505206" y="567689"/>
                </a:lnTo>
                <a:lnTo>
                  <a:pt x="506095" y="562609"/>
                </a:lnTo>
                <a:lnTo>
                  <a:pt x="506514" y="558799"/>
                </a:lnTo>
                <a:lnTo>
                  <a:pt x="503986" y="558799"/>
                </a:lnTo>
                <a:lnTo>
                  <a:pt x="503986" y="556259"/>
                </a:lnTo>
                <a:lnTo>
                  <a:pt x="500367" y="556259"/>
                </a:lnTo>
                <a:lnTo>
                  <a:pt x="501510" y="554989"/>
                </a:lnTo>
                <a:lnTo>
                  <a:pt x="503110" y="553719"/>
                </a:lnTo>
                <a:lnTo>
                  <a:pt x="503148" y="548639"/>
                </a:lnTo>
                <a:lnTo>
                  <a:pt x="504678" y="547369"/>
                </a:lnTo>
                <a:lnTo>
                  <a:pt x="496468" y="547369"/>
                </a:lnTo>
                <a:lnTo>
                  <a:pt x="495554" y="546099"/>
                </a:lnTo>
                <a:lnTo>
                  <a:pt x="492747" y="544829"/>
                </a:lnTo>
                <a:close/>
              </a:path>
              <a:path w="1897379" h="935989">
                <a:moveTo>
                  <a:pt x="509333" y="543559"/>
                </a:moveTo>
                <a:lnTo>
                  <a:pt x="508101" y="543559"/>
                </a:lnTo>
                <a:lnTo>
                  <a:pt x="507746" y="544829"/>
                </a:lnTo>
                <a:lnTo>
                  <a:pt x="503148" y="548639"/>
                </a:lnTo>
                <a:lnTo>
                  <a:pt x="503110" y="553719"/>
                </a:lnTo>
                <a:lnTo>
                  <a:pt x="501510" y="554989"/>
                </a:lnTo>
                <a:lnTo>
                  <a:pt x="500367" y="556259"/>
                </a:lnTo>
                <a:lnTo>
                  <a:pt x="503986" y="556259"/>
                </a:lnTo>
                <a:lnTo>
                  <a:pt x="503986" y="558799"/>
                </a:lnTo>
                <a:lnTo>
                  <a:pt x="506514" y="558799"/>
                </a:lnTo>
                <a:lnTo>
                  <a:pt x="506095" y="562609"/>
                </a:lnTo>
                <a:lnTo>
                  <a:pt x="505206" y="567689"/>
                </a:lnTo>
                <a:lnTo>
                  <a:pt x="514261" y="567689"/>
                </a:lnTo>
                <a:lnTo>
                  <a:pt x="516851" y="566419"/>
                </a:lnTo>
                <a:lnTo>
                  <a:pt x="569652" y="566419"/>
                </a:lnTo>
                <a:lnTo>
                  <a:pt x="568325" y="565149"/>
                </a:lnTo>
                <a:lnTo>
                  <a:pt x="570248" y="563850"/>
                </a:lnTo>
                <a:lnTo>
                  <a:pt x="571550" y="562609"/>
                </a:lnTo>
                <a:lnTo>
                  <a:pt x="572084" y="562609"/>
                </a:lnTo>
                <a:lnTo>
                  <a:pt x="572808" y="561339"/>
                </a:lnTo>
                <a:lnTo>
                  <a:pt x="573468" y="560069"/>
                </a:lnTo>
                <a:lnTo>
                  <a:pt x="563854" y="560069"/>
                </a:lnTo>
                <a:lnTo>
                  <a:pt x="567131" y="557529"/>
                </a:lnTo>
                <a:lnTo>
                  <a:pt x="512241" y="557529"/>
                </a:lnTo>
                <a:lnTo>
                  <a:pt x="508749" y="556259"/>
                </a:lnTo>
                <a:lnTo>
                  <a:pt x="506653" y="551179"/>
                </a:lnTo>
                <a:lnTo>
                  <a:pt x="510545" y="548755"/>
                </a:lnTo>
                <a:lnTo>
                  <a:pt x="510662" y="548494"/>
                </a:lnTo>
                <a:lnTo>
                  <a:pt x="509549" y="546099"/>
                </a:lnTo>
                <a:lnTo>
                  <a:pt x="508914" y="544829"/>
                </a:lnTo>
                <a:lnTo>
                  <a:pt x="509333" y="543559"/>
                </a:lnTo>
                <a:close/>
              </a:path>
              <a:path w="1897379" h="935989">
                <a:moveTo>
                  <a:pt x="848410" y="560069"/>
                </a:moveTo>
                <a:lnTo>
                  <a:pt x="840346" y="560069"/>
                </a:lnTo>
                <a:lnTo>
                  <a:pt x="841489" y="562609"/>
                </a:lnTo>
                <a:lnTo>
                  <a:pt x="841032" y="566419"/>
                </a:lnTo>
                <a:lnTo>
                  <a:pt x="842987" y="567689"/>
                </a:lnTo>
                <a:lnTo>
                  <a:pt x="845629" y="563879"/>
                </a:lnTo>
                <a:lnTo>
                  <a:pt x="847826" y="563879"/>
                </a:lnTo>
                <a:lnTo>
                  <a:pt x="848995" y="562609"/>
                </a:lnTo>
                <a:lnTo>
                  <a:pt x="847242" y="561339"/>
                </a:lnTo>
                <a:lnTo>
                  <a:pt x="848410" y="560069"/>
                </a:lnTo>
                <a:close/>
              </a:path>
              <a:path w="1897379" h="935989">
                <a:moveTo>
                  <a:pt x="845629" y="563879"/>
                </a:moveTo>
                <a:lnTo>
                  <a:pt x="842987" y="567689"/>
                </a:lnTo>
                <a:lnTo>
                  <a:pt x="846848" y="567689"/>
                </a:lnTo>
                <a:lnTo>
                  <a:pt x="846543" y="565149"/>
                </a:lnTo>
                <a:lnTo>
                  <a:pt x="845921" y="565149"/>
                </a:lnTo>
                <a:lnTo>
                  <a:pt x="845629" y="563879"/>
                </a:lnTo>
                <a:close/>
              </a:path>
              <a:path w="1897379" h="935989">
                <a:moveTo>
                  <a:pt x="477685" y="557529"/>
                </a:moveTo>
                <a:lnTo>
                  <a:pt x="470446" y="557529"/>
                </a:lnTo>
                <a:lnTo>
                  <a:pt x="473710" y="558799"/>
                </a:lnTo>
                <a:lnTo>
                  <a:pt x="475119" y="560069"/>
                </a:lnTo>
                <a:lnTo>
                  <a:pt x="472465" y="562609"/>
                </a:lnTo>
                <a:lnTo>
                  <a:pt x="474776" y="565149"/>
                </a:lnTo>
                <a:lnTo>
                  <a:pt x="476707" y="566419"/>
                </a:lnTo>
                <a:lnTo>
                  <a:pt x="479638" y="563850"/>
                </a:lnTo>
                <a:lnTo>
                  <a:pt x="480606" y="562609"/>
                </a:lnTo>
                <a:lnTo>
                  <a:pt x="480822" y="562609"/>
                </a:lnTo>
                <a:lnTo>
                  <a:pt x="480974" y="561339"/>
                </a:lnTo>
                <a:lnTo>
                  <a:pt x="480047" y="561339"/>
                </a:lnTo>
                <a:lnTo>
                  <a:pt x="478980" y="558799"/>
                </a:lnTo>
                <a:lnTo>
                  <a:pt x="477685" y="557529"/>
                </a:lnTo>
                <a:close/>
              </a:path>
              <a:path w="1897379" h="935989">
                <a:moveTo>
                  <a:pt x="451739" y="553719"/>
                </a:moveTo>
                <a:lnTo>
                  <a:pt x="450862" y="554989"/>
                </a:lnTo>
                <a:lnTo>
                  <a:pt x="450773" y="556259"/>
                </a:lnTo>
                <a:lnTo>
                  <a:pt x="451129" y="557529"/>
                </a:lnTo>
                <a:lnTo>
                  <a:pt x="450583" y="558799"/>
                </a:lnTo>
                <a:lnTo>
                  <a:pt x="450240" y="560069"/>
                </a:lnTo>
                <a:lnTo>
                  <a:pt x="452539" y="560069"/>
                </a:lnTo>
                <a:lnTo>
                  <a:pt x="455561" y="561339"/>
                </a:lnTo>
                <a:lnTo>
                  <a:pt x="458762" y="565149"/>
                </a:lnTo>
                <a:lnTo>
                  <a:pt x="459828" y="563879"/>
                </a:lnTo>
                <a:lnTo>
                  <a:pt x="463677" y="563879"/>
                </a:lnTo>
                <a:lnTo>
                  <a:pt x="463207" y="561339"/>
                </a:lnTo>
                <a:lnTo>
                  <a:pt x="465785" y="561339"/>
                </a:lnTo>
                <a:lnTo>
                  <a:pt x="466403" y="558799"/>
                </a:lnTo>
                <a:lnTo>
                  <a:pt x="460171" y="558799"/>
                </a:lnTo>
                <a:lnTo>
                  <a:pt x="456793" y="557529"/>
                </a:lnTo>
                <a:lnTo>
                  <a:pt x="453758" y="556259"/>
                </a:lnTo>
                <a:lnTo>
                  <a:pt x="452780" y="554989"/>
                </a:lnTo>
                <a:lnTo>
                  <a:pt x="451739" y="553719"/>
                </a:lnTo>
                <a:close/>
              </a:path>
              <a:path w="1897379" h="935989">
                <a:moveTo>
                  <a:pt x="847826" y="563879"/>
                </a:moveTo>
                <a:lnTo>
                  <a:pt x="845629" y="563879"/>
                </a:lnTo>
                <a:lnTo>
                  <a:pt x="845921" y="565149"/>
                </a:lnTo>
                <a:lnTo>
                  <a:pt x="847191" y="565149"/>
                </a:lnTo>
                <a:lnTo>
                  <a:pt x="847826" y="563879"/>
                </a:lnTo>
                <a:close/>
              </a:path>
              <a:path w="1897379" h="935989">
                <a:moveTo>
                  <a:pt x="972261" y="563879"/>
                </a:moveTo>
                <a:lnTo>
                  <a:pt x="971867" y="564371"/>
                </a:lnTo>
                <a:lnTo>
                  <a:pt x="972108" y="565149"/>
                </a:lnTo>
                <a:lnTo>
                  <a:pt x="972426" y="565149"/>
                </a:lnTo>
                <a:lnTo>
                  <a:pt x="972261" y="563879"/>
                </a:lnTo>
                <a:close/>
              </a:path>
              <a:path w="1897379" h="935989">
                <a:moveTo>
                  <a:pt x="967740" y="551179"/>
                </a:moveTo>
                <a:lnTo>
                  <a:pt x="965085" y="551179"/>
                </a:lnTo>
                <a:lnTo>
                  <a:pt x="965085" y="553719"/>
                </a:lnTo>
                <a:lnTo>
                  <a:pt x="964311" y="553719"/>
                </a:lnTo>
                <a:lnTo>
                  <a:pt x="968362" y="557529"/>
                </a:lnTo>
                <a:lnTo>
                  <a:pt x="970089" y="558799"/>
                </a:lnTo>
                <a:lnTo>
                  <a:pt x="971630" y="563607"/>
                </a:lnTo>
                <a:lnTo>
                  <a:pt x="971753" y="563879"/>
                </a:lnTo>
                <a:lnTo>
                  <a:pt x="972261" y="563879"/>
                </a:lnTo>
                <a:lnTo>
                  <a:pt x="972426" y="565149"/>
                </a:lnTo>
                <a:lnTo>
                  <a:pt x="974585" y="565149"/>
                </a:lnTo>
                <a:lnTo>
                  <a:pt x="976769" y="562609"/>
                </a:lnTo>
                <a:lnTo>
                  <a:pt x="983932" y="562609"/>
                </a:lnTo>
                <a:lnTo>
                  <a:pt x="985812" y="561339"/>
                </a:lnTo>
                <a:lnTo>
                  <a:pt x="988606" y="560069"/>
                </a:lnTo>
                <a:lnTo>
                  <a:pt x="990473" y="558799"/>
                </a:lnTo>
                <a:lnTo>
                  <a:pt x="988453" y="557529"/>
                </a:lnTo>
                <a:lnTo>
                  <a:pt x="991247" y="556259"/>
                </a:lnTo>
                <a:lnTo>
                  <a:pt x="996470" y="556259"/>
                </a:lnTo>
                <a:lnTo>
                  <a:pt x="999032" y="552449"/>
                </a:lnTo>
                <a:lnTo>
                  <a:pt x="971473" y="552449"/>
                </a:lnTo>
                <a:lnTo>
                  <a:pt x="967740" y="551179"/>
                </a:lnTo>
                <a:close/>
              </a:path>
              <a:path w="1897379" h="935989">
                <a:moveTo>
                  <a:pt x="976769" y="562609"/>
                </a:moveTo>
                <a:lnTo>
                  <a:pt x="974585" y="565149"/>
                </a:lnTo>
                <a:lnTo>
                  <a:pt x="978027" y="565149"/>
                </a:lnTo>
                <a:lnTo>
                  <a:pt x="976769" y="562609"/>
                </a:lnTo>
                <a:close/>
              </a:path>
              <a:path w="1897379" h="935989">
                <a:moveTo>
                  <a:pt x="980198" y="562609"/>
                </a:moveTo>
                <a:lnTo>
                  <a:pt x="976769" y="562609"/>
                </a:lnTo>
                <a:lnTo>
                  <a:pt x="978027" y="565149"/>
                </a:lnTo>
                <a:lnTo>
                  <a:pt x="980198" y="562609"/>
                </a:lnTo>
                <a:close/>
              </a:path>
              <a:path w="1897379" h="935989">
                <a:moveTo>
                  <a:pt x="972261" y="563879"/>
                </a:moveTo>
                <a:lnTo>
                  <a:pt x="971715" y="563879"/>
                </a:lnTo>
                <a:lnTo>
                  <a:pt x="971867" y="564371"/>
                </a:lnTo>
                <a:lnTo>
                  <a:pt x="972261" y="563879"/>
                </a:lnTo>
                <a:close/>
              </a:path>
              <a:path w="1897379" h="935989">
                <a:moveTo>
                  <a:pt x="971630" y="563607"/>
                </a:moveTo>
                <a:lnTo>
                  <a:pt x="971715" y="563879"/>
                </a:lnTo>
                <a:lnTo>
                  <a:pt x="971630" y="563607"/>
                </a:lnTo>
                <a:close/>
              </a:path>
              <a:path w="1897379" h="935989">
                <a:moveTo>
                  <a:pt x="1062278" y="558799"/>
                </a:moveTo>
                <a:lnTo>
                  <a:pt x="1017752" y="558799"/>
                </a:lnTo>
                <a:lnTo>
                  <a:pt x="1020991" y="563879"/>
                </a:lnTo>
                <a:lnTo>
                  <a:pt x="1061961" y="563879"/>
                </a:lnTo>
                <a:lnTo>
                  <a:pt x="1060653" y="561339"/>
                </a:lnTo>
                <a:lnTo>
                  <a:pt x="1062278" y="561339"/>
                </a:lnTo>
                <a:lnTo>
                  <a:pt x="1062278" y="558799"/>
                </a:lnTo>
                <a:close/>
              </a:path>
              <a:path w="1897379" h="935989">
                <a:moveTo>
                  <a:pt x="1355813" y="480059"/>
                </a:moveTo>
                <a:lnTo>
                  <a:pt x="1260970" y="480059"/>
                </a:lnTo>
                <a:lnTo>
                  <a:pt x="1260970" y="485139"/>
                </a:lnTo>
                <a:lnTo>
                  <a:pt x="1271016" y="485139"/>
                </a:lnTo>
                <a:lnTo>
                  <a:pt x="1273035" y="486409"/>
                </a:lnTo>
                <a:lnTo>
                  <a:pt x="1272184" y="490219"/>
                </a:lnTo>
                <a:lnTo>
                  <a:pt x="1274521" y="492759"/>
                </a:lnTo>
                <a:lnTo>
                  <a:pt x="1274127" y="494029"/>
                </a:lnTo>
                <a:lnTo>
                  <a:pt x="1272578" y="497839"/>
                </a:lnTo>
                <a:lnTo>
                  <a:pt x="1274127" y="502919"/>
                </a:lnTo>
                <a:lnTo>
                  <a:pt x="1274597" y="507999"/>
                </a:lnTo>
                <a:lnTo>
                  <a:pt x="1276235" y="510539"/>
                </a:lnTo>
                <a:lnTo>
                  <a:pt x="1277315" y="518159"/>
                </a:lnTo>
                <a:lnTo>
                  <a:pt x="1279588" y="524509"/>
                </a:lnTo>
                <a:lnTo>
                  <a:pt x="1283779" y="532129"/>
                </a:lnTo>
                <a:lnTo>
                  <a:pt x="1285417" y="539749"/>
                </a:lnTo>
                <a:lnTo>
                  <a:pt x="1288211" y="543559"/>
                </a:lnTo>
                <a:lnTo>
                  <a:pt x="1291793" y="549909"/>
                </a:lnTo>
                <a:lnTo>
                  <a:pt x="1291793" y="556259"/>
                </a:lnTo>
                <a:lnTo>
                  <a:pt x="1295615" y="561339"/>
                </a:lnTo>
                <a:lnTo>
                  <a:pt x="1298257" y="563879"/>
                </a:lnTo>
                <a:lnTo>
                  <a:pt x="1301140" y="561339"/>
                </a:lnTo>
                <a:lnTo>
                  <a:pt x="1302537" y="557529"/>
                </a:lnTo>
                <a:lnTo>
                  <a:pt x="1306499" y="556259"/>
                </a:lnTo>
                <a:lnTo>
                  <a:pt x="1306982" y="552449"/>
                </a:lnTo>
                <a:lnTo>
                  <a:pt x="1307376" y="551179"/>
                </a:lnTo>
                <a:lnTo>
                  <a:pt x="1310170" y="551179"/>
                </a:lnTo>
                <a:lnTo>
                  <a:pt x="1310252" y="543559"/>
                </a:lnTo>
                <a:lnTo>
                  <a:pt x="1310335" y="542289"/>
                </a:lnTo>
                <a:lnTo>
                  <a:pt x="1311719" y="541019"/>
                </a:lnTo>
                <a:lnTo>
                  <a:pt x="1313129" y="538479"/>
                </a:lnTo>
                <a:lnTo>
                  <a:pt x="1313357" y="533399"/>
                </a:lnTo>
                <a:lnTo>
                  <a:pt x="1311643" y="529589"/>
                </a:lnTo>
                <a:lnTo>
                  <a:pt x="1312125" y="527049"/>
                </a:lnTo>
                <a:lnTo>
                  <a:pt x="1313675" y="523239"/>
                </a:lnTo>
                <a:lnTo>
                  <a:pt x="1313357" y="520699"/>
                </a:lnTo>
                <a:lnTo>
                  <a:pt x="1316316" y="520699"/>
                </a:lnTo>
                <a:lnTo>
                  <a:pt x="1318501" y="519429"/>
                </a:lnTo>
                <a:lnTo>
                  <a:pt x="1321625" y="515619"/>
                </a:lnTo>
                <a:lnTo>
                  <a:pt x="1326362" y="511809"/>
                </a:lnTo>
                <a:lnTo>
                  <a:pt x="1334998" y="505459"/>
                </a:lnTo>
                <a:lnTo>
                  <a:pt x="1338110" y="500379"/>
                </a:lnTo>
                <a:lnTo>
                  <a:pt x="1342555" y="499109"/>
                </a:lnTo>
                <a:lnTo>
                  <a:pt x="1346606" y="495299"/>
                </a:lnTo>
                <a:lnTo>
                  <a:pt x="1345819" y="494029"/>
                </a:lnTo>
                <a:lnTo>
                  <a:pt x="1346606" y="488949"/>
                </a:lnTo>
                <a:lnTo>
                  <a:pt x="1353134" y="487679"/>
                </a:lnTo>
                <a:lnTo>
                  <a:pt x="1356931" y="487679"/>
                </a:lnTo>
                <a:lnTo>
                  <a:pt x="1356906" y="483869"/>
                </a:lnTo>
                <a:lnTo>
                  <a:pt x="1355813" y="480059"/>
                </a:lnTo>
                <a:close/>
              </a:path>
              <a:path w="1897379" h="935989">
                <a:moveTo>
                  <a:pt x="572084" y="562609"/>
                </a:moveTo>
                <a:lnTo>
                  <a:pt x="571550" y="562609"/>
                </a:lnTo>
                <a:lnTo>
                  <a:pt x="570248" y="563850"/>
                </a:lnTo>
                <a:lnTo>
                  <a:pt x="572084" y="562609"/>
                </a:lnTo>
                <a:close/>
              </a:path>
              <a:path w="1897379" h="935989">
                <a:moveTo>
                  <a:pt x="836080" y="560681"/>
                </a:moveTo>
                <a:lnTo>
                  <a:pt x="836206" y="561339"/>
                </a:lnTo>
                <a:lnTo>
                  <a:pt x="835660" y="562609"/>
                </a:lnTo>
                <a:lnTo>
                  <a:pt x="836383" y="561339"/>
                </a:lnTo>
                <a:lnTo>
                  <a:pt x="836080" y="560681"/>
                </a:lnTo>
                <a:close/>
              </a:path>
              <a:path w="1897379" h="935989">
                <a:moveTo>
                  <a:pt x="1512633" y="544829"/>
                </a:moveTo>
                <a:lnTo>
                  <a:pt x="1511554" y="549909"/>
                </a:lnTo>
                <a:lnTo>
                  <a:pt x="1507197" y="554989"/>
                </a:lnTo>
                <a:lnTo>
                  <a:pt x="1501990" y="560069"/>
                </a:lnTo>
                <a:lnTo>
                  <a:pt x="1503603" y="562609"/>
                </a:lnTo>
                <a:lnTo>
                  <a:pt x="1509382" y="554989"/>
                </a:lnTo>
                <a:lnTo>
                  <a:pt x="1514970" y="549909"/>
                </a:lnTo>
                <a:lnTo>
                  <a:pt x="1514513" y="548639"/>
                </a:lnTo>
                <a:lnTo>
                  <a:pt x="1513573" y="547369"/>
                </a:lnTo>
                <a:lnTo>
                  <a:pt x="1512633" y="544829"/>
                </a:lnTo>
                <a:close/>
              </a:path>
              <a:path w="1897379" h="935989">
                <a:moveTo>
                  <a:pt x="1539887" y="558799"/>
                </a:moveTo>
                <a:lnTo>
                  <a:pt x="1540192" y="562609"/>
                </a:lnTo>
                <a:lnTo>
                  <a:pt x="1551400" y="562609"/>
                </a:lnTo>
                <a:lnTo>
                  <a:pt x="1550622" y="561339"/>
                </a:lnTo>
                <a:lnTo>
                  <a:pt x="1542846" y="561339"/>
                </a:lnTo>
                <a:lnTo>
                  <a:pt x="1539887" y="558799"/>
                </a:lnTo>
                <a:close/>
              </a:path>
              <a:path w="1897379" h="935989">
                <a:moveTo>
                  <a:pt x="848226" y="551179"/>
                </a:moveTo>
                <a:lnTo>
                  <a:pt x="832065" y="551179"/>
                </a:lnTo>
                <a:lnTo>
                  <a:pt x="835101" y="556259"/>
                </a:lnTo>
                <a:lnTo>
                  <a:pt x="835215" y="558799"/>
                </a:lnTo>
                <a:lnTo>
                  <a:pt x="835799" y="560069"/>
                </a:lnTo>
                <a:lnTo>
                  <a:pt x="848410" y="560069"/>
                </a:lnTo>
                <a:lnTo>
                  <a:pt x="849452" y="561339"/>
                </a:lnTo>
                <a:lnTo>
                  <a:pt x="851090" y="560069"/>
                </a:lnTo>
                <a:lnTo>
                  <a:pt x="849109" y="557529"/>
                </a:lnTo>
                <a:lnTo>
                  <a:pt x="849579" y="556259"/>
                </a:lnTo>
                <a:lnTo>
                  <a:pt x="849452" y="554989"/>
                </a:lnTo>
                <a:lnTo>
                  <a:pt x="847547" y="553719"/>
                </a:lnTo>
                <a:lnTo>
                  <a:pt x="848029" y="552449"/>
                </a:lnTo>
                <a:lnTo>
                  <a:pt x="848226" y="551179"/>
                </a:lnTo>
                <a:close/>
              </a:path>
              <a:path w="1897379" h="935989">
                <a:moveTo>
                  <a:pt x="862057" y="548755"/>
                </a:moveTo>
                <a:lnTo>
                  <a:pt x="861809" y="549909"/>
                </a:lnTo>
                <a:lnTo>
                  <a:pt x="860793" y="549909"/>
                </a:lnTo>
                <a:lnTo>
                  <a:pt x="858761" y="551179"/>
                </a:lnTo>
                <a:lnTo>
                  <a:pt x="848226" y="551179"/>
                </a:lnTo>
                <a:lnTo>
                  <a:pt x="848029" y="552449"/>
                </a:lnTo>
                <a:lnTo>
                  <a:pt x="847547" y="553719"/>
                </a:lnTo>
                <a:lnTo>
                  <a:pt x="849452" y="554989"/>
                </a:lnTo>
                <a:lnTo>
                  <a:pt x="849579" y="556259"/>
                </a:lnTo>
                <a:lnTo>
                  <a:pt x="849109" y="557529"/>
                </a:lnTo>
                <a:lnTo>
                  <a:pt x="851090" y="560069"/>
                </a:lnTo>
                <a:lnTo>
                  <a:pt x="849452" y="561339"/>
                </a:lnTo>
                <a:lnTo>
                  <a:pt x="878065" y="561339"/>
                </a:lnTo>
                <a:lnTo>
                  <a:pt x="878065" y="560069"/>
                </a:lnTo>
                <a:lnTo>
                  <a:pt x="877519" y="556259"/>
                </a:lnTo>
                <a:lnTo>
                  <a:pt x="877091" y="554989"/>
                </a:lnTo>
                <a:lnTo>
                  <a:pt x="867638" y="554989"/>
                </a:lnTo>
                <a:lnTo>
                  <a:pt x="863904" y="549909"/>
                </a:lnTo>
                <a:lnTo>
                  <a:pt x="862057" y="548755"/>
                </a:lnTo>
                <a:close/>
              </a:path>
              <a:path w="1897379" h="935989">
                <a:moveTo>
                  <a:pt x="1543469" y="556259"/>
                </a:moveTo>
                <a:lnTo>
                  <a:pt x="1542846" y="561339"/>
                </a:lnTo>
                <a:lnTo>
                  <a:pt x="1550622" y="561339"/>
                </a:lnTo>
                <a:lnTo>
                  <a:pt x="1549844" y="560069"/>
                </a:lnTo>
                <a:lnTo>
                  <a:pt x="1549844" y="558799"/>
                </a:lnTo>
                <a:lnTo>
                  <a:pt x="1547507" y="558799"/>
                </a:lnTo>
                <a:lnTo>
                  <a:pt x="1543469" y="556259"/>
                </a:lnTo>
                <a:close/>
              </a:path>
              <a:path w="1897379" h="935989">
                <a:moveTo>
                  <a:pt x="449834" y="552449"/>
                </a:moveTo>
                <a:lnTo>
                  <a:pt x="441147" y="552449"/>
                </a:lnTo>
                <a:lnTo>
                  <a:pt x="441020" y="553719"/>
                </a:lnTo>
                <a:lnTo>
                  <a:pt x="443357" y="553719"/>
                </a:lnTo>
                <a:lnTo>
                  <a:pt x="446036" y="556259"/>
                </a:lnTo>
                <a:lnTo>
                  <a:pt x="445808" y="560069"/>
                </a:lnTo>
                <a:lnTo>
                  <a:pt x="450240" y="560069"/>
                </a:lnTo>
                <a:lnTo>
                  <a:pt x="450583" y="558799"/>
                </a:lnTo>
                <a:lnTo>
                  <a:pt x="451129" y="557529"/>
                </a:lnTo>
                <a:lnTo>
                  <a:pt x="450938" y="557529"/>
                </a:lnTo>
                <a:lnTo>
                  <a:pt x="450862" y="554989"/>
                </a:lnTo>
                <a:lnTo>
                  <a:pt x="451739" y="553719"/>
                </a:lnTo>
                <a:lnTo>
                  <a:pt x="449834" y="552449"/>
                </a:lnTo>
                <a:close/>
              </a:path>
              <a:path w="1897379" h="935989">
                <a:moveTo>
                  <a:pt x="570966" y="558799"/>
                </a:moveTo>
                <a:lnTo>
                  <a:pt x="565848" y="560069"/>
                </a:lnTo>
                <a:lnTo>
                  <a:pt x="573468" y="560069"/>
                </a:lnTo>
                <a:lnTo>
                  <a:pt x="570966" y="558799"/>
                </a:lnTo>
                <a:close/>
              </a:path>
              <a:path w="1897379" h="935989">
                <a:moveTo>
                  <a:pt x="1437805" y="547369"/>
                </a:moveTo>
                <a:lnTo>
                  <a:pt x="1437805" y="548639"/>
                </a:lnTo>
                <a:lnTo>
                  <a:pt x="1436014" y="549909"/>
                </a:lnTo>
                <a:lnTo>
                  <a:pt x="1434566" y="551179"/>
                </a:lnTo>
                <a:lnTo>
                  <a:pt x="1435138" y="551179"/>
                </a:lnTo>
                <a:lnTo>
                  <a:pt x="1435950" y="552449"/>
                </a:lnTo>
                <a:lnTo>
                  <a:pt x="1438148" y="553719"/>
                </a:lnTo>
                <a:lnTo>
                  <a:pt x="1435341" y="554989"/>
                </a:lnTo>
                <a:lnTo>
                  <a:pt x="1435493" y="560069"/>
                </a:lnTo>
                <a:lnTo>
                  <a:pt x="1437360" y="560069"/>
                </a:lnTo>
                <a:lnTo>
                  <a:pt x="1438757" y="557529"/>
                </a:lnTo>
                <a:lnTo>
                  <a:pt x="1441640" y="556259"/>
                </a:lnTo>
                <a:lnTo>
                  <a:pt x="1443977" y="554989"/>
                </a:lnTo>
                <a:lnTo>
                  <a:pt x="1442808" y="553719"/>
                </a:lnTo>
                <a:lnTo>
                  <a:pt x="1445310" y="553719"/>
                </a:lnTo>
                <a:lnTo>
                  <a:pt x="1444917" y="551179"/>
                </a:lnTo>
                <a:lnTo>
                  <a:pt x="1446009" y="549909"/>
                </a:lnTo>
                <a:lnTo>
                  <a:pt x="1443151" y="549909"/>
                </a:lnTo>
                <a:lnTo>
                  <a:pt x="1437805" y="547369"/>
                </a:lnTo>
                <a:close/>
              </a:path>
              <a:path w="1897379" h="935989">
                <a:moveTo>
                  <a:pt x="468236" y="552449"/>
                </a:moveTo>
                <a:lnTo>
                  <a:pt x="465531" y="553719"/>
                </a:lnTo>
                <a:lnTo>
                  <a:pt x="460171" y="558799"/>
                </a:lnTo>
                <a:lnTo>
                  <a:pt x="466403" y="558799"/>
                </a:lnTo>
                <a:lnTo>
                  <a:pt x="466712" y="557529"/>
                </a:lnTo>
                <a:lnTo>
                  <a:pt x="477685" y="557529"/>
                </a:lnTo>
                <a:lnTo>
                  <a:pt x="475818" y="554989"/>
                </a:lnTo>
                <a:lnTo>
                  <a:pt x="472427" y="554989"/>
                </a:lnTo>
                <a:lnTo>
                  <a:pt x="468236" y="552449"/>
                </a:lnTo>
                <a:close/>
              </a:path>
              <a:path w="1897379" h="935989">
                <a:moveTo>
                  <a:pt x="1071073" y="546099"/>
                </a:moveTo>
                <a:lnTo>
                  <a:pt x="1008824" y="546099"/>
                </a:lnTo>
                <a:lnTo>
                  <a:pt x="1012266" y="549909"/>
                </a:lnTo>
                <a:lnTo>
                  <a:pt x="1012875" y="552449"/>
                </a:lnTo>
                <a:lnTo>
                  <a:pt x="1014818" y="554989"/>
                </a:lnTo>
                <a:lnTo>
                  <a:pt x="1010932" y="556259"/>
                </a:lnTo>
                <a:lnTo>
                  <a:pt x="1012228" y="557529"/>
                </a:lnTo>
                <a:lnTo>
                  <a:pt x="1014501" y="557529"/>
                </a:lnTo>
                <a:lnTo>
                  <a:pt x="1015149" y="558799"/>
                </a:lnTo>
                <a:lnTo>
                  <a:pt x="1066838" y="558799"/>
                </a:lnTo>
                <a:lnTo>
                  <a:pt x="1067058" y="556259"/>
                </a:lnTo>
                <a:lnTo>
                  <a:pt x="1067168" y="551179"/>
                </a:lnTo>
                <a:lnTo>
                  <a:pt x="1069771" y="548639"/>
                </a:lnTo>
                <a:lnTo>
                  <a:pt x="1068793" y="548639"/>
                </a:lnTo>
                <a:lnTo>
                  <a:pt x="1067816" y="547369"/>
                </a:lnTo>
                <a:lnTo>
                  <a:pt x="1069771" y="547369"/>
                </a:lnTo>
                <a:lnTo>
                  <a:pt x="1071073" y="546099"/>
                </a:lnTo>
                <a:close/>
              </a:path>
              <a:path w="1897379" h="935989">
                <a:moveTo>
                  <a:pt x="1534318" y="546099"/>
                </a:moveTo>
                <a:lnTo>
                  <a:pt x="1530692" y="546099"/>
                </a:lnTo>
                <a:lnTo>
                  <a:pt x="1532420" y="551179"/>
                </a:lnTo>
                <a:lnTo>
                  <a:pt x="1529600" y="553719"/>
                </a:lnTo>
                <a:lnTo>
                  <a:pt x="1529600" y="557529"/>
                </a:lnTo>
                <a:lnTo>
                  <a:pt x="1533969" y="558799"/>
                </a:lnTo>
                <a:lnTo>
                  <a:pt x="1538008" y="551179"/>
                </a:lnTo>
                <a:lnTo>
                  <a:pt x="1534896" y="551179"/>
                </a:lnTo>
                <a:lnTo>
                  <a:pt x="1535627" y="548216"/>
                </a:lnTo>
                <a:lnTo>
                  <a:pt x="1535658" y="547221"/>
                </a:lnTo>
                <a:lnTo>
                  <a:pt x="1534318" y="546099"/>
                </a:lnTo>
                <a:close/>
              </a:path>
              <a:path w="1897379" h="935989">
                <a:moveTo>
                  <a:pt x="1549844" y="552449"/>
                </a:moveTo>
                <a:lnTo>
                  <a:pt x="1544713" y="553719"/>
                </a:lnTo>
                <a:lnTo>
                  <a:pt x="1547507" y="558799"/>
                </a:lnTo>
                <a:lnTo>
                  <a:pt x="1549844" y="558799"/>
                </a:lnTo>
                <a:lnTo>
                  <a:pt x="1549844" y="552449"/>
                </a:lnTo>
                <a:close/>
              </a:path>
              <a:path w="1897379" h="935989">
                <a:moveTo>
                  <a:pt x="522401" y="541019"/>
                </a:moveTo>
                <a:lnTo>
                  <a:pt x="517969" y="541019"/>
                </a:lnTo>
                <a:lnTo>
                  <a:pt x="520192" y="543559"/>
                </a:lnTo>
                <a:lnTo>
                  <a:pt x="517156" y="544829"/>
                </a:lnTo>
                <a:lnTo>
                  <a:pt x="511898" y="546099"/>
                </a:lnTo>
                <a:lnTo>
                  <a:pt x="511200" y="549909"/>
                </a:lnTo>
                <a:lnTo>
                  <a:pt x="514350" y="553719"/>
                </a:lnTo>
                <a:lnTo>
                  <a:pt x="512241" y="557529"/>
                </a:lnTo>
                <a:lnTo>
                  <a:pt x="567131" y="557529"/>
                </a:lnTo>
                <a:lnTo>
                  <a:pt x="567359" y="552449"/>
                </a:lnTo>
                <a:lnTo>
                  <a:pt x="542963" y="552449"/>
                </a:lnTo>
                <a:lnTo>
                  <a:pt x="540740" y="549909"/>
                </a:lnTo>
                <a:lnTo>
                  <a:pt x="528599" y="549909"/>
                </a:lnTo>
                <a:lnTo>
                  <a:pt x="528828" y="544829"/>
                </a:lnTo>
                <a:lnTo>
                  <a:pt x="527545" y="543559"/>
                </a:lnTo>
                <a:lnTo>
                  <a:pt x="521703" y="543559"/>
                </a:lnTo>
                <a:lnTo>
                  <a:pt x="522401" y="541019"/>
                </a:lnTo>
                <a:close/>
              </a:path>
              <a:path w="1897379" h="935989">
                <a:moveTo>
                  <a:pt x="847559" y="546099"/>
                </a:moveTo>
                <a:lnTo>
                  <a:pt x="811187" y="546099"/>
                </a:lnTo>
                <a:lnTo>
                  <a:pt x="812853" y="547273"/>
                </a:lnTo>
                <a:lnTo>
                  <a:pt x="812936" y="548755"/>
                </a:lnTo>
                <a:lnTo>
                  <a:pt x="816902" y="552449"/>
                </a:lnTo>
                <a:lnTo>
                  <a:pt x="819378" y="553719"/>
                </a:lnTo>
                <a:lnTo>
                  <a:pt x="820864" y="557529"/>
                </a:lnTo>
                <a:lnTo>
                  <a:pt x="822375" y="556259"/>
                </a:lnTo>
                <a:lnTo>
                  <a:pt x="824395" y="553719"/>
                </a:lnTo>
                <a:lnTo>
                  <a:pt x="824598" y="552449"/>
                </a:lnTo>
                <a:lnTo>
                  <a:pt x="828217" y="552449"/>
                </a:lnTo>
                <a:lnTo>
                  <a:pt x="829729" y="551179"/>
                </a:lnTo>
                <a:lnTo>
                  <a:pt x="848226" y="551179"/>
                </a:lnTo>
                <a:lnTo>
                  <a:pt x="848252" y="551013"/>
                </a:lnTo>
                <a:lnTo>
                  <a:pt x="847153" y="548794"/>
                </a:lnTo>
                <a:lnTo>
                  <a:pt x="847157" y="548216"/>
                </a:lnTo>
                <a:lnTo>
                  <a:pt x="847559" y="546099"/>
                </a:lnTo>
                <a:close/>
              </a:path>
              <a:path w="1897379" h="935989">
                <a:moveTo>
                  <a:pt x="996470" y="556259"/>
                </a:moveTo>
                <a:lnTo>
                  <a:pt x="991247" y="556259"/>
                </a:lnTo>
                <a:lnTo>
                  <a:pt x="995616" y="557529"/>
                </a:lnTo>
                <a:lnTo>
                  <a:pt x="996470" y="556259"/>
                </a:lnTo>
                <a:close/>
              </a:path>
              <a:path w="1897379" h="935989">
                <a:moveTo>
                  <a:pt x="1008970" y="544829"/>
                </a:moveTo>
                <a:lnTo>
                  <a:pt x="1006830" y="544829"/>
                </a:lnTo>
                <a:lnTo>
                  <a:pt x="1008151" y="546099"/>
                </a:lnTo>
                <a:lnTo>
                  <a:pt x="1004646" y="546099"/>
                </a:lnTo>
                <a:lnTo>
                  <a:pt x="1002461" y="548639"/>
                </a:lnTo>
                <a:lnTo>
                  <a:pt x="1003236" y="548639"/>
                </a:lnTo>
                <a:lnTo>
                  <a:pt x="1001687" y="551179"/>
                </a:lnTo>
                <a:lnTo>
                  <a:pt x="999032" y="552449"/>
                </a:lnTo>
                <a:lnTo>
                  <a:pt x="995616" y="557529"/>
                </a:lnTo>
                <a:lnTo>
                  <a:pt x="1012228" y="557529"/>
                </a:lnTo>
                <a:lnTo>
                  <a:pt x="1010932" y="556259"/>
                </a:lnTo>
                <a:lnTo>
                  <a:pt x="1014818" y="554989"/>
                </a:lnTo>
                <a:lnTo>
                  <a:pt x="1012875" y="552449"/>
                </a:lnTo>
                <a:lnTo>
                  <a:pt x="1012228" y="549909"/>
                </a:lnTo>
                <a:lnTo>
                  <a:pt x="1008646" y="546099"/>
                </a:lnTo>
                <a:lnTo>
                  <a:pt x="1008151" y="546099"/>
                </a:lnTo>
                <a:lnTo>
                  <a:pt x="1006830" y="544829"/>
                </a:lnTo>
                <a:lnTo>
                  <a:pt x="1008970" y="544829"/>
                </a:lnTo>
                <a:close/>
              </a:path>
              <a:path w="1897379" h="935989">
                <a:moveTo>
                  <a:pt x="1539722" y="551179"/>
                </a:moveTo>
                <a:lnTo>
                  <a:pt x="1536623" y="554989"/>
                </a:lnTo>
                <a:lnTo>
                  <a:pt x="1537703" y="557529"/>
                </a:lnTo>
                <a:lnTo>
                  <a:pt x="1542211" y="554989"/>
                </a:lnTo>
                <a:lnTo>
                  <a:pt x="1540967" y="553719"/>
                </a:lnTo>
                <a:lnTo>
                  <a:pt x="1539722" y="551179"/>
                </a:lnTo>
                <a:close/>
              </a:path>
              <a:path w="1897379" h="935989">
                <a:moveTo>
                  <a:pt x="863739" y="541019"/>
                </a:moveTo>
                <a:lnTo>
                  <a:pt x="862190" y="542289"/>
                </a:lnTo>
                <a:lnTo>
                  <a:pt x="863739" y="544829"/>
                </a:lnTo>
                <a:lnTo>
                  <a:pt x="863003" y="546099"/>
                </a:lnTo>
                <a:lnTo>
                  <a:pt x="862355" y="547369"/>
                </a:lnTo>
                <a:lnTo>
                  <a:pt x="862173" y="548216"/>
                </a:lnTo>
                <a:lnTo>
                  <a:pt x="862119" y="548794"/>
                </a:lnTo>
                <a:lnTo>
                  <a:pt x="863904" y="549909"/>
                </a:lnTo>
                <a:lnTo>
                  <a:pt x="864044" y="549909"/>
                </a:lnTo>
                <a:lnTo>
                  <a:pt x="864838" y="551179"/>
                </a:lnTo>
                <a:lnTo>
                  <a:pt x="867638" y="554989"/>
                </a:lnTo>
                <a:lnTo>
                  <a:pt x="870445" y="551179"/>
                </a:lnTo>
                <a:lnTo>
                  <a:pt x="877125" y="551179"/>
                </a:lnTo>
                <a:lnTo>
                  <a:pt x="875411" y="547369"/>
                </a:lnTo>
                <a:lnTo>
                  <a:pt x="876668" y="546099"/>
                </a:lnTo>
                <a:lnTo>
                  <a:pt x="889736" y="546099"/>
                </a:lnTo>
                <a:lnTo>
                  <a:pt x="889736" y="544829"/>
                </a:lnTo>
                <a:lnTo>
                  <a:pt x="897604" y="544829"/>
                </a:lnTo>
                <a:lnTo>
                  <a:pt x="898144" y="543559"/>
                </a:lnTo>
                <a:lnTo>
                  <a:pt x="902830" y="543559"/>
                </a:lnTo>
                <a:lnTo>
                  <a:pt x="904074" y="542289"/>
                </a:lnTo>
                <a:lnTo>
                  <a:pt x="866394" y="542289"/>
                </a:lnTo>
                <a:lnTo>
                  <a:pt x="863739" y="541019"/>
                </a:lnTo>
                <a:close/>
              </a:path>
              <a:path w="1897379" h="935989">
                <a:moveTo>
                  <a:pt x="874331" y="551179"/>
                </a:moveTo>
                <a:lnTo>
                  <a:pt x="870445" y="551179"/>
                </a:lnTo>
                <a:lnTo>
                  <a:pt x="867638" y="554989"/>
                </a:lnTo>
                <a:lnTo>
                  <a:pt x="877091" y="554989"/>
                </a:lnTo>
                <a:lnTo>
                  <a:pt x="876664" y="553719"/>
                </a:lnTo>
                <a:lnTo>
                  <a:pt x="876198" y="553719"/>
                </a:lnTo>
                <a:lnTo>
                  <a:pt x="874331" y="551179"/>
                </a:lnTo>
                <a:close/>
              </a:path>
              <a:path w="1897379" h="935989">
                <a:moveTo>
                  <a:pt x="438124" y="546099"/>
                </a:moveTo>
                <a:lnTo>
                  <a:pt x="435813" y="546099"/>
                </a:lnTo>
                <a:lnTo>
                  <a:pt x="435877" y="546404"/>
                </a:lnTo>
                <a:lnTo>
                  <a:pt x="435965" y="548639"/>
                </a:lnTo>
                <a:lnTo>
                  <a:pt x="434365" y="548639"/>
                </a:lnTo>
                <a:lnTo>
                  <a:pt x="434251" y="552449"/>
                </a:lnTo>
                <a:lnTo>
                  <a:pt x="439381" y="553719"/>
                </a:lnTo>
                <a:lnTo>
                  <a:pt x="438569" y="552449"/>
                </a:lnTo>
                <a:lnTo>
                  <a:pt x="449834" y="552449"/>
                </a:lnTo>
                <a:lnTo>
                  <a:pt x="447675" y="549909"/>
                </a:lnTo>
                <a:lnTo>
                  <a:pt x="446532" y="547369"/>
                </a:lnTo>
                <a:lnTo>
                  <a:pt x="439877" y="547369"/>
                </a:lnTo>
                <a:lnTo>
                  <a:pt x="438124" y="546099"/>
                </a:lnTo>
                <a:close/>
              </a:path>
              <a:path w="1897379" h="935989">
                <a:moveTo>
                  <a:pt x="824598" y="552449"/>
                </a:moveTo>
                <a:lnTo>
                  <a:pt x="824395" y="553719"/>
                </a:lnTo>
                <a:lnTo>
                  <a:pt x="824598" y="552449"/>
                </a:lnTo>
                <a:close/>
              </a:path>
              <a:path w="1897379" h="935989">
                <a:moveTo>
                  <a:pt x="874331" y="551179"/>
                </a:moveTo>
                <a:lnTo>
                  <a:pt x="876198" y="553719"/>
                </a:lnTo>
                <a:lnTo>
                  <a:pt x="876474" y="553156"/>
                </a:lnTo>
                <a:lnTo>
                  <a:pt x="876236" y="552449"/>
                </a:lnTo>
                <a:lnTo>
                  <a:pt x="875639" y="552449"/>
                </a:lnTo>
                <a:lnTo>
                  <a:pt x="874331" y="551179"/>
                </a:lnTo>
                <a:close/>
              </a:path>
              <a:path w="1897379" h="935989">
                <a:moveTo>
                  <a:pt x="876474" y="553156"/>
                </a:moveTo>
                <a:lnTo>
                  <a:pt x="876198" y="553719"/>
                </a:lnTo>
                <a:lnTo>
                  <a:pt x="876664" y="553719"/>
                </a:lnTo>
                <a:lnTo>
                  <a:pt x="876474" y="553156"/>
                </a:lnTo>
                <a:close/>
              </a:path>
              <a:path w="1897379" h="935989">
                <a:moveTo>
                  <a:pt x="967270" y="534669"/>
                </a:moveTo>
                <a:lnTo>
                  <a:pt x="965428" y="534669"/>
                </a:lnTo>
                <a:lnTo>
                  <a:pt x="965161" y="535939"/>
                </a:lnTo>
                <a:lnTo>
                  <a:pt x="965085" y="538479"/>
                </a:lnTo>
                <a:lnTo>
                  <a:pt x="966343" y="539749"/>
                </a:lnTo>
                <a:lnTo>
                  <a:pt x="968209" y="539749"/>
                </a:lnTo>
                <a:lnTo>
                  <a:pt x="967740" y="542289"/>
                </a:lnTo>
                <a:lnTo>
                  <a:pt x="967435" y="544829"/>
                </a:lnTo>
                <a:lnTo>
                  <a:pt x="964006" y="544829"/>
                </a:lnTo>
                <a:lnTo>
                  <a:pt x="961199" y="549909"/>
                </a:lnTo>
                <a:lnTo>
                  <a:pt x="961517" y="551179"/>
                </a:lnTo>
                <a:lnTo>
                  <a:pt x="960894" y="553719"/>
                </a:lnTo>
                <a:lnTo>
                  <a:pt x="965085" y="553719"/>
                </a:lnTo>
                <a:lnTo>
                  <a:pt x="965085" y="551179"/>
                </a:lnTo>
                <a:lnTo>
                  <a:pt x="971016" y="551179"/>
                </a:lnTo>
                <a:lnTo>
                  <a:pt x="969454" y="547369"/>
                </a:lnTo>
                <a:lnTo>
                  <a:pt x="969613" y="544829"/>
                </a:lnTo>
                <a:lnTo>
                  <a:pt x="967435" y="544829"/>
                </a:lnTo>
                <a:lnTo>
                  <a:pt x="964946" y="543559"/>
                </a:lnTo>
                <a:lnTo>
                  <a:pt x="969692" y="543559"/>
                </a:lnTo>
                <a:lnTo>
                  <a:pt x="969772" y="542289"/>
                </a:lnTo>
                <a:lnTo>
                  <a:pt x="968832" y="541019"/>
                </a:lnTo>
                <a:lnTo>
                  <a:pt x="969137" y="538479"/>
                </a:lnTo>
                <a:lnTo>
                  <a:pt x="967270" y="534669"/>
                </a:lnTo>
                <a:close/>
              </a:path>
              <a:path w="1897379" h="935989">
                <a:moveTo>
                  <a:pt x="1544645" y="541019"/>
                </a:moveTo>
                <a:lnTo>
                  <a:pt x="1538325" y="541019"/>
                </a:lnTo>
                <a:lnTo>
                  <a:pt x="1540510" y="542289"/>
                </a:lnTo>
                <a:lnTo>
                  <a:pt x="1537703" y="547369"/>
                </a:lnTo>
                <a:lnTo>
                  <a:pt x="1541284" y="548639"/>
                </a:lnTo>
                <a:lnTo>
                  <a:pt x="1542211" y="553719"/>
                </a:lnTo>
                <a:lnTo>
                  <a:pt x="1543786" y="551179"/>
                </a:lnTo>
                <a:lnTo>
                  <a:pt x="1543151" y="548639"/>
                </a:lnTo>
                <a:lnTo>
                  <a:pt x="1543786" y="548639"/>
                </a:lnTo>
                <a:lnTo>
                  <a:pt x="1545805" y="547369"/>
                </a:lnTo>
                <a:lnTo>
                  <a:pt x="1547837" y="544829"/>
                </a:lnTo>
                <a:lnTo>
                  <a:pt x="1545640" y="543559"/>
                </a:lnTo>
                <a:lnTo>
                  <a:pt x="1544645" y="541019"/>
                </a:lnTo>
                <a:close/>
              </a:path>
              <a:path w="1897379" h="935989">
                <a:moveTo>
                  <a:pt x="876820" y="552449"/>
                </a:moveTo>
                <a:lnTo>
                  <a:pt x="876236" y="552449"/>
                </a:lnTo>
                <a:lnTo>
                  <a:pt x="876474" y="553156"/>
                </a:lnTo>
                <a:lnTo>
                  <a:pt x="876820" y="552449"/>
                </a:lnTo>
                <a:close/>
              </a:path>
              <a:path w="1897379" h="935989">
                <a:moveTo>
                  <a:pt x="558825" y="547369"/>
                </a:moveTo>
                <a:lnTo>
                  <a:pt x="552526" y="548639"/>
                </a:lnTo>
                <a:lnTo>
                  <a:pt x="548106" y="549909"/>
                </a:lnTo>
                <a:lnTo>
                  <a:pt x="542963" y="552449"/>
                </a:lnTo>
                <a:lnTo>
                  <a:pt x="561644" y="552449"/>
                </a:lnTo>
                <a:lnTo>
                  <a:pt x="557199" y="551179"/>
                </a:lnTo>
                <a:lnTo>
                  <a:pt x="557784" y="549909"/>
                </a:lnTo>
                <a:lnTo>
                  <a:pt x="561878" y="548794"/>
                </a:lnTo>
                <a:lnTo>
                  <a:pt x="561594" y="548639"/>
                </a:lnTo>
                <a:lnTo>
                  <a:pt x="562031" y="548494"/>
                </a:lnTo>
                <a:lnTo>
                  <a:pt x="558825" y="547369"/>
                </a:lnTo>
                <a:close/>
              </a:path>
              <a:path w="1897379" h="935989">
                <a:moveTo>
                  <a:pt x="565416" y="547369"/>
                </a:moveTo>
                <a:lnTo>
                  <a:pt x="562031" y="548494"/>
                </a:lnTo>
                <a:lnTo>
                  <a:pt x="562444" y="548639"/>
                </a:lnTo>
                <a:lnTo>
                  <a:pt x="561878" y="548794"/>
                </a:lnTo>
                <a:lnTo>
                  <a:pt x="563930" y="549909"/>
                </a:lnTo>
                <a:lnTo>
                  <a:pt x="562190" y="551179"/>
                </a:lnTo>
                <a:lnTo>
                  <a:pt x="563524" y="552449"/>
                </a:lnTo>
                <a:lnTo>
                  <a:pt x="565823" y="551179"/>
                </a:lnTo>
                <a:lnTo>
                  <a:pt x="567982" y="551179"/>
                </a:lnTo>
                <a:lnTo>
                  <a:pt x="567842" y="548639"/>
                </a:lnTo>
                <a:lnTo>
                  <a:pt x="565416" y="547369"/>
                </a:lnTo>
                <a:close/>
              </a:path>
              <a:path w="1897379" h="935989">
                <a:moveTo>
                  <a:pt x="877125" y="551179"/>
                </a:moveTo>
                <a:lnTo>
                  <a:pt x="874331" y="551179"/>
                </a:lnTo>
                <a:lnTo>
                  <a:pt x="875639" y="552449"/>
                </a:lnTo>
                <a:lnTo>
                  <a:pt x="876884" y="552449"/>
                </a:lnTo>
                <a:lnTo>
                  <a:pt x="877125" y="551179"/>
                </a:lnTo>
                <a:close/>
              </a:path>
              <a:path w="1897379" h="935989">
                <a:moveTo>
                  <a:pt x="877125" y="551179"/>
                </a:moveTo>
                <a:lnTo>
                  <a:pt x="876884" y="552449"/>
                </a:lnTo>
                <a:lnTo>
                  <a:pt x="877125" y="551179"/>
                </a:lnTo>
                <a:close/>
              </a:path>
              <a:path w="1897379" h="935989">
                <a:moveTo>
                  <a:pt x="972566" y="551179"/>
                </a:moveTo>
                <a:lnTo>
                  <a:pt x="967740" y="551179"/>
                </a:lnTo>
                <a:lnTo>
                  <a:pt x="971473" y="552449"/>
                </a:lnTo>
                <a:lnTo>
                  <a:pt x="972566" y="551179"/>
                </a:lnTo>
                <a:close/>
              </a:path>
              <a:path w="1897379" h="935989">
                <a:moveTo>
                  <a:pt x="1004760" y="530859"/>
                </a:moveTo>
                <a:lnTo>
                  <a:pt x="962609" y="530859"/>
                </a:lnTo>
                <a:lnTo>
                  <a:pt x="962609" y="532129"/>
                </a:lnTo>
                <a:lnTo>
                  <a:pt x="962850" y="532129"/>
                </a:lnTo>
                <a:lnTo>
                  <a:pt x="964158" y="533399"/>
                </a:lnTo>
                <a:lnTo>
                  <a:pt x="964171" y="534669"/>
                </a:lnTo>
                <a:lnTo>
                  <a:pt x="967270" y="534669"/>
                </a:lnTo>
                <a:lnTo>
                  <a:pt x="969137" y="538479"/>
                </a:lnTo>
                <a:lnTo>
                  <a:pt x="968832" y="541019"/>
                </a:lnTo>
                <a:lnTo>
                  <a:pt x="969772" y="542289"/>
                </a:lnTo>
                <a:lnTo>
                  <a:pt x="969454" y="547369"/>
                </a:lnTo>
                <a:lnTo>
                  <a:pt x="971016" y="551179"/>
                </a:lnTo>
                <a:lnTo>
                  <a:pt x="972566" y="551179"/>
                </a:lnTo>
                <a:lnTo>
                  <a:pt x="971473" y="552449"/>
                </a:lnTo>
                <a:lnTo>
                  <a:pt x="999032" y="552449"/>
                </a:lnTo>
                <a:lnTo>
                  <a:pt x="1001687" y="551179"/>
                </a:lnTo>
                <a:lnTo>
                  <a:pt x="1003236" y="548639"/>
                </a:lnTo>
                <a:lnTo>
                  <a:pt x="1002461" y="548639"/>
                </a:lnTo>
                <a:lnTo>
                  <a:pt x="1004646" y="546099"/>
                </a:lnTo>
                <a:lnTo>
                  <a:pt x="1006830" y="544829"/>
                </a:lnTo>
                <a:lnTo>
                  <a:pt x="1008970" y="544829"/>
                </a:lnTo>
                <a:lnTo>
                  <a:pt x="1009294" y="543559"/>
                </a:lnTo>
                <a:lnTo>
                  <a:pt x="1006703" y="542289"/>
                </a:lnTo>
                <a:lnTo>
                  <a:pt x="1006703" y="538479"/>
                </a:lnTo>
                <a:lnTo>
                  <a:pt x="1007351" y="535939"/>
                </a:lnTo>
                <a:lnTo>
                  <a:pt x="1004100" y="535939"/>
                </a:lnTo>
                <a:lnTo>
                  <a:pt x="1003782" y="534669"/>
                </a:lnTo>
                <a:lnTo>
                  <a:pt x="1006386" y="532129"/>
                </a:lnTo>
                <a:lnTo>
                  <a:pt x="1004760" y="530859"/>
                </a:lnTo>
                <a:close/>
              </a:path>
              <a:path w="1897379" h="935989">
                <a:moveTo>
                  <a:pt x="1020813" y="429259"/>
                </a:moveTo>
                <a:lnTo>
                  <a:pt x="1019048" y="434339"/>
                </a:lnTo>
                <a:lnTo>
                  <a:pt x="1021321" y="435609"/>
                </a:lnTo>
                <a:lnTo>
                  <a:pt x="1018057" y="439419"/>
                </a:lnTo>
                <a:lnTo>
                  <a:pt x="1019695" y="441959"/>
                </a:lnTo>
                <a:lnTo>
                  <a:pt x="1019695" y="496569"/>
                </a:lnTo>
                <a:lnTo>
                  <a:pt x="1014818" y="496569"/>
                </a:lnTo>
                <a:lnTo>
                  <a:pt x="1014901" y="515619"/>
                </a:lnTo>
                <a:lnTo>
                  <a:pt x="1015149" y="519429"/>
                </a:lnTo>
                <a:lnTo>
                  <a:pt x="1013193" y="519429"/>
                </a:lnTo>
                <a:lnTo>
                  <a:pt x="1009624" y="520699"/>
                </a:lnTo>
                <a:lnTo>
                  <a:pt x="1009624" y="524509"/>
                </a:lnTo>
                <a:lnTo>
                  <a:pt x="1009294" y="525779"/>
                </a:lnTo>
                <a:lnTo>
                  <a:pt x="1006055" y="525779"/>
                </a:lnTo>
                <a:lnTo>
                  <a:pt x="1007681" y="529589"/>
                </a:lnTo>
                <a:lnTo>
                  <a:pt x="1003134" y="529589"/>
                </a:lnTo>
                <a:lnTo>
                  <a:pt x="1006386" y="532129"/>
                </a:lnTo>
                <a:lnTo>
                  <a:pt x="1003782" y="534669"/>
                </a:lnTo>
                <a:lnTo>
                  <a:pt x="1004100" y="535939"/>
                </a:lnTo>
                <a:lnTo>
                  <a:pt x="1007351" y="535939"/>
                </a:lnTo>
                <a:lnTo>
                  <a:pt x="1006703" y="538479"/>
                </a:lnTo>
                <a:lnTo>
                  <a:pt x="1006703" y="542289"/>
                </a:lnTo>
                <a:lnTo>
                  <a:pt x="1009294" y="543559"/>
                </a:lnTo>
                <a:lnTo>
                  <a:pt x="1008646" y="546099"/>
                </a:lnTo>
                <a:lnTo>
                  <a:pt x="1012228" y="549909"/>
                </a:lnTo>
                <a:lnTo>
                  <a:pt x="1012875" y="552449"/>
                </a:lnTo>
                <a:lnTo>
                  <a:pt x="1012266" y="549909"/>
                </a:lnTo>
                <a:lnTo>
                  <a:pt x="1008824" y="546099"/>
                </a:lnTo>
                <a:lnTo>
                  <a:pt x="1071073" y="546099"/>
                </a:lnTo>
                <a:lnTo>
                  <a:pt x="1072375" y="544829"/>
                </a:lnTo>
                <a:lnTo>
                  <a:pt x="1071397" y="542289"/>
                </a:lnTo>
                <a:lnTo>
                  <a:pt x="1074000" y="539749"/>
                </a:lnTo>
                <a:lnTo>
                  <a:pt x="1074978" y="537209"/>
                </a:lnTo>
                <a:lnTo>
                  <a:pt x="1076934" y="537209"/>
                </a:lnTo>
                <a:lnTo>
                  <a:pt x="1078230" y="535939"/>
                </a:lnTo>
                <a:lnTo>
                  <a:pt x="1078230" y="533399"/>
                </a:lnTo>
                <a:lnTo>
                  <a:pt x="1080516" y="529589"/>
                </a:lnTo>
                <a:lnTo>
                  <a:pt x="1080173" y="528319"/>
                </a:lnTo>
                <a:lnTo>
                  <a:pt x="1079855" y="525779"/>
                </a:lnTo>
                <a:lnTo>
                  <a:pt x="1078890" y="523239"/>
                </a:lnTo>
                <a:lnTo>
                  <a:pt x="1082141" y="519429"/>
                </a:lnTo>
                <a:lnTo>
                  <a:pt x="1082789" y="516889"/>
                </a:lnTo>
                <a:lnTo>
                  <a:pt x="1082141" y="514349"/>
                </a:lnTo>
                <a:lnTo>
                  <a:pt x="1084427" y="513079"/>
                </a:lnTo>
                <a:lnTo>
                  <a:pt x="1086091" y="511809"/>
                </a:lnTo>
                <a:lnTo>
                  <a:pt x="1088567" y="510539"/>
                </a:lnTo>
                <a:lnTo>
                  <a:pt x="1090428" y="507993"/>
                </a:lnTo>
                <a:lnTo>
                  <a:pt x="1089240" y="506729"/>
                </a:lnTo>
                <a:lnTo>
                  <a:pt x="1087970" y="505459"/>
                </a:lnTo>
                <a:lnTo>
                  <a:pt x="1087158" y="505459"/>
                </a:lnTo>
                <a:lnTo>
                  <a:pt x="1085291" y="504189"/>
                </a:lnTo>
                <a:lnTo>
                  <a:pt x="1084033" y="500379"/>
                </a:lnTo>
                <a:lnTo>
                  <a:pt x="1084033" y="492759"/>
                </a:lnTo>
                <a:lnTo>
                  <a:pt x="1083030" y="488949"/>
                </a:lnTo>
                <a:lnTo>
                  <a:pt x="1082713" y="486409"/>
                </a:lnTo>
                <a:lnTo>
                  <a:pt x="1064272" y="486409"/>
                </a:lnTo>
                <a:lnTo>
                  <a:pt x="1063015" y="485139"/>
                </a:lnTo>
                <a:lnTo>
                  <a:pt x="1051814" y="485139"/>
                </a:lnTo>
                <a:lnTo>
                  <a:pt x="1054608" y="483869"/>
                </a:lnTo>
                <a:lnTo>
                  <a:pt x="1071422" y="483869"/>
                </a:lnTo>
                <a:lnTo>
                  <a:pt x="1070800" y="480059"/>
                </a:lnTo>
                <a:lnTo>
                  <a:pt x="1074388" y="480059"/>
                </a:lnTo>
                <a:lnTo>
                  <a:pt x="1075156" y="478789"/>
                </a:lnTo>
                <a:lnTo>
                  <a:pt x="1075296" y="478789"/>
                </a:lnTo>
                <a:lnTo>
                  <a:pt x="1075321" y="476249"/>
                </a:lnTo>
                <a:lnTo>
                  <a:pt x="1075715" y="473709"/>
                </a:lnTo>
                <a:lnTo>
                  <a:pt x="1073988" y="473709"/>
                </a:lnTo>
                <a:lnTo>
                  <a:pt x="1071816" y="467359"/>
                </a:lnTo>
                <a:lnTo>
                  <a:pt x="1067460" y="462279"/>
                </a:lnTo>
                <a:lnTo>
                  <a:pt x="1067142" y="458469"/>
                </a:lnTo>
                <a:lnTo>
                  <a:pt x="1064729" y="457199"/>
                </a:lnTo>
                <a:lnTo>
                  <a:pt x="1064882" y="452119"/>
                </a:lnTo>
                <a:lnTo>
                  <a:pt x="1063637" y="452119"/>
                </a:lnTo>
                <a:lnTo>
                  <a:pt x="1061237" y="448309"/>
                </a:lnTo>
                <a:lnTo>
                  <a:pt x="1058811" y="445769"/>
                </a:lnTo>
                <a:lnTo>
                  <a:pt x="1058113" y="439419"/>
                </a:lnTo>
                <a:lnTo>
                  <a:pt x="1059522" y="438149"/>
                </a:lnTo>
                <a:lnTo>
                  <a:pt x="1070283" y="438149"/>
                </a:lnTo>
                <a:lnTo>
                  <a:pt x="1069202" y="435609"/>
                </a:lnTo>
                <a:lnTo>
                  <a:pt x="1040752" y="435609"/>
                </a:lnTo>
                <a:lnTo>
                  <a:pt x="1036091" y="433069"/>
                </a:lnTo>
                <a:lnTo>
                  <a:pt x="1033056" y="431799"/>
                </a:lnTo>
                <a:lnTo>
                  <a:pt x="1024775" y="430529"/>
                </a:lnTo>
                <a:lnTo>
                  <a:pt x="1021549" y="430529"/>
                </a:lnTo>
                <a:lnTo>
                  <a:pt x="1020813" y="429259"/>
                </a:lnTo>
                <a:close/>
              </a:path>
              <a:path w="1897379" h="935989">
                <a:moveTo>
                  <a:pt x="848252" y="551013"/>
                </a:moveTo>
                <a:lnTo>
                  <a:pt x="848226" y="551179"/>
                </a:lnTo>
                <a:lnTo>
                  <a:pt x="848252" y="551013"/>
                </a:lnTo>
                <a:close/>
              </a:path>
              <a:path w="1897379" h="935989">
                <a:moveTo>
                  <a:pt x="848423" y="549909"/>
                </a:moveTo>
                <a:lnTo>
                  <a:pt x="848334" y="551179"/>
                </a:lnTo>
                <a:lnTo>
                  <a:pt x="849033" y="551179"/>
                </a:lnTo>
                <a:lnTo>
                  <a:pt x="848423" y="549909"/>
                </a:lnTo>
                <a:close/>
              </a:path>
              <a:path w="1897379" h="935989">
                <a:moveTo>
                  <a:pt x="867556" y="538479"/>
                </a:moveTo>
                <a:lnTo>
                  <a:pt x="843191" y="538479"/>
                </a:lnTo>
                <a:lnTo>
                  <a:pt x="844588" y="541019"/>
                </a:lnTo>
                <a:lnTo>
                  <a:pt x="844588" y="543559"/>
                </a:lnTo>
                <a:lnTo>
                  <a:pt x="847394" y="544829"/>
                </a:lnTo>
                <a:lnTo>
                  <a:pt x="845540" y="544829"/>
                </a:lnTo>
                <a:lnTo>
                  <a:pt x="845375" y="546099"/>
                </a:lnTo>
                <a:lnTo>
                  <a:pt x="847559" y="546099"/>
                </a:lnTo>
                <a:lnTo>
                  <a:pt x="847157" y="548216"/>
                </a:lnTo>
                <a:lnTo>
                  <a:pt x="847177" y="548794"/>
                </a:lnTo>
                <a:lnTo>
                  <a:pt x="847902" y="549909"/>
                </a:lnTo>
                <a:lnTo>
                  <a:pt x="848423" y="549909"/>
                </a:lnTo>
                <a:lnTo>
                  <a:pt x="849033" y="551179"/>
                </a:lnTo>
                <a:lnTo>
                  <a:pt x="849579" y="551179"/>
                </a:lnTo>
                <a:lnTo>
                  <a:pt x="850823" y="548639"/>
                </a:lnTo>
                <a:lnTo>
                  <a:pt x="856107" y="548639"/>
                </a:lnTo>
                <a:lnTo>
                  <a:pt x="858608" y="547369"/>
                </a:lnTo>
                <a:lnTo>
                  <a:pt x="862355" y="547369"/>
                </a:lnTo>
                <a:lnTo>
                  <a:pt x="863003" y="546099"/>
                </a:lnTo>
                <a:lnTo>
                  <a:pt x="863739" y="544829"/>
                </a:lnTo>
                <a:lnTo>
                  <a:pt x="862190" y="542289"/>
                </a:lnTo>
                <a:lnTo>
                  <a:pt x="863739" y="541019"/>
                </a:lnTo>
                <a:lnTo>
                  <a:pt x="866781" y="541019"/>
                </a:lnTo>
                <a:lnTo>
                  <a:pt x="867556" y="538479"/>
                </a:lnTo>
                <a:close/>
              </a:path>
              <a:path w="1897379" h="935989">
                <a:moveTo>
                  <a:pt x="850823" y="548639"/>
                </a:moveTo>
                <a:lnTo>
                  <a:pt x="849757" y="551179"/>
                </a:lnTo>
                <a:lnTo>
                  <a:pt x="853465" y="551179"/>
                </a:lnTo>
                <a:lnTo>
                  <a:pt x="852220" y="549909"/>
                </a:lnTo>
                <a:lnTo>
                  <a:pt x="850823" y="548639"/>
                </a:lnTo>
                <a:close/>
              </a:path>
              <a:path w="1897379" h="935989">
                <a:moveTo>
                  <a:pt x="856107" y="548639"/>
                </a:moveTo>
                <a:lnTo>
                  <a:pt x="850823" y="548639"/>
                </a:lnTo>
                <a:lnTo>
                  <a:pt x="852220" y="549909"/>
                </a:lnTo>
                <a:lnTo>
                  <a:pt x="853465" y="551179"/>
                </a:lnTo>
                <a:lnTo>
                  <a:pt x="855497" y="551179"/>
                </a:lnTo>
                <a:lnTo>
                  <a:pt x="856107" y="548639"/>
                </a:lnTo>
                <a:close/>
              </a:path>
              <a:path w="1897379" h="935989">
                <a:moveTo>
                  <a:pt x="858608" y="547369"/>
                </a:moveTo>
                <a:lnTo>
                  <a:pt x="856107" y="548639"/>
                </a:lnTo>
                <a:lnTo>
                  <a:pt x="855497" y="551179"/>
                </a:lnTo>
                <a:lnTo>
                  <a:pt x="858761" y="551179"/>
                </a:lnTo>
                <a:lnTo>
                  <a:pt x="858291" y="549909"/>
                </a:lnTo>
                <a:lnTo>
                  <a:pt x="858608" y="547369"/>
                </a:lnTo>
                <a:close/>
              </a:path>
              <a:path w="1897379" h="935989">
                <a:moveTo>
                  <a:pt x="862355" y="547369"/>
                </a:moveTo>
                <a:lnTo>
                  <a:pt x="858608" y="547369"/>
                </a:lnTo>
                <a:lnTo>
                  <a:pt x="858291" y="549909"/>
                </a:lnTo>
                <a:lnTo>
                  <a:pt x="858761" y="551179"/>
                </a:lnTo>
                <a:lnTo>
                  <a:pt x="861872" y="548639"/>
                </a:lnTo>
                <a:lnTo>
                  <a:pt x="862082" y="548639"/>
                </a:lnTo>
                <a:lnTo>
                  <a:pt x="862355" y="547369"/>
                </a:lnTo>
                <a:close/>
              </a:path>
              <a:path w="1897379" h="935989">
                <a:moveTo>
                  <a:pt x="861872" y="548639"/>
                </a:moveTo>
                <a:lnTo>
                  <a:pt x="858761" y="551179"/>
                </a:lnTo>
                <a:lnTo>
                  <a:pt x="860793" y="549909"/>
                </a:lnTo>
                <a:lnTo>
                  <a:pt x="861809" y="549909"/>
                </a:lnTo>
                <a:lnTo>
                  <a:pt x="862057" y="548755"/>
                </a:lnTo>
                <a:lnTo>
                  <a:pt x="861872" y="548639"/>
                </a:lnTo>
                <a:close/>
              </a:path>
              <a:path w="1897379" h="935989">
                <a:moveTo>
                  <a:pt x="1128331" y="546099"/>
                </a:moveTo>
                <a:lnTo>
                  <a:pt x="1126921" y="547369"/>
                </a:lnTo>
                <a:lnTo>
                  <a:pt x="1125524" y="549909"/>
                </a:lnTo>
                <a:lnTo>
                  <a:pt x="1120000" y="551179"/>
                </a:lnTo>
                <a:lnTo>
                  <a:pt x="1155573" y="551179"/>
                </a:lnTo>
                <a:lnTo>
                  <a:pt x="1156665" y="548639"/>
                </a:lnTo>
                <a:lnTo>
                  <a:pt x="1132217" y="548639"/>
                </a:lnTo>
                <a:lnTo>
                  <a:pt x="1128331" y="546099"/>
                </a:lnTo>
                <a:close/>
              </a:path>
              <a:path w="1897379" h="935989">
                <a:moveTo>
                  <a:pt x="1443307" y="546099"/>
                </a:moveTo>
                <a:lnTo>
                  <a:pt x="1430756" y="546099"/>
                </a:lnTo>
                <a:lnTo>
                  <a:pt x="1429056" y="548494"/>
                </a:lnTo>
                <a:lnTo>
                  <a:pt x="1429067" y="548794"/>
                </a:lnTo>
                <a:lnTo>
                  <a:pt x="1430832" y="551179"/>
                </a:lnTo>
                <a:lnTo>
                  <a:pt x="1433550" y="548639"/>
                </a:lnTo>
                <a:lnTo>
                  <a:pt x="1437805" y="548639"/>
                </a:lnTo>
                <a:lnTo>
                  <a:pt x="1437805" y="547369"/>
                </a:lnTo>
                <a:lnTo>
                  <a:pt x="1444472" y="547369"/>
                </a:lnTo>
                <a:lnTo>
                  <a:pt x="1443307" y="546099"/>
                </a:lnTo>
                <a:close/>
              </a:path>
              <a:path w="1897379" h="935989">
                <a:moveTo>
                  <a:pt x="1437805" y="548639"/>
                </a:moveTo>
                <a:lnTo>
                  <a:pt x="1433550" y="548639"/>
                </a:lnTo>
                <a:lnTo>
                  <a:pt x="1434223" y="549909"/>
                </a:lnTo>
                <a:lnTo>
                  <a:pt x="1434566" y="551179"/>
                </a:lnTo>
                <a:lnTo>
                  <a:pt x="1436014" y="549909"/>
                </a:lnTo>
                <a:lnTo>
                  <a:pt x="1437805" y="548639"/>
                </a:lnTo>
                <a:close/>
              </a:path>
              <a:path w="1897379" h="935989">
                <a:moveTo>
                  <a:pt x="1536763" y="548639"/>
                </a:moveTo>
                <a:lnTo>
                  <a:pt x="1534896" y="551179"/>
                </a:lnTo>
                <a:lnTo>
                  <a:pt x="1538008" y="551179"/>
                </a:lnTo>
                <a:lnTo>
                  <a:pt x="1536763" y="548639"/>
                </a:lnTo>
                <a:close/>
              </a:path>
              <a:path w="1897379" h="935989">
                <a:moveTo>
                  <a:pt x="847077" y="548639"/>
                </a:moveTo>
                <a:lnTo>
                  <a:pt x="848252" y="551013"/>
                </a:lnTo>
                <a:lnTo>
                  <a:pt x="848423" y="549909"/>
                </a:lnTo>
                <a:lnTo>
                  <a:pt x="847902" y="549909"/>
                </a:lnTo>
                <a:lnTo>
                  <a:pt x="847077" y="548639"/>
                </a:lnTo>
                <a:close/>
              </a:path>
              <a:path w="1897379" h="935989">
                <a:moveTo>
                  <a:pt x="538518" y="547369"/>
                </a:moveTo>
                <a:lnTo>
                  <a:pt x="532676" y="549909"/>
                </a:lnTo>
                <a:lnTo>
                  <a:pt x="540740" y="549909"/>
                </a:lnTo>
                <a:lnTo>
                  <a:pt x="538518" y="547369"/>
                </a:lnTo>
                <a:close/>
              </a:path>
              <a:path w="1897379" h="935989">
                <a:moveTo>
                  <a:pt x="895299" y="546099"/>
                </a:moveTo>
                <a:lnTo>
                  <a:pt x="890676" y="546099"/>
                </a:lnTo>
                <a:lnTo>
                  <a:pt x="890917" y="547369"/>
                </a:lnTo>
                <a:lnTo>
                  <a:pt x="891298" y="548639"/>
                </a:lnTo>
                <a:lnTo>
                  <a:pt x="892543" y="549909"/>
                </a:lnTo>
                <a:lnTo>
                  <a:pt x="895515" y="549909"/>
                </a:lnTo>
                <a:lnTo>
                  <a:pt x="895299" y="546099"/>
                </a:lnTo>
                <a:close/>
              </a:path>
              <a:path w="1897379" h="935989">
                <a:moveTo>
                  <a:pt x="1399273" y="511809"/>
                </a:moveTo>
                <a:lnTo>
                  <a:pt x="1393774" y="511809"/>
                </a:lnTo>
                <a:lnTo>
                  <a:pt x="1395018" y="514349"/>
                </a:lnTo>
                <a:lnTo>
                  <a:pt x="1397203" y="516889"/>
                </a:lnTo>
                <a:lnTo>
                  <a:pt x="1397977" y="519429"/>
                </a:lnTo>
                <a:lnTo>
                  <a:pt x="1398447" y="524509"/>
                </a:lnTo>
                <a:lnTo>
                  <a:pt x="1398676" y="530859"/>
                </a:lnTo>
                <a:lnTo>
                  <a:pt x="1403197" y="534669"/>
                </a:lnTo>
                <a:lnTo>
                  <a:pt x="1403591" y="539749"/>
                </a:lnTo>
                <a:lnTo>
                  <a:pt x="1402346" y="543559"/>
                </a:lnTo>
                <a:lnTo>
                  <a:pt x="1404124" y="546099"/>
                </a:lnTo>
                <a:lnTo>
                  <a:pt x="1403451" y="548639"/>
                </a:lnTo>
                <a:lnTo>
                  <a:pt x="1405382" y="549909"/>
                </a:lnTo>
                <a:lnTo>
                  <a:pt x="1407871" y="539749"/>
                </a:lnTo>
                <a:lnTo>
                  <a:pt x="1407871" y="538479"/>
                </a:lnTo>
                <a:lnTo>
                  <a:pt x="1406207" y="538479"/>
                </a:lnTo>
                <a:lnTo>
                  <a:pt x="1406207" y="532129"/>
                </a:lnTo>
                <a:lnTo>
                  <a:pt x="1402054" y="528319"/>
                </a:lnTo>
                <a:lnTo>
                  <a:pt x="1401000" y="525779"/>
                </a:lnTo>
                <a:lnTo>
                  <a:pt x="1403502" y="523239"/>
                </a:lnTo>
                <a:lnTo>
                  <a:pt x="1402461" y="520699"/>
                </a:lnTo>
                <a:lnTo>
                  <a:pt x="1403718" y="520699"/>
                </a:lnTo>
                <a:lnTo>
                  <a:pt x="1404543" y="518159"/>
                </a:lnTo>
                <a:lnTo>
                  <a:pt x="1402054" y="516889"/>
                </a:lnTo>
                <a:lnTo>
                  <a:pt x="1403299" y="514349"/>
                </a:lnTo>
                <a:lnTo>
                  <a:pt x="1401203" y="514349"/>
                </a:lnTo>
                <a:lnTo>
                  <a:pt x="1399273" y="511809"/>
                </a:lnTo>
                <a:close/>
              </a:path>
              <a:path w="1897379" h="935989">
                <a:moveTo>
                  <a:pt x="1402880" y="499109"/>
                </a:moveTo>
                <a:lnTo>
                  <a:pt x="1401635" y="499109"/>
                </a:lnTo>
                <a:lnTo>
                  <a:pt x="1399540" y="500379"/>
                </a:lnTo>
                <a:lnTo>
                  <a:pt x="1399099" y="503277"/>
                </a:lnTo>
                <a:lnTo>
                  <a:pt x="1398308" y="509269"/>
                </a:lnTo>
                <a:lnTo>
                  <a:pt x="1398308" y="510539"/>
                </a:lnTo>
                <a:lnTo>
                  <a:pt x="1401203" y="514349"/>
                </a:lnTo>
                <a:lnTo>
                  <a:pt x="1403299" y="514349"/>
                </a:lnTo>
                <a:lnTo>
                  <a:pt x="1402054" y="516889"/>
                </a:lnTo>
                <a:lnTo>
                  <a:pt x="1404543" y="518159"/>
                </a:lnTo>
                <a:lnTo>
                  <a:pt x="1403718" y="520699"/>
                </a:lnTo>
                <a:lnTo>
                  <a:pt x="1402461" y="520699"/>
                </a:lnTo>
                <a:lnTo>
                  <a:pt x="1403502" y="523239"/>
                </a:lnTo>
                <a:lnTo>
                  <a:pt x="1401000" y="525779"/>
                </a:lnTo>
                <a:lnTo>
                  <a:pt x="1402054" y="528319"/>
                </a:lnTo>
                <a:lnTo>
                  <a:pt x="1406207" y="532129"/>
                </a:lnTo>
                <a:lnTo>
                  <a:pt x="1406207" y="538479"/>
                </a:lnTo>
                <a:lnTo>
                  <a:pt x="1407871" y="538479"/>
                </a:lnTo>
                <a:lnTo>
                  <a:pt x="1407871" y="539749"/>
                </a:lnTo>
                <a:lnTo>
                  <a:pt x="1405382" y="549909"/>
                </a:lnTo>
                <a:lnTo>
                  <a:pt x="1407477" y="549909"/>
                </a:lnTo>
                <a:lnTo>
                  <a:pt x="1407947" y="544829"/>
                </a:lnTo>
                <a:lnTo>
                  <a:pt x="1411681" y="538479"/>
                </a:lnTo>
                <a:lnTo>
                  <a:pt x="1409496" y="534669"/>
                </a:lnTo>
                <a:lnTo>
                  <a:pt x="1414399" y="533399"/>
                </a:lnTo>
                <a:lnTo>
                  <a:pt x="1423095" y="533399"/>
                </a:lnTo>
                <a:lnTo>
                  <a:pt x="1426133" y="529589"/>
                </a:lnTo>
                <a:lnTo>
                  <a:pt x="1429296" y="528319"/>
                </a:lnTo>
                <a:lnTo>
                  <a:pt x="1440065" y="528319"/>
                </a:lnTo>
                <a:lnTo>
                  <a:pt x="1440954" y="527049"/>
                </a:lnTo>
                <a:lnTo>
                  <a:pt x="1439659" y="525779"/>
                </a:lnTo>
                <a:lnTo>
                  <a:pt x="1440078" y="520699"/>
                </a:lnTo>
                <a:lnTo>
                  <a:pt x="1437830" y="518159"/>
                </a:lnTo>
                <a:lnTo>
                  <a:pt x="1434680" y="518159"/>
                </a:lnTo>
                <a:lnTo>
                  <a:pt x="1437373" y="513079"/>
                </a:lnTo>
                <a:lnTo>
                  <a:pt x="1415580" y="513079"/>
                </a:lnTo>
                <a:lnTo>
                  <a:pt x="1414678" y="509269"/>
                </a:lnTo>
                <a:lnTo>
                  <a:pt x="1416481" y="509269"/>
                </a:lnTo>
                <a:lnTo>
                  <a:pt x="1416481" y="504189"/>
                </a:lnTo>
                <a:lnTo>
                  <a:pt x="1417599" y="504189"/>
                </a:lnTo>
                <a:lnTo>
                  <a:pt x="1416926" y="501649"/>
                </a:lnTo>
                <a:lnTo>
                  <a:pt x="1414005" y="501649"/>
                </a:lnTo>
                <a:lnTo>
                  <a:pt x="1413325" y="500379"/>
                </a:lnTo>
                <a:lnTo>
                  <a:pt x="1405382" y="500379"/>
                </a:lnTo>
                <a:lnTo>
                  <a:pt x="1402880" y="499109"/>
                </a:lnTo>
                <a:close/>
              </a:path>
              <a:path w="1897379" h="935989">
                <a:moveTo>
                  <a:pt x="1444472" y="547369"/>
                </a:moveTo>
                <a:lnTo>
                  <a:pt x="1437805" y="547369"/>
                </a:lnTo>
                <a:lnTo>
                  <a:pt x="1443151" y="549909"/>
                </a:lnTo>
                <a:lnTo>
                  <a:pt x="1444472" y="547369"/>
                </a:lnTo>
                <a:close/>
              </a:path>
              <a:path w="1897379" h="935989">
                <a:moveTo>
                  <a:pt x="1439811" y="542289"/>
                </a:moveTo>
                <a:lnTo>
                  <a:pt x="1444472" y="547369"/>
                </a:lnTo>
                <a:lnTo>
                  <a:pt x="1443151" y="549909"/>
                </a:lnTo>
                <a:lnTo>
                  <a:pt x="1450606" y="549909"/>
                </a:lnTo>
                <a:lnTo>
                  <a:pt x="1453248" y="548639"/>
                </a:lnTo>
                <a:lnTo>
                  <a:pt x="1458544" y="544829"/>
                </a:lnTo>
                <a:lnTo>
                  <a:pt x="1447812" y="544829"/>
                </a:lnTo>
                <a:lnTo>
                  <a:pt x="1439811" y="542289"/>
                </a:lnTo>
                <a:close/>
              </a:path>
              <a:path w="1897379" h="935989">
                <a:moveTo>
                  <a:pt x="1529765" y="542289"/>
                </a:moveTo>
                <a:lnTo>
                  <a:pt x="1527429" y="542289"/>
                </a:lnTo>
                <a:lnTo>
                  <a:pt x="1525104" y="543559"/>
                </a:lnTo>
                <a:lnTo>
                  <a:pt x="1525892" y="549909"/>
                </a:lnTo>
                <a:lnTo>
                  <a:pt x="1530388" y="549909"/>
                </a:lnTo>
                <a:lnTo>
                  <a:pt x="1530692" y="546099"/>
                </a:lnTo>
                <a:lnTo>
                  <a:pt x="1534318" y="546099"/>
                </a:lnTo>
                <a:lnTo>
                  <a:pt x="1529765" y="542289"/>
                </a:lnTo>
                <a:close/>
              </a:path>
              <a:path w="1897379" h="935989">
                <a:moveTo>
                  <a:pt x="562031" y="548494"/>
                </a:moveTo>
                <a:lnTo>
                  <a:pt x="561594" y="548639"/>
                </a:lnTo>
                <a:lnTo>
                  <a:pt x="561878" y="548794"/>
                </a:lnTo>
                <a:lnTo>
                  <a:pt x="562444" y="548639"/>
                </a:lnTo>
                <a:lnTo>
                  <a:pt x="562031" y="548494"/>
                </a:lnTo>
                <a:close/>
              </a:path>
              <a:path w="1897379" h="935989">
                <a:moveTo>
                  <a:pt x="862082" y="548639"/>
                </a:moveTo>
                <a:lnTo>
                  <a:pt x="861872" y="548639"/>
                </a:lnTo>
                <a:lnTo>
                  <a:pt x="862057" y="548755"/>
                </a:lnTo>
                <a:close/>
              </a:path>
              <a:path w="1897379" h="935989">
                <a:moveTo>
                  <a:pt x="1112735" y="547369"/>
                </a:moveTo>
                <a:lnTo>
                  <a:pt x="1067816" y="547369"/>
                </a:lnTo>
                <a:lnTo>
                  <a:pt x="1068793" y="548639"/>
                </a:lnTo>
                <a:lnTo>
                  <a:pt x="1112189" y="548639"/>
                </a:lnTo>
                <a:lnTo>
                  <a:pt x="1112490" y="548216"/>
                </a:lnTo>
                <a:lnTo>
                  <a:pt x="1112735" y="547369"/>
                </a:lnTo>
                <a:close/>
              </a:path>
              <a:path w="1897379" h="935989">
                <a:moveTo>
                  <a:pt x="1157681" y="539749"/>
                </a:moveTo>
                <a:lnTo>
                  <a:pt x="1154874" y="539749"/>
                </a:lnTo>
                <a:lnTo>
                  <a:pt x="1153160" y="543559"/>
                </a:lnTo>
                <a:lnTo>
                  <a:pt x="1146467" y="544829"/>
                </a:lnTo>
                <a:lnTo>
                  <a:pt x="1135341" y="544829"/>
                </a:lnTo>
                <a:lnTo>
                  <a:pt x="1133767" y="547369"/>
                </a:lnTo>
                <a:lnTo>
                  <a:pt x="1132217" y="548639"/>
                </a:lnTo>
                <a:lnTo>
                  <a:pt x="1156665" y="548639"/>
                </a:lnTo>
                <a:lnTo>
                  <a:pt x="1157211" y="547369"/>
                </a:lnTo>
                <a:lnTo>
                  <a:pt x="1157681" y="539749"/>
                </a:lnTo>
                <a:close/>
              </a:path>
              <a:path w="1897379" h="935989">
                <a:moveTo>
                  <a:pt x="442772" y="546099"/>
                </a:moveTo>
                <a:lnTo>
                  <a:pt x="438721" y="546099"/>
                </a:lnTo>
                <a:lnTo>
                  <a:pt x="439877" y="547369"/>
                </a:lnTo>
                <a:lnTo>
                  <a:pt x="442772" y="546099"/>
                </a:lnTo>
                <a:close/>
              </a:path>
              <a:path w="1897379" h="935989">
                <a:moveTo>
                  <a:pt x="442772" y="546099"/>
                </a:moveTo>
                <a:lnTo>
                  <a:pt x="439877" y="547369"/>
                </a:lnTo>
                <a:lnTo>
                  <a:pt x="444487" y="547369"/>
                </a:lnTo>
                <a:lnTo>
                  <a:pt x="442772" y="546099"/>
                </a:lnTo>
                <a:close/>
              </a:path>
              <a:path w="1897379" h="935989">
                <a:moveTo>
                  <a:pt x="437524" y="529589"/>
                </a:moveTo>
                <a:lnTo>
                  <a:pt x="423887" y="529589"/>
                </a:lnTo>
                <a:lnTo>
                  <a:pt x="425094" y="530859"/>
                </a:lnTo>
                <a:lnTo>
                  <a:pt x="424992" y="532129"/>
                </a:lnTo>
                <a:lnTo>
                  <a:pt x="424738" y="533399"/>
                </a:lnTo>
                <a:lnTo>
                  <a:pt x="425551" y="533399"/>
                </a:lnTo>
                <a:lnTo>
                  <a:pt x="426986" y="534669"/>
                </a:lnTo>
                <a:lnTo>
                  <a:pt x="426783" y="535939"/>
                </a:lnTo>
                <a:lnTo>
                  <a:pt x="426643" y="537209"/>
                </a:lnTo>
                <a:lnTo>
                  <a:pt x="429463" y="538479"/>
                </a:lnTo>
                <a:lnTo>
                  <a:pt x="432028" y="543559"/>
                </a:lnTo>
                <a:lnTo>
                  <a:pt x="434975" y="544829"/>
                </a:lnTo>
                <a:lnTo>
                  <a:pt x="435559" y="546099"/>
                </a:lnTo>
                <a:lnTo>
                  <a:pt x="442772" y="546099"/>
                </a:lnTo>
                <a:lnTo>
                  <a:pt x="444487" y="547369"/>
                </a:lnTo>
                <a:lnTo>
                  <a:pt x="445935" y="547369"/>
                </a:lnTo>
                <a:lnTo>
                  <a:pt x="444995" y="544829"/>
                </a:lnTo>
                <a:lnTo>
                  <a:pt x="446392" y="542289"/>
                </a:lnTo>
                <a:lnTo>
                  <a:pt x="447789" y="537209"/>
                </a:lnTo>
                <a:lnTo>
                  <a:pt x="447471" y="535939"/>
                </a:lnTo>
                <a:lnTo>
                  <a:pt x="428726" y="535939"/>
                </a:lnTo>
                <a:lnTo>
                  <a:pt x="430085" y="534669"/>
                </a:lnTo>
                <a:lnTo>
                  <a:pt x="430530" y="533399"/>
                </a:lnTo>
                <a:lnTo>
                  <a:pt x="428955" y="530859"/>
                </a:lnTo>
                <a:lnTo>
                  <a:pt x="437299" y="530859"/>
                </a:lnTo>
                <a:lnTo>
                  <a:pt x="437524" y="529589"/>
                </a:lnTo>
                <a:close/>
              </a:path>
              <a:path w="1897379" h="935989">
                <a:moveTo>
                  <a:pt x="509676" y="537209"/>
                </a:moveTo>
                <a:lnTo>
                  <a:pt x="508393" y="541019"/>
                </a:lnTo>
                <a:lnTo>
                  <a:pt x="503491" y="542289"/>
                </a:lnTo>
                <a:lnTo>
                  <a:pt x="503034" y="543559"/>
                </a:lnTo>
                <a:lnTo>
                  <a:pt x="499757" y="544829"/>
                </a:lnTo>
                <a:lnTo>
                  <a:pt x="496722" y="544829"/>
                </a:lnTo>
                <a:lnTo>
                  <a:pt x="496468" y="547369"/>
                </a:lnTo>
                <a:lnTo>
                  <a:pt x="504678" y="547369"/>
                </a:lnTo>
                <a:lnTo>
                  <a:pt x="506209" y="546099"/>
                </a:lnTo>
                <a:lnTo>
                  <a:pt x="508101" y="543559"/>
                </a:lnTo>
                <a:lnTo>
                  <a:pt x="509333" y="543559"/>
                </a:lnTo>
                <a:lnTo>
                  <a:pt x="509524" y="542289"/>
                </a:lnTo>
                <a:lnTo>
                  <a:pt x="512953" y="542289"/>
                </a:lnTo>
                <a:lnTo>
                  <a:pt x="514121" y="539749"/>
                </a:lnTo>
                <a:lnTo>
                  <a:pt x="509676" y="537209"/>
                </a:lnTo>
                <a:close/>
              </a:path>
              <a:path w="1897379" h="935989">
                <a:moveTo>
                  <a:pt x="889666" y="547273"/>
                </a:moveTo>
                <a:close/>
              </a:path>
              <a:path w="1897379" h="935989">
                <a:moveTo>
                  <a:pt x="890676" y="546099"/>
                </a:moveTo>
                <a:lnTo>
                  <a:pt x="889736" y="546099"/>
                </a:lnTo>
                <a:lnTo>
                  <a:pt x="889736" y="547369"/>
                </a:lnTo>
                <a:lnTo>
                  <a:pt x="890917" y="547369"/>
                </a:lnTo>
                <a:lnTo>
                  <a:pt x="890676" y="546099"/>
                </a:lnTo>
                <a:close/>
              </a:path>
              <a:path w="1897379" h="935989">
                <a:moveTo>
                  <a:pt x="1090434" y="507999"/>
                </a:moveTo>
                <a:lnTo>
                  <a:pt x="1088567" y="510539"/>
                </a:lnTo>
                <a:lnTo>
                  <a:pt x="1086091" y="511809"/>
                </a:lnTo>
                <a:lnTo>
                  <a:pt x="1085392" y="513079"/>
                </a:lnTo>
                <a:lnTo>
                  <a:pt x="1084427" y="513079"/>
                </a:lnTo>
                <a:lnTo>
                  <a:pt x="1082141" y="514349"/>
                </a:lnTo>
                <a:lnTo>
                  <a:pt x="1082789" y="516889"/>
                </a:lnTo>
                <a:lnTo>
                  <a:pt x="1082141" y="519429"/>
                </a:lnTo>
                <a:lnTo>
                  <a:pt x="1078890" y="523239"/>
                </a:lnTo>
                <a:lnTo>
                  <a:pt x="1079868" y="525779"/>
                </a:lnTo>
                <a:lnTo>
                  <a:pt x="1080516" y="529589"/>
                </a:lnTo>
                <a:lnTo>
                  <a:pt x="1078230" y="533399"/>
                </a:lnTo>
                <a:lnTo>
                  <a:pt x="1078230" y="535939"/>
                </a:lnTo>
                <a:lnTo>
                  <a:pt x="1076934" y="537209"/>
                </a:lnTo>
                <a:lnTo>
                  <a:pt x="1074978" y="537209"/>
                </a:lnTo>
                <a:lnTo>
                  <a:pt x="1074000" y="539749"/>
                </a:lnTo>
                <a:lnTo>
                  <a:pt x="1071397" y="542289"/>
                </a:lnTo>
                <a:lnTo>
                  <a:pt x="1072375" y="544829"/>
                </a:lnTo>
                <a:lnTo>
                  <a:pt x="1069771" y="547369"/>
                </a:lnTo>
                <a:lnTo>
                  <a:pt x="1108214" y="547369"/>
                </a:lnTo>
                <a:lnTo>
                  <a:pt x="1107897" y="546099"/>
                </a:lnTo>
                <a:lnTo>
                  <a:pt x="1107554" y="546099"/>
                </a:lnTo>
                <a:lnTo>
                  <a:pt x="1106906" y="543559"/>
                </a:lnTo>
                <a:lnTo>
                  <a:pt x="1109052" y="541019"/>
                </a:lnTo>
                <a:lnTo>
                  <a:pt x="1110615" y="538479"/>
                </a:lnTo>
                <a:lnTo>
                  <a:pt x="1102894" y="529589"/>
                </a:lnTo>
                <a:lnTo>
                  <a:pt x="1085405" y="529589"/>
                </a:lnTo>
                <a:lnTo>
                  <a:pt x="1084186" y="528319"/>
                </a:lnTo>
                <a:lnTo>
                  <a:pt x="1085735" y="528319"/>
                </a:lnTo>
                <a:lnTo>
                  <a:pt x="1086726" y="524509"/>
                </a:lnTo>
                <a:lnTo>
                  <a:pt x="1098753" y="524509"/>
                </a:lnTo>
                <a:lnTo>
                  <a:pt x="1098435" y="521969"/>
                </a:lnTo>
                <a:lnTo>
                  <a:pt x="1096098" y="521969"/>
                </a:lnTo>
                <a:lnTo>
                  <a:pt x="1093457" y="516889"/>
                </a:lnTo>
                <a:lnTo>
                  <a:pt x="1093330" y="511809"/>
                </a:lnTo>
                <a:lnTo>
                  <a:pt x="1091958" y="509269"/>
                </a:lnTo>
                <a:lnTo>
                  <a:pt x="1090434" y="507999"/>
                </a:lnTo>
                <a:close/>
              </a:path>
              <a:path w="1897379" h="935989">
                <a:moveTo>
                  <a:pt x="1109853" y="546099"/>
                </a:moveTo>
                <a:lnTo>
                  <a:pt x="1107897" y="546099"/>
                </a:lnTo>
                <a:lnTo>
                  <a:pt x="1108214" y="547369"/>
                </a:lnTo>
                <a:lnTo>
                  <a:pt x="1109853" y="546099"/>
                </a:lnTo>
                <a:close/>
              </a:path>
              <a:path w="1897379" h="935989">
                <a:moveTo>
                  <a:pt x="1112177" y="546099"/>
                </a:moveTo>
                <a:lnTo>
                  <a:pt x="1109853" y="546099"/>
                </a:lnTo>
                <a:lnTo>
                  <a:pt x="1108214" y="547369"/>
                </a:lnTo>
                <a:lnTo>
                  <a:pt x="1113091" y="547369"/>
                </a:lnTo>
                <a:lnTo>
                  <a:pt x="1113197" y="547221"/>
                </a:lnTo>
                <a:lnTo>
                  <a:pt x="1112177" y="546099"/>
                </a:lnTo>
                <a:close/>
              </a:path>
              <a:path w="1897379" h="935989">
                <a:moveTo>
                  <a:pt x="1113776" y="546404"/>
                </a:moveTo>
                <a:lnTo>
                  <a:pt x="1113197" y="547221"/>
                </a:lnTo>
                <a:lnTo>
                  <a:pt x="1113332" y="547369"/>
                </a:lnTo>
                <a:lnTo>
                  <a:pt x="1113776" y="546404"/>
                </a:lnTo>
                <a:close/>
              </a:path>
              <a:path w="1897379" h="935989">
                <a:moveTo>
                  <a:pt x="1116457" y="544829"/>
                </a:moveTo>
                <a:lnTo>
                  <a:pt x="1115504" y="544829"/>
                </a:lnTo>
                <a:lnTo>
                  <a:pt x="1113993" y="546099"/>
                </a:lnTo>
                <a:lnTo>
                  <a:pt x="1113776" y="546404"/>
                </a:lnTo>
                <a:lnTo>
                  <a:pt x="1113332" y="547369"/>
                </a:lnTo>
                <a:lnTo>
                  <a:pt x="1118095" y="547369"/>
                </a:lnTo>
                <a:lnTo>
                  <a:pt x="1117460" y="546099"/>
                </a:lnTo>
                <a:lnTo>
                  <a:pt x="1116457" y="544829"/>
                </a:lnTo>
                <a:close/>
              </a:path>
              <a:path w="1897379" h="935989">
                <a:moveTo>
                  <a:pt x="1437373" y="528319"/>
                </a:moveTo>
                <a:lnTo>
                  <a:pt x="1433334" y="529589"/>
                </a:lnTo>
                <a:lnTo>
                  <a:pt x="1426133" y="529589"/>
                </a:lnTo>
                <a:lnTo>
                  <a:pt x="1422082" y="534669"/>
                </a:lnTo>
                <a:lnTo>
                  <a:pt x="1424343" y="534669"/>
                </a:lnTo>
                <a:lnTo>
                  <a:pt x="1424343" y="539749"/>
                </a:lnTo>
                <a:lnTo>
                  <a:pt x="1425689" y="539749"/>
                </a:lnTo>
                <a:lnTo>
                  <a:pt x="1424965" y="541019"/>
                </a:lnTo>
                <a:lnTo>
                  <a:pt x="1426946" y="542289"/>
                </a:lnTo>
                <a:lnTo>
                  <a:pt x="1426171" y="544829"/>
                </a:lnTo>
                <a:lnTo>
                  <a:pt x="1426629" y="547369"/>
                </a:lnTo>
                <a:lnTo>
                  <a:pt x="1428572" y="547369"/>
                </a:lnTo>
                <a:lnTo>
                  <a:pt x="1430756" y="546099"/>
                </a:lnTo>
                <a:lnTo>
                  <a:pt x="1443307" y="546099"/>
                </a:lnTo>
                <a:lnTo>
                  <a:pt x="1439811" y="542289"/>
                </a:lnTo>
                <a:lnTo>
                  <a:pt x="1447139" y="542289"/>
                </a:lnTo>
                <a:lnTo>
                  <a:pt x="1449819" y="538479"/>
                </a:lnTo>
                <a:lnTo>
                  <a:pt x="1454150" y="537209"/>
                </a:lnTo>
                <a:lnTo>
                  <a:pt x="1450733" y="532129"/>
                </a:lnTo>
                <a:lnTo>
                  <a:pt x="1441196" y="532129"/>
                </a:lnTo>
                <a:lnTo>
                  <a:pt x="1441418" y="530859"/>
                </a:lnTo>
                <a:lnTo>
                  <a:pt x="1439621" y="530859"/>
                </a:lnTo>
                <a:lnTo>
                  <a:pt x="1438497" y="529589"/>
                </a:lnTo>
                <a:lnTo>
                  <a:pt x="1433334" y="529589"/>
                </a:lnTo>
                <a:lnTo>
                  <a:pt x="1429296" y="528319"/>
                </a:lnTo>
                <a:lnTo>
                  <a:pt x="1437373" y="528319"/>
                </a:lnTo>
                <a:close/>
              </a:path>
              <a:path w="1897379" h="935989">
                <a:moveTo>
                  <a:pt x="889736" y="546099"/>
                </a:moveTo>
                <a:lnTo>
                  <a:pt x="888809" y="546099"/>
                </a:lnTo>
                <a:lnTo>
                  <a:pt x="889666" y="547273"/>
                </a:lnTo>
                <a:lnTo>
                  <a:pt x="889736" y="546099"/>
                </a:lnTo>
                <a:close/>
              </a:path>
              <a:path w="1897379" h="935989">
                <a:moveTo>
                  <a:pt x="1104233" y="525780"/>
                </a:moveTo>
                <a:lnTo>
                  <a:pt x="1093609" y="525779"/>
                </a:lnTo>
                <a:lnTo>
                  <a:pt x="1093444" y="527049"/>
                </a:lnTo>
                <a:lnTo>
                  <a:pt x="1100670" y="527049"/>
                </a:lnTo>
                <a:lnTo>
                  <a:pt x="1110678" y="538479"/>
                </a:lnTo>
                <a:lnTo>
                  <a:pt x="1109205" y="541019"/>
                </a:lnTo>
                <a:lnTo>
                  <a:pt x="1106906" y="543559"/>
                </a:lnTo>
                <a:lnTo>
                  <a:pt x="1107554" y="546099"/>
                </a:lnTo>
                <a:lnTo>
                  <a:pt x="1112177" y="546099"/>
                </a:lnTo>
                <a:lnTo>
                  <a:pt x="1113197" y="547221"/>
                </a:lnTo>
                <a:lnTo>
                  <a:pt x="1113776" y="546404"/>
                </a:lnTo>
                <a:lnTo>
                  <a:pt x="1113917" y="546099"/>
                </a:lnTo>
                <a:lnTo>
                  <a:pt x="1114755" y="544829"/>
                </a:lnTo>
                <a:lnTo>
                  <a:pt x="1115504" y="544829"/>
                </a:lnTo>
                <a:lnTo>
                  <a:pt x="1114196" y="543559"/>
                </a:lnTo>
                <a:lnTo>
                  <a:pt x="1112672" y="543559"/>
                </a:lnTo>
                <a:lnTo>
                  <a:pt x="1112139" y="542289"/>
                </a:lnTo>
                <a:lnTo>
                  <a:pt x="1114247" y="541019"/>
                </a:lnTo>
                <a:lnTo>
                  <a:pt x="1117193" y="539749"/>
                </a:lnTo>
                <a:lnTo>
                  <a:pt x="1116495" y="538479"/>
                </a:lnTo>
                <a:lnTo>
                  <a:pt x="1112748" y="538479"/>
                </a:lnTo>
                <a:lnTo>
                  <a:pt x="1113294" y="537209"/>
                </a:lnTo>
                <a:lnTo>
                  <a:pt x="1114552" y="537209"/>
                </a:lnTo>
                <a:lnTo>
                  <a:pt x="1113269" y="535939"/>
                </a:lnTo>
                <a:lnTo>
                  <a:pt x="1111415" y="533399"/>
                </a:lnTo>
                <a:lnTo>
                  <a:pt x="1105992" y="527049"/>
                </a:lnTo>
                <a:lnTo>
                  <a:pt x="1104233" y="525780"/>
                </a:lnTo>
                <a:close/>
              </a:path>
              <a:path w="1897379" h="935989">
                <a:moveTo>
                  <a:pt x="806767" y="537209"/>
                </a:moveTo>
                <a:lnTo>
                  <a:pt x="804100" y="538479"/>
                </a:lnTo>
                <a:lnTo>
                  <a:pt x="805446" y="539749"/>
                </a:lnTo>
                <a:lnTo>
                  <a:pt x="805611" y="541019"/>
                </a:lnTo>
                <a:lnTo>
                  <a:pt x="811352" y="542289"/>
                </a:lnTo>
                <a:lnTo>
                  <a:pt x="808088" y="543559"/>
                </a:lnTo>
                <a:lnTo>
                  <a:pt x="810818" y="546099"/>
                </a:lnTo>
                <a:lnTo>
                  <a:pt x="811618" y="546099"/>
                </a:lnTo>
                <a:lnTo>
                  <a:pt x="811745" y="544829"/>
                </a:lnTo>
                <a:lnTo>
                  <a:pt x="812914" y="544829"/>
                </a:lnTo>
                <a:lnTo>
                  <a:pt x="815251" y="542289"/>
                </a:lnTo>
                <a:lnTo>
                  <a:pt x="817930" y="542289"/>
                </a:lnTo>
                <a:lnTo>
                  <a:pt x="817930" y="541019"/>
                </a:lnTo>
                <a:lnTo>
                  <a:pt x="816305" y="539749"/>
                </a:lnTo>
                <a:lnTo>
                  <a:pt x="807758" y="539749"/>
                </a:lnTo>
                <a:lnTo>
                  <a:pt x="805954" y="538479"/>
                </a:lnTo>
                <a:lnTo>
                  <a:pt x="806767" y="537209"/>
                </a:lnTo>
                <a:close/>
              </a:path>
              <a:path w="1897379" h="935989">
                <a:moveTo>
                  <a:pt x="815251" y="542289"/>
                </a:moveTo>
                <a:lnTo>
                  <a:pt x="812914" y="544829"/>
                </a:lnTo>
                <a:lnTo>
                  <a:pt x="811618" y="546099"/>
                </a:lnTo>
                <a:lnTo>
                  <a:pt x="845375" y="546099"/>
                </a:lnTo>
                <a:lnTo>
                  <a:pt x="845540" y="544829"/>
                </a:lnTo>
                <a:lnTo>
                  <a:pt x="847394" y="544829"/>
                </a:lnTo>
                <a:lnTo>
                  <a:pt x="844588" y="543559"/>
                </a:lnTo>
                <a:lnTo>
                  <a:pt x="816876" y="543559"/>
                </a:lnTo>
                <a:lnTo>
                  <a:pt x="815251" y="542289"/>
                </a:lnTo>
                <a:close/>
              </a:path>
              <a:path w="1897379" h="935989">
                <a:moveTo>
                  <a:pt x="897604" y="544829"/>
                </a:moveTo>
                <a:lnTo>
                  <a:pt x="889736" y="544829"/>
                </a:lnTo>
                <a:lnTo>
                  <a:pt x="892860" y="546099"/>
                </a:lnTo>
                <a:lnTo>
                  <a:pt x="897064" y="546099"/>
                </a:lnTo>
                <a:lnTo>
                  <a:pt x="897604" y="544829"/>
                </a:lnTo>
                <a:close/>
              </a:path>
              <a:path w="1897379" h="935989">
                <a:moveTo>
                  <a:pt x="967587" y="543559"/>
                </a:moveTo>
                <a:lnTo>
                  <a:pt x="964946" y="543559"/>
                </a:lnTo>
                <a:lnTo>
                  <a:pt x="967435" y="544829"/>
                </a:lnTo>
                <a:lnTo>
                  <a:pt x="967587" y="543559"/>
                </a:lnTo>
                <a:close/>
              </a:path>
              <a:path w="1897379" h="935989">
                <a:moveTo>
                  <a:pt x="1447139" y="542289"/>
                </a:moveTo>
                <a:lnTo>
                  <a:pt x="1439811" y="542289"/>
                </a:lnTo>
                <a:lnTo>
                  <a:pt x="1447812" y="544829"/>
                </a:lnTo>
                <a:lnTo>
                  <a:pt x="1447139" y="542289"/>
                </a:lnTo>
                <a:close/>
              </a:path>
              <a:path w="1897379" h="935989">
                <a:moveTo>
                  <a:pt x="1433144" y="499109"/>
                </a:moveTo>
                <a:lnTo>
                  <a:pt x="1431798" y="502919"/>
                </a:lnTo>
                <a:lnTo>
                  <a:pt x="1438148" y="504189"/>
                </a:lnTo>
                <a:lnTo>
                  <a:pt x="1438148" y="507999"/>
                </a:lnTo>
                <a:lnTo>
                  <a:pt x="1440141" y="509269"/>
                </a:lnTo>
                <a:lnTo>
                  <a:pt x="1441488" y="511809"/>
                </a:lnTo>
                <a:lnTo>
                  <a:pt x="1444472" y="514349"/>
                </a:lnTo>
                <a:lnTo>
                  <a:pt x="1445818" y="518159"/>
                </a:lnTo>
                <a:lnTo>
                  <a:pt x="1448473" y="519429"/>
                </a:lnTo>
                <a:lnTo>
                  <a:pt x="1450479" y="521969"/>
                </a:lnTo>
                <a:lnTo>
                  <a:pt x="1450809" y="523239"/>
                </a:lnTo>
                <a:lnTo>
                  <a:pt x="1450519" y="525477"/>
                </a:lnTo>
                <a:lnTo>
                  <a:pt x="1450403" y="527049"/>
                </a:lnTo>
                <a:lnTo>
                  <a:pt x="1450327" y="529589"/>
                </a:lnTo>
                <a:lnTo>
                  <a:pt x="1450601" y="531305"/>
                </a:lnTo>
                <a:lnTo>
                  <a:pt x="1450700" y="531735"/>
                </a:lnTo>
                <a:lnTo>
                  <a:pt x="1454150" y="537209"/>
                </a:lnTo>
                <a:lnTo>
                  <a:pt x="1449819" y="538479"/>
                </a:lnTo>
                <a:lnTo>
                  <a:pt x="1447139" y="542289"/>
                </a:lnTo>
                <a:lnTo>
                  <a:pt x="1447812" y="544829"/>
                </a:lnTo>
                <a:lnTo>
                  <a:pt x="1459014" y="544829"/>
                </a:lnTo>
                <a:lnTo>
                  <a:pt x="1461033" y="534669"/>
                </a:lnTo>
                <a:lnTo>
                  <a:pt x="1458849" y="528319"/>
                </a:lnTo>
                <a:lnTo>
                  <a:pt x="1458696" y="525779"/>
                </a:lnTo>
                <a:lnTo>
                  <a:pt x="1455115" y="519429"/>
                </a:lnTo>
                <a:lnTo>
                  <a:pt x="1452473" y="519429"/>
                </a:lnTo>
                <a:lnTo>
                  <a:pt x="1446403" y="513079"/>
                </a:lnTo>
                <a:lnTo>
                  <a:pt x="1444218" y="510539"/>
                </a:lnTo>
                <a:lnTo>
                  <a:pt x="1444536" y="509269"/>
                </a:lnTo>
                <a:lnTo>
                  <a:pt x="1441411" y="506729"/>
                </a:lnTo>
                <a:lnTo>
                  <a:pt x="1441259" y="502919"/>
                </a:lnTo>
                <a:lnTo>
                  <a:pt x="1441646" y="500379"/>
                </a:lnTo>
                <a:lnTo>
                  <a:pt x="1436484" y="500379"/>
                </a:lnTo>
                <a:lnTo>
                  <a:pt x="1433144" y="499109"/>
                </a:lnTo>
                <a:close/>
              </a:path>
              <a:path w="1897379" h="935989">
                <a:moveTo>
                  <a:pt x="817930" y="542289"/>
                </a:moveTo>
                <a:lnTo>
                  <a:pt x="815251" y="542289"/>
                </a:lnTo>
                <a:lnTo>
                  <a:pt x="816876" y="543559"/>
                </a:lnTo>
                <a:lnTo>
                  <a:pt x="817930" y="542289"/>
                </a:lnTo>
                <a:close/>
              </a:path>
              <a:path w="1897379" h="935989">
                <a:moveTo>
                  <a:pt x="830770" y="538479"/>
                </a:moveTo>
                <a:lnTo>
                  <a:pt x="827506" y="539749"/>
                </a:lnTo>
                <a:lnTo>
                  <a:pt x="816305" y="539749"/>
                </a:lnTo>
                <a:lnTo>
                  <a:pt x="817930" y="541019"/>
                </a:lnTo>
                <a:lnTo>
                  <a:pt x="817930" y="542289"/>
                </a:lnTo>
                <a:lnTo>
                  <a:pt x="816876" y="543559"/>
                </a:lnTo>
                <a:lnTo>
                  <a:pt x="844588" y="543559"/>
                </a:lnTo>
                <a:lnTo>
                  <a:pt x="844588" y="542289"/>
                </a:lnTo>
                <a:lnTo>
                  <a:pt x="831367" y="542289"/>
                </a:lnTo>
                <a:lnTo>
                  <a:pt x="830745" y="539749"/>
                </a:lnTo>
                <a:lnTo>
                  <a:pt x="830770" y="538479"/>
                </a:lnTo>
                <a:close/>
              </a:path>
              <a:path w="1897379" h="935989">
                <a:moveTo>
                  <a:pt x="1110678" y="538479"/>
                </a:moveTo>
                <a:lnTo>
                  <a:pt x="1109052" y="541019"/>
                </a:lnTo>
                <a:lnTo>
                  <a:pt x="1106906" y="543559"/>
                </a:lnTo>
                <a:lnTo>
                  <a:pt x="1109205" y="541019"/>
                </a:lnTo>
                <a:lnTo>
                  <a:pt x="1110678" y="538479"/>
                </a:lnTo>
                <a:close/>
              </a:path>
              <a:path w="1897379" h="935989">
                <a:moveTo>
                  <a:pt x="1534955" y="532129"/>
                </a:moveTo>
                <a:lnTo>
                  <a:pt x="1531937" y="532129"/>
                </a:lnTo>
                <a:lnTo>
                  <a:pt x="1535988" y="535939"/>
                </a:lnTo>
                <a:lnTo>
                  <a:pt x="1534744" y="539749"/>
                </a:lnTo>
                <a:lnTo>
                  <a:pt x="1535531" y="543559"/>
                </a:lnTo>
                <a:lnTo>
                  <a:pt x="1538325" y="541019"/>
                </a:lnTo>
                <a:lnTo>
                  <a:pt x="1544645" y="541019"/>
                </a:lnTo>
                <a:lnTo>
                  <a:pt x="1543649" y="538479"/>
                </a:lnTo>
                <a:lnTo>
                  <a:pt x="1538490" y="538479"/>
                </a:lnTo>
                <a:lnTo>
                  <a:pt x="1538490" y="533399"/>
                </a:lnTo>
                <a:lnTo>
                  <a:pt x="1535061" y="533399"/>
                </a:lnTo>
                <a:lnTo>
                  <a:pt x="1534955" y="532129"/>
                </a:lnTo>
                <a:close/>
              </a:path>
              <a:path w="1897379" h="935989">
                <a:moveTo>
                  <a:pt x="860894" y="515619"/>
                </a:moveTo>
                <a:lnTo>
                  <a:pt x="813231" y="515619"/>
                </a:lnTo>
                <a:lnTo>
                  <a:pt x="816190" y="516889"/>
                </a:lnTo>
                <a:lnTo>
                  <a:pt x="817676" y="519429"/>
                </a:lnTo>
                <a:lnTo>
                  <a:pt x="819518" y="519429"/>
                </a:lnTo>
                <a:lnTo>
                  <a:pt x="821004" y="523239"/>
                </a:lnTo>
                <a:lnTo>
                  <a:pt x="825449" y="524509"/>
                </a:lnTo>
                <a:lnTo>
                  <a:pt x="826198" y="527049"/>
                </a:lnTo>
                <a:lnTo>
                  <a:pt x="827163" y="528319"/>
                </a:lnTo>
                <a:lnTo>
                  <a:pt x="826998" y="530859"/>
                </a:lnTo>
                <a:lnTo>
                  <a:pt x="830580" y="534669"/>
                </a:lnTo>
                <a:lnTo>
                  <a:pt x="830897" y="535939"/>
                </a:lnTo>
                <a:lnTo>
                  <a:pt x="830745" y="539749"/>
                </a:lnTo>
                <a:lnTo>
                  <a:pt x="831367" y="542289"/>
                </a:lnTo>
                <a:lnTo>
                  <a:pt x="833221" y="539749"/>
                </a:lnTo>
                <a:lnTo>
                  <a:pt x="840854" y="539749"/>
                </a:lnTo>
                <a:lnTo>
                  <a:pt x="841946" y="538479"/>
                </a:lnTo>
                <a:lnTo>
                  <a:pt x="867556" y="538479"/>
                </a:lnTo>
                <a:lnTo>
                  <a:pt x="867943" y="537209"/>
                </a:lnTo>
                <a:lnTo>
                  <a:pt x="868883" y="537209"/>
                </a:lnTo>
                <a:lnTo>
                  <a:pt x="869200" y="532129"/>
                </a:lnTo>
                <a:lnTo>
                  <a:pt x="873912" y="532129"/>
                </a:lnTo>
                <a:lnTo>
                  <a:pt x="874014" y="530859"/>
                </a:lnTo>
                <a:lnTo>
                  <a:pt x="876041" y="530859"/>
                </a:lnTo>
                <a:lnTo>
                  <a:pt x="876668" y="528319"/>
                </a:lnTo>
                <a:lnTo>
                  <a:pt x="880706" y="528319"/>
                </a:lnTo>
                <a:lnTo>
                  <a:pt x="880706" y="527049"/>
                </a:lnTo>
                <a:lnTo>
                  <a:pt x="883208" y="527049"/>
                </a:lnTo>
                <a:lnTo>
                  <a:pt x="885228" y="525780"/>
                </a:lnTo>
                <a:lnTo>
                  <a:pt x="828522" y="525779"/>
                </a:lnTo>
                <a:lnTo>
                  <a:pt x="828522" y="523239"/>
                </a:lnTo>
                <a:lnTo>
                  <a:pt x="829233" y="520699"/>
                </a:lnTo>
                <a:lnTo>
                  <a:pt x="862714" y="520699"/>
                </a:lnTo>
                <a:lnTo>
                  <a:pt x="862533" y="516889"/>
                </a:lnTo>
                <a:lnTo>
                  <a:pt x="860894" y="515619"/>
                </a:lnTo>
                <a:close/>
              </a:path>
              <a:path w="1897379" h="935989">
                <a:moveTo>
                  <a:pt x="833221" y="539749"/>
                </a:moveTo>
                <a:lnTo>
                  <a:pt x="831367" y="542289"/>
                </a:lnTo>
                <a:lnTo>
                  <a:pt x="834631" y="542289"/>
                </a:lnTo>
                <a:lnTo>
                  <a:pt x="833221" y="539749"/>
                </a:lnTo>
                <a:close/>
              </a:path>
              <a:path w="1897379" h="935989">
                <a:moveTo>
                  <a:pt x="835875" y="539749"/>
                </a:moveTo>
                <a:lnTo>
                  <a:pt x="833221" y="539749"/>
                </a:lnTo>
                <a:lnTo>
                  <a:pt x="834631" y="542289"/>
                </a:lnTo>
                <a:lnTo>
                  <a:pt x="835875" y="539749"/>
                </a:lnTo>
                <a:close/>
              </a:path>
              <a:path w="1897379" h="935989">
                <a:moveTo>
                  <a:pt x="835875" y="539749"/>
                </a:moveTo>
                <a:lnTo>
                  <a:pt x="834631" y="542289"/>
                </a:lnTo>
                <a:lnTo>
                  <a:pt x="844588" y="542289"/>
                </a:lnTo>
                <a:lnTo>
                  <a:pt x="844588" y="541019"/>
                </a:lnTo>
                <a:lnTo>
                  <a:pt x="837907" y="541019"/>
                </a:lnTo>
                <a:lnTo>
                  <a:pt x="835875" y="539749"/>
                </a:lnTo>
                <a:close/>
              </a:path>
              <a:path w="1897379" h="935989">
                <a:moveTo>
                  <a:pt x="866781" y="541019"/>
                </a:moveTo>
                <a:lnTo>
                  <a:pt x="863739" y="541019"/>
                </a:lnTo>
                <a:lnTo>
                  <a:pt x="866394" y="542289"/>
                </a:lnTo>
                <a:lnTo>
                  <a:pt x="866781" y="541019"/>
                </a:lnTo>
                <a:close/>
              </a:path>
              <a:path w="1897379" h="935989">
                <a:moveTo>
                  <a:pt x="869200" y="532129"/>
                </a:moveTo>
                <a:lnTo>
                  <a:pt x="868883" y="537209"/>
                </a:lnTo>
                <a:lnTo>
                  <a:pt x="867943" y="537209"/>
                </a:lnTo>
                <a:lnTo>
                  <a:pt x="866394" y="542289"/>
                </a:lnTo>
                <a:lnTo>
                  <a:pt x="905167" y="542289"/>
                </a:lnTo>
                <a:lnTo>
                  <a:pt x="904836" y="541019"/>
                </a:lnTo>
                <a:lnTo>
                  <a:pt x="904049" y="541019"/>
                </a:lnTo>
                <a:lnTo>
                  <a:pt x="902995" y="539749"/>
                </a:lnTo>
                <a:lnTo>
                  <a:pt x="902233" y="539749"/>
                </a:lnTo>
                <a:lnTo>
                  <a:pt x="902411" y="538479"/>
                </a:lnTo>
                <a:lnTo>
                  <a:pt x="900607" y="538479"/>
                </a:lnTo>
                <a:lnTo>
                  <a:pt x="898728" y="537209"/>
                </a:lnTo>
                <a:lnTo>
                  <a:pt x="898385" y="535939"/>
                </a:lnTo>
                <a:lnTo>
                  <a:pt x="896747" y="535939"/>
                </a:lnTo>
                <a:lnTo>
                  <a:pt x="896708" y="534669"/>
                </a:lnTo>
                <a:lnTo>
                  <a:pt x="873709" y="534669"/>
                </a:lnTo>
                <a:lnTo>
                  <a:pt x="871994" y="533399"/>
                </a:lnTo>
                <a:lnTo>
                  <a:pt x="869200" y="532129"/>
                </a:lnTo>
                <a:close/>
              </a:path>
              <a:path w="1897379" h="935989">
                <a:moveTo>
                  <a:pt x="905167" y="538479"/>
                </a:moveTo>
                <a:lnTo>
                  <a:pt x="904557" y="539749"/>
                </a:lnTo>
                <a:lnTo>
                  <a:pt x="905167" y="542289"/>
                </a:lnTo>
                <a:lnTo>
                  <a:pt x="909828" y="542289"/>
                </a:lnTo>
                <a:lnTo>
                  <a:pt x="907034" y="541019"/>
                </a:lnTo>
                <a:lnTo>
                  <a:pt x="908278" y="539749"/>
                </a:lnTo>
                <a:lnTo>
                  <a:pt x="905167" y="538479"/>
                </a:lnTo>
                <a:close/>
              </a:path>
              <a:path w="1897379" h="935989">
                <a:moveTo>
                  <a:pt x="911538" y="538479"/>
                </a:moveTo>
                <a:lnTo>
                  <a:pt x="905167" y="538479"/>
                </a:lnTo>
                <a:lnTo>
                  <a:pt x="908278" y="539749"/>
                </a:lnTo>
                <a:lnTo>
                  <a:pt x="907034" y="541019"/>
                </a:lnTo>
                <a:lnTo>
                  <a:pt x="909828" y="542289"/>
                </a:lnTo>
                <a:lnTo>
                  <a:pt x="910190" y="541695"/>
                </a:lnTo>
                <a:lnTo>
                  <a:pt x="910107" y="541019"/>
                </a:lnTo>
                <a:lnTo>
                  <a:pt x="910602" y="541019"/>
                </a:lnTo>
                <a:lnTo>
                  <a:pt x="910602" y="539749"/>
                </a:lnTo>
                <a:lnTo>
                  <a:pt x="911538" y="538479"/>
                </a:lnTo>
                <a:close/>
              </a:path>
              <a:path w="1897379" h="935989">
                <a:moveTo>
                  <a:pt x="910602" y="541019"/>
                </a:moveTo>
                <a:lnTo>
                  <a:pt x="910107" y="541019"/>
                </a:lnTo>
                <a:lnTo>
                  <a:pt x="910190" y="541695"/>
                </a:lnTo>
                <a:lnTo>
                  <a:pt x="910602" y="541019"/>
                </a:lnTo>
                <a:close/>
              </a:path>
              <a:path w="1897379" h="935989">
                <a:moveTo>
                  <a:pt x="840854" y="539749"/>
                </a:moveTo>
                <a:lnTo>
                  <a:pt x="835875" y="539749"/>
                </a:lnTo>
                <a:lnTo>
                  <a:pt x="837907" y="541019"/>
                </a:lnTo>
                <a:lnTo>
                  <a:pt x="839762" y="541019"/>
                </a:lnTo>
                <a:lnTo>
                  <a:pt x="840854" y="539749"/>
                </a:lnTo>
                <a:close/>
              </a:path>
              <a:path w="1897379" h="935989">
                <a:moveTo>
                  <a:pt x="843191" y="538479"/>
                </a:moveTo>
                <a:lnTo>
                  <a:pt x="841946" y="538479"/>
                </a:lnTo>
                <a:lnTo>
                  <a:pt x="839762" y="541019"/>
                </a:lnTo>
                <a:lnTo>
                  <a:pt x="844588" y="541019"/>
                </a:lnTo>
                <a:lnTo>
                  <a:pt x="843191" y="538479"/>
                </a:lnTo>
                <a:close/>
              </a:path>
              <a:path w="1897379" h="935989">
                <a:moveTo>
                  <a:pt x="912473" y="537209"/>
                </a:moveTo>
                <a:lnTo>
                  <a:pt x="902589" y="537209"/>
                </a:lnTo>
                <a:lnTo>
                  <a:pt x="902233" y="539749"/>
                </a:lnTo>
                <a:lnTo>
                  <a:pt x="902995" y="539749"/>
                </a:lnTo>
                <a:lnTo>
                  <a:pt x="904049" y="541019"/>
                </a:lnTo>
                <a:lnTo>
                  <a:pt x="904836" y="541019"/>
                </a:lnTo>
                <a:lnTo>
                  <a:pt x="904532" y="539749"/>
                </a:lnTo>
                <a:lnTo>
                  <a:pt x="905167" y="538479"/>
                </a:lnTo>
                <a:lnTo>
                  <a:pt x="911538" y="538479"/>
                </a:lnTo>
                <a:lnTo>
                  <a:pt x="912473" y="537209"/>
                </a:lnTo>
                <a:close/>
              </a:path>
              <a:path w="1897379" h="935989">
                <a:moveTo>
                  <a:pt x="1175308" y="537209"/>
                </a:moveTo>
                <a:lnTo>
                  <a:pt x="1167815" y="537209"/>
                </a:lnTo>
                <a:lnTo>
                  <a:pt x="1171524" y="541019"/>
                </a:lnTo>
                <a:lnTo>
                  <a:pt x="1174953" y="538479"/>
                </a:lnTo>
                <a:lnTo>
                  <a:pt x="1175143" y="538479"/>
                </a:lnTo>
                <a:lnTo>
                  <a:pt x="1175308" y="537209"/>
                </a:lnTo>
                <a:close/>
              </a:path>
              <a:path w="1897379" h="935989">
                <a:moveTo>
                  <a:pt x="1423095" y="533399"/>
                </a:moveTo>
                <a:lnTo>
                  <a:pt x="1414399" y="533399"/>
                </a:lnTo>
                <a:lnTo>
                  <a:pt x="1415656" y="537209"/>
                </a:lnTo>
                <a:lnTo>
                  <a:pt x="1415884" y="538479"/>
                </a:lnTo>
                <a:lnTo>
                  <a:pt x="1422107" y="538479"/>
                </a:lnTo>
                <a:lnTo>
                  <a:pt x="1422107" y="541019"/>
                </a:lnTo>
                <a:lnTo>
                  <a:pt x="1424965" y="541019"/>
                </a:lnTo>
                <a:lnTo>
                  <a:pt x="1425689" y="539749"/>
                </a:lnTo>
                <a:lnTo>
                  <a:pt x="1424343" y="539749"/>
                </a:lnTo>
                <a:lnTo>
                  <a:pt x="1424343" y="534669"/>
                </a:lnTo>
                <a:lnTo>
                  <a:pt x="1422082" y="534669"/>
                </a:lnTo>
                <a:lnTo>
                  <a:pt x="1423095" y="533399"/>
                </a:lnTo>
                <a:close/>
              </a:path>
              <a:path w="1897379" h="935989">
                <a:moveTo>
                  <a:pt x="1518678" y="533399"/>
                </a:moveTo>
                <a:lnTo>
                  <a:pt x="1519491" y="537209"/>
                </a:lnTo>
                <a:lnTo>
                  <a:pt x="1520583" y="541019"/>
                </a:lnTo>
                <a:lnTo>
                  <a:pt x="1527429" y="538479"/>
                </a:lnTo>
                <a:lnTo>
                  <a:pt x="1518678" y="533399"/>
                </a:lnTo>
                <a:close/>
              </a:path>
              <a:path w="1897379" h="935989">
                <a:moveTo>
                  <a:pt x="905167" y="538479"/>
                </a:moveTo>
                <a:lnTo>
                  <a:pt x="904532" y="539749"/>
                </a:lnTo>
                <a:lnTo>
                  <a:pt x="904743" y="540596"/>
                </a:lnTo>
                <a:lnTo>
                  <a:pt x="904557" y="539749"/>
                </a:lnTo>
                <a:lnTo>
                  <a:pt x="905167" y="538479"/>
                </a:lnTo>
                <a:close/>
              </a:path>
              <a:path w="1897379" h="935989">
                <a:moveTo>
                  <a:pt x="817791" y="537209"/>
                </a:moveTo>
                <a:lnTo>
                  <a:pt x="806767" y="537209"/>
                </a:lnTo>
                <a:lnTo>
                  <a:pt x="805954" y="538479"/>
                </a:lnTo>
                <a:lnTo>
                  <a:pt x="806767" y="538479"/>
                </a:lnTo>
                <a:lnTo>
                  <a:pt x="807758" y="539749"/>
                </a:lnTo>
                <a:lnTo>
                  <a:pt x="809726" y="538479"/>
                </a:lnTo>
                <a:lnTo>
                  <a:pt x="817791" y="537209"/>
                </a:lnTo>
                <a:close/>
              </a:path>
              <a:path w="1897379" h="935989">
                <a:moveTo>
                  <a:pt x="818730" y="537209"/>
                </a:moveTo>
                <a:lnTo>
                  <a:pt x="817791" y="537209"/>
                </a:lnTo>
                <a:lnTo>
                  <a:pt x="809726" y="538479"/>
                </a:lnTo>
                <a:lnTo>
                  <a:pt x="807758" y="539749"/>
                </a:lnTo>
                <a:lnTo>
                  <a:pt x="818464" y="539749"/>
                </a:lnTo>
                <a:lnTo>
                  <a:pt x="818680" y="538479"/>
                </a:lnTo>
                <a:lnTo>
                  <a:pt x="818730" y="537209"/>
                </a:lnTo>
                <a:close/>
              </a:path>
              <a:path w="1897379" h="935989">
                <a:moveTo>
                  <a:pt x="818743" y="537209"/>
                </a:moveTo>
                <a:lnTo>
                  <a:pt x="818870" y="539749"/>
                </a:lnTo>
                <a:lnTo>
                  <a:pt x="822718" y="539749"/>
                </a:lnTo>
                <a:lnTo>
                  <a:pt x="822248" y="538479"/>
                </a:lnTo>
                <a:lnTo>
                  <a:pt x="818743" y="537209"/>
                </a:lnTo>
                <a:close/>
              </a:path>
              <a:path w="1897379" h="935989">
                <a:moveTo>
                  <a:pt x="830757" y="537209"/>
                </a:moveTo>
                <a:lnTo>
                  <a:pt x="818743" y="537209"/>
                </a:lnTo>
                <a:lnTo>
                  <a:pt x="822248" y="538479"/>
                </a:lnTo>
                <a:lnTo>
                  <a:pt x="822718" y="539749"/>
                </a:lnTo>
                <a:lnTo>
                  <a:pt x="827506" y="539749"/>
                </a:lnTo>
                <a:lnTo>
                  <a:pt x="830770" y="538479"/>
                </a:lnTo>
                <a:lnTo>
                  <a:pt x="830757" y="537209"/>
                </a:lnTo>
                <a:close/>
              </a:path>
              <a:path w="1897379" h="935989">
                <a:moveTo>
                  <a:pt x="827081" y="529589"/>
                </a:moveTo>
                <a:lnTo>
                  <a:pt x="812584" y="529589"/>
                </a:lnTo>
                <a:lnTo>
                  <a:pt x="812787" y="533399"/>
                </a:lnTo>
                <a:lnTo>
                  <a:pt x="818197" y="533399"/>
                </a:lnTo>
                <a:lnTo>
                  <a:pt x="816521" y="534669"/>
                </a:lnTo>
                <a:lnTo>
                  <a:pt x="802970" y="534669"/>
                </a:lnTo>
                <a:lnTo>
                  <a:pt x="802932" y="537209"/>
                </a:lnTo>
                <a:lnTo>
                  <a:pt x="803948" y="538479"/>
                </a:lnTo>
                <a:lnTo>
                  <a:pt x="804100" y="538479"/>
                </a:lnTo>
                <a:lnTo>
                  <a:pt x="806767" y="537209"/>
                </a:lnTo>
                <a:lnTo>
                  <a:pt x="830757" y="537209"/>
                </a:lnTo>
                <a:lnTo>
                  <a:pt x="830745" y="535939"/>
                </a:lnTo>
                <a:lnTo>
                  <a:pt x="830580" y="534669"/>
                </a:lnTo>
                <a:lnTo>
                  <a:pt x="826998" y="530859"/>
                </a:lnTo>
                <a:lnTo>
                  <a:pt x="827081" y="529589"/>
                </a:lnTo>
                <a:close/>
              </a:path>
              <a:path w="1897379" h="935989">
                <a:moveTo>
                  <a:pt x="915111" y="532129"/>
                </a:moveTo>
                <a:lnTo>
                  <a:pt x="896632" y="532129"/>
                </a:lnTo>
                <a:lnTo>
                  <a:pt x="896747" y="535939"/>
                </a:lnTo>
                <a:lnTo>
                  <a:pt x="898385" y="535939"/>
                </a:lnTo>
                <a:lnTo>
                  <a:pt x="898728" y="537209"/>
                </a:lnTo>
                <a:lnTo>
                  <a:pt x="900607" y="538479"/>
                </a:lnTo>
                <a:lnTo>
                  <a:pt x="902119" y="537209"/>
                </a:lnTo>
                <a:lnTo>
                  <a:pt x="912473" y="537209"/>
                </a:lnTo>
                <a:lnTo>
                  <a:pt x="913409" y="535939"/>
                </a:lnTo>
                <a:lnTo>
                  <a:pt x="913257" y="533399"/>
                </a:lnTo>
                <a:lnTo>
                  <a:pt x="915111" y="532129"/>
                </a:lnTo>
                <a:close/>
              </a:path>
              <a:path w="1897379" h="935989">
                <a:moveTo>
                  <a:pt x="902589" y="537209"/>
                </a:moveTo>
                <a:lnTo>
                  <a:pt x="902119" y="537209"/>
                </a:lnTo>
                <a:lnTo>
                  <a:pt x="900607" y="538479"/>
                </a:lnTo>
                <a:lnTo>
                  <a:pt x="902411" y="538479"/>
                </a:lnTo>
                <a:lnTo>
                  <a:pt x="902589" y="537209"/>
                </a:lnTo>
                <a:close/>
              </a:path>
              <a:path w="1897379" h="935989">
                <a:moveTo>
                  <a:pt x="1115047" y="537209"/>
                </a:moveTo>
                <a:lnTo>
                  <a:pt x="1113294" y="537209"/>
                </a:lnTo>
                <a:lnTo>
                  <a:pt x="1112748" y="538479"/>
                </a:lnTo>
                <a:lnTo>
                  <a:pt x="1116495" y="538479"/>
                </a:lnTo>
                <a:lnTo>
                  <a:pt x="1115047" y="537209"/>
                </a:lnTo>
                <a:close/>
              </a:path>
              <a:path w="1897379" h="935989">
                <a:moveTo>
                  <a:pt x="1543151" y="537209"/>
                </a:moveTo>
                <a:lnTo>
                  <a:pt x="1538490" y="538479"/>
                </a:lnTo>
                <a:lnTo>
                  <a:pt x="1543649" y="538479"/>
                </a:lnTo>
                <a:lnTo>
                  <a:pt x="1543151" y="537209"/>
                </a:lnTo>
                <a:close/>
              </a:path>
              <a:path w="1897379" h="935989">
                <a:moveTo>
                  <a:pt x="944626" y="534669"/>
                </a:moveTo>
                <a:lnTo>
                  <a:pt x="934580" y="534669"/>
                </a:lnTo>
                <a:lnTo>
                  <a:pt x="936764" y="535939"/>
                </a:lnTo>
                <a:lnTo>
                  <a:pt x="938644" y="535939"/>
                </a:lnTo>
                <a:lnTo>
                  <a:pt x="941743" y="537209"/>
                </a:lnTo>
                <a:lnTo>
                  <a:pt x="943927" y="535939"/>
                </a:lnTo>
                <a:lnTo>
                  <a:pt x="944626" y="534669"/>
                </a:lnTo>
                <a:close/>
              </a:path>
              <a:path w="1897379" h="935989">
                <a:moveTo>
                  <a:pt x="952487" y="533399"/>
                </a:moveTo>
                <a:lnTo>
                  <a:pt x="945324" y="533399"/>
                </a:lnTo>
                <a:lnTo>
                  <a:pt x="943927" y="535939"/>
                </a:lnTo>
                <a:lnTo>
                  <a:pt x="941743" y="537209"/>
                </a:lnTo>
                <a:lnTo>
                  <a:pt x="965123" y="537209"/>
                </a:lnTo>
                <a:lnTo>
                  <a:pt x="965161" y="535939"/>
                </a:lnTo>
                <a:lnTo>
                  <a:pt x="956386" y="535939"/>
                </a:lnTo>
                <a:lnTo>
                  <a:pt x="954354" y="534669"/>
                </a:lnTo>
                <a:lnTo>
                  <a:pt x="952487" y="533399"/>
                </a:lnTo>
                <a:close/>
              </a:path>
              <a:path w="1897379" h="935989">
                <a:moveTo>
                  <a:pt x="1071812" y="442268"/>
                </a:moveTo>
                <a:lnTo>
                  <a:pt x="1071143" y="444499"/>
                </a:lnTo>
                <a:lnTo>
                  <a:pt x="1070940" y="445769"/>
                </a:lnTo>
                <a:lnTo>
                  <a:pt x="1071308" y="447039"/>
                </a:lnTo>
                <a:lnTo>
                  <a:pt x="1070749" y="450849"/>
                </a:lnTo>
                <a:lnTo>
                  <a:pt x="1072984" y="452119"/>
                </a:lnTo>
                <a:lnTo>
                  <a:pt x="1073619" y="453389"/>
                </a:lnTo>
                <a:lnTo>
                  <a:pt x="1078585" y="459739"/>
                </a:lnTo>
                <a:lnTo>
                  <a:pt x="1083640" y="466089"/>
                </a:lnTo>
                <a:lnTo>
                  <a:pt x="1083805" y="469899"/>
                </a:lnTo>
                <a:lnTo>
                  <a:pt x="1084656" y="472439"/>
                </a:lnTo>
                <a:lnTo>
                  <a:pt x="1090879" y="476249"/>
                </a:lnTo>
                <a:lnTo>
                  <a:pt x="1090879" y="478789"/>
                </a:lnTo>
                <a:lnTo>
                  <a:pt x="1094155" y="481329"/>
                </a:lnTo>
                <a:lnTo>
                  <a:pt x="1093762" y="482599"/>
                </a:lnTo>
                <a:lnTo>
                  <a:pt x="1093914" y="488949"/>
                </a:lnTo>
                <a:lnTo>
                  <a:pt x="1095324" y="492759"/>
                </a:lnTo>
                <a:lnTo>
                  <a:pt x="1100937" y="496569"/>
                </a:lnTo>
                <a:lnTo>
                  <a:pt x="1102880" y="499109"/>
                </a:lnTo>
                <a:lnTo>
                  <a:pt x="1105522" y="505459"/>
                </a:lnTo>
                <a:lnTo>
                  <a:pt x="1107249" y="507999"/>
                </a:lnTo>
                <a:lnTo>
                  <a:pt x="1110818" y="511809"/>
                </a:lnTo>
                <a:lnTo>
                  <a:pt x="1109802" y="513079"/>
                </a:lnTo>
                <a:lnTo>
                  <a:pt x="1111338" y="514349"/>
                </a:lnTo>
                <a:lnTo>
                  <a:pt x="1112050" y="515619"/>
                </a:lnTo>
                <a:lnTo>
                  <a:pt x="1113028" y="518159"/>
                </a:lnTo>
                <a:lnTo>
                  <a:pt x="1113307" y="519429"/>
                </a:lnTo>
                <a:lnTo>
                  <a:pt x="1112989" y="520699"/>
                </a:lnTo>
                <a:lnTo>
                  <a:pt x="1112380" y="521969"/>
                </a:lnTo>
                <a:lnTo>
                  <a:pt x="1112913" y="525779"/>
                </a:lnTo>
                <a:lnTo>
                  <a:pt x="1116019" y="530595"/>
                </a:lnTo>
                <a:lnTo>
                  <a:pt x="1116135" y="531305"/>
                </a:lnTo>
                <a:lnTo>
                  <a:pt x="1115568" y="535939"/>
                </a:lnTo>
                <a:lnTo>
                  <a:pt x="1117117" y="537209"/>
                </a:lnTo>
                <a:lnTo>
                  <a:pt x="1123188" y="537209"/>
                </a:lnTo>
                <a:lnTo>
                  <a:pt x="1128636" y="533399"/>
                </a:lnTo>
                <a:lnTo>
                  <a:pt x="1134872" y="533399"/>
                </a:lnTo>
                <a:lnTo>
                  <a:pt x="1139151" y="529589"/>
                </a:lnTo>
                <a:lnTo>
                  <a:pt x="1144993" y="529589"/>
                </a:lnTo>
                <a:lnTo>
                  <a:pt x="1146314" y="528319"/>
                </a:lnTo>
                <a:lnTo>
                  <a:pt x="1149273" y="525779"/>
                </a:lnTo>
                <a:lnTo>
                  <a:pt x="1153934" y="524509"/>
                </a:lnTo>
                <a:lnTo>
                  <a:pt x="1163904" y="521969"/>
                </a:lnTo>
                <a:lnTo>
                  <a:pt x="1162824" y="519429"/>
                </a:lnTo>
                <a:lnTo>
                  <a:pt x="1164958" y="516889"/>
                </a:lnTo>
                <a:lnTo>
                  <a:pt x="1113929" y="516889"/>
                </a:lnTo>
                <a:lnTo>
                  <a:pt x="1114907" y="515619"/>
                </a:lnTo>
                <a:lnTo>
                  <a:pt x="1115288" y="515619"/>
                </a:lnTo>
                <a:lnTo>
                  <a:pt x="1114374" y="513079"/>
                </a:lnTo>
                <a:lnTo>
                  <a:pt x="1115288" y="511809"/>
                </a:lnTo>
                <a:lnTo>
                  <a:pt x="1116177" y="511809"/>
                </a:lnTo>
                <a:lnTo>
                  <a:pt x="1117981" y="510539"/>
                </a:lnTo>
                <a:lnTo>
                  <a:pt x="1138891" y="510539"/>
                </a:lnTo>
                <a:lnTo>
                  <a:pt x="1139342" y="509269"/>
                </a:lnTo>
                <a:lnTo>
                  <a:pt x="1145667" y="505459"/>
                </a:lnTo>
                <a:lnTo>
                  <a:pt x="1147457" y="504189"/>
                </a:lnTo>
                <a:lnTo>
                  <a:pt x="1157706" y="504189"/>
                </a:lnTo>
                <a:lnTo>
                  <a:pt x="1159637" y="502919"/>
                </a:lnTo>
                <a:lnTo>
                  <a:pt x="1162024" y="502919"/>
                </a:lnTo>
                <a:lnTo>
                  <a:pt x="1168247" y="500379"/>
                </a:lnTo>
                <a:lnTo>
                  <a:pt x="1176817" y="498054"/>
                </a:lnTo>
                <a:lnTo>
                  <a:pt x="1177417" y="497839"/>
                </a:lnTo>
                <a:lnTo>
                  <a:pt x="1178915" y="496569"/>
                </a:lnTo>
                <a:lnTo>
                  <a:pt x="1181773" y="487679"/>
                </a:lnTo>
                <a:lnTo>
                  <a:pt x="1181773" y="485139"/>
                </a:lnTo>
                <a:lnTo>
                  <a:pt x="1180426" y="482599"/>
                </a:lnTo>
                <a:lnTo>
                  <a:pt x="1174838" y="482599"/>
                </a:lnTo>
                <a:lnTo>
                  <a:pt x="1166482" y="481329"/>
                </a:lnTo>
                <a:lnTo>
                  <a:pt x="1165212" y="481329"/>
                </a:lnTo>
                <a:lnTo>
                  <a:pt x="1162265" y="478789"/>
                </a:lnTo>
                <a:lnTo>
                  <a:pt x="1161859" y="474979"/>
                </a:lnTo>
                <a:lnTo>
                  <a:pt x="1160983" y="474979"/>
                </a:lnTo>
                <a:lnTo>
                  <a:pt x="1159967" y="473709"/>
                </a:lnTo>
                <a:lnTo>
                  <a:pt x="1159675" y="472439"/>
                </a:lnTo>
                <a:lnTo>
                  <a:pt x="1156385" y="472439"/>
                </a:lnTo>
                <a:lnTo>
                  <a:pt x="1155280" y="468629"/>
                </a:lnTo>
                <a:lnTo>
                  <a:pt x="1154239" y="468629"/>
                </a:lnTo>
                <a:lnTo>
                  <a:pt x="1151509" y="464819"/>
                </a:lnTo>
                <a:lnTo>
                  <a:pt x="1153629" y="462279"/>
                </a:lnTo>
                <a:lnTo>
                  <a:pt x="1151839" y="459739"/>
                </a:lnTo>
                <a:lnTo>
                  <a:pt x="1148410" y="455929"/>
                </a:lnTo>
                <a:lnTo>
                  <a:pt x="1144917" y="453389"/>
                </a:lnTo>
                <a:lnTo>
                  <a:pt x="1144714" y="450849"/>
                </a:lnTo>
                <a:lnTo>
                  <a:pt x="1144447" y="449579"/>
                </a:lnTo>
                <a:lnTo>
                  <a:pt x="1139913" y="449579"/>
                </a:lnTo>
                <a:lnTo>
                  <a:pt x="1137208" y="447039"/>
                </a:lnTo>
                <a:lnTo>
                  <a:pt x="1129093" y="445769"/>
                </a:lnTo>
                <a:lnTo>
                  <a:pt x="1123480" y="445769"/>
                </a:lnTo>
                <a:lnTo>
                  <a:pt x="1122231" y="444499"/>
                </a:lnTo>
                <a:lnTo>
                  <a:pt x="1075855" y="444499"/>
                </a:lnTo>
                <a:lnTo>
                  <a:pt x="1073505" y="443229"/>
                </a:lnTo>
                <a:lnTo>
                  <a:pt x="1072235" y="443229"/>
                </a:lnTo>
                <a:lnTo>
                  <a:pt x="1071812" y="442268"/>
                </a:lnTo>
                <a:close/>
              </a:path>
              <a:path w="1897379" h="935989">
                <a:moveTo>
                  <a:pt x="430530" y="533399"/>
                </a:moveTo>
                <a:lnTo>
                  <a:pt x="430085" y="534669"/>
                </a:lnTo>
                <a:lnTo>
                  <a:pt x="428726" y="535939"/>
                </a:lnTo>
                <a:lnTo>
                  <a:pt x="447471" y="535939"/>
                </a:lnTo>
                <a:lnTo>
                  <a:pt x="447154" y="534669"/>
                </a:lnTo>
                <a:lnTo>
                  <a:pt x="430314" y="534669"/>
                </a:lnTo>
                <a:lnTo>
                  <a:pt x="430530" y="533399"/>
                </a:lnTo>
                <a:close/>
              </a:path>
              <a:path w="1897379" h="935989">
                <a:moveTo>
                  <a:pt x="962272" y="530859"/>
                </a:moveTo>
                <a:lnTo>
                  <a:pt x="925398" y="530859"/>
                </a:lnTo>
                <a:lnTo>
                  <a:pt x="927265" y="533399"/>
                </a:lnTo>
                <a:lnTo>
                  <a:pt x="927722" y="535939"/>
                </a:lnTo>
                <a:lnTo>
                  <a:pt x="930846" y="534669"/>
                </a:lnTo>
                <a:lnTo>
                  <a:pt x="944626" y="534669"/>
                </a:lnTo>
                <a:lnTo>
                  <a:pt x="945324" y="533399"/>
                </a:lnTo>
                <a:lnTo>
                  <a:pt x="959802" y="533399"/>
                </a:lnTo>
                <a:lnTo>
                  <a:pt x="960424" y="532129"/>
                </a:lnTo>
                <a:lnTo>
                  <a:pt x="962271" y="531056"/>
                </a:lnTo>
                <a:lnTo>
                  <a:pt x="962272" y="530859"/>
                </a:lnTo>
                <a:close/>
              </a:path>
              <a:path w="1897379" h="935989">
                <a:moveTo>
                  <a:pt x="934580" y="534669"/>
                </a:moveTo>
                <a:lnTo>
                  <a:pt x="930846" y="534669"/>
                </a:lnTo>
                <a:lnTo>
                  <a:pt x="927722" y="535939"/>
                </a:lnTo>
                <a:lnTo>
                  <a:pt x="936764" y="535939"/>
                </a:lnTo>
                <a:lnTo>
                  <a:pt x="934580" y="534669"/>
                </a:lnTo>
                <a:close/>
              </a:path>
              <a:path w="1897379" h="935989">
                <a:moveTo>
                  <a:pt x="959802" y="533399"/>
                </a:moveTo>
                <a:lnTo>
                  <a:pt x="952487" y="533399"/>
                </a:lnTo>
                <a:lnTo>
                  <a:pt x="954354" y="534669"/>
                </a:lnTo>
                <a:lnTo>
                  <a:pt x="956386" y="535939"/>
                </a:lnTo>
                <a:lnTo>
                  <a:pt x="959180" y="534669"/>
                </a:lnTo>
                <a:lnTo>
                  <a:pt x="959802" y="533399"/>
                </a:lnTo>
                <a:close/>
              </a:path>
              <a:path w="1897379" h="935989">
                <a:moveTo>
                  <a:pt x="962271" y="531056"/>
                </a:moveTo>
                <a:lnTo>
                  <a:pt x="960424" y="532129"/>
                </a:lnTo>
                <a:lnTo>
                  <a:pt x="959180" y="534669"/>
                </a:lnTo>
                <a:lnTo>
                  <a:pt x="956386" y="535939"/>
                </a:lnTo>
                <a:lnTo>
                  <a:pt x="965161" y="535939"/>
                </a:lnTo>
                <a:lnTo>
                  <a:pt x="965428" y="534669"/>
                </a:lnTo>
                <a:lnTo>
                  <a:pt x="964158" y="534669"/>
                </a:lnTo>
                <a:lnTo>
                  <a:pt x="964107" y="533399"/>
                </a:lnTo>
                <a:lnTo>
                  <a:pt x="962609" y="532129"/>
                </a:lnTo>
                <a:lnTo>
                  <a:pt x="962266" y="532129"/>
                </a:lnTo>
                <a:lnTo>
                  <a:pt x="962271" y="531056"/>
                </a:lnTo>
                <a:close/>
              </a:path>
              <a:path w="1897379" h="935989">
                <a:moveTo>
                  <a:pt x="418401" y="528319"/>
                </a:moveTo>
                <a:lnTo>
                  <a:pt x="416026" y="528319"/>
                </a:lnTo>
                <a:lnTo>
                  <a:pt x="412813" y="530859"/>
                </a:lnTo>
                <a:lnTo>
                  <a:pt x="414591" y="532129"/>
                </a:lnTo>
                <a:lnTo>
                  <a:pt x="421233" y="534669"/>
                </a:lnTo>
                <a:lnTo>
                  <a:pt x="423887" y="534669"/>
                </a:lnTo>
                <a:lnTo>
                  <a:pt x="424738" y="533399"/>
                </a:lnTo>
                <a:lnTo>
                  <a:pt x="424992" y="532129"/>
                </a:lnTo>
                <a:lnTo>
                  <a:pt x="425094" y="530859"/>
                </a:lnTo>
                <a:lnTo>
                  <a:pt x="421525" y="530859"/>
                </a:lnTo>
                <a:lnTo>
                  <a:pt x="418401" y="528319"/>
                </a:lnTo>
                <a:close/>
              </a:path>
              <a:path w="1897379" h="935989">
                <a:moveTo>
                  <a:pt x="448970" y="524509"/>
                </a:moveTo>
                <a:lnTo>
                  <a:pt x="446354" y="524509"/>
                </a:lnTo>
                <a:lnTo>
                  <a:pt x="443661" y="527049"/>
                </a:lnTo>
                <a:lnTo>
                  <a:pt x="437975" y="527049"/>
                </a:lnTo>
                <a:lnTo>
                  <a:pt x="437299" y="530859"/>
                </a:lnTo>
                <a:lnTo>
                  <a:pt x="428955" y="530859"/>
                </a:lnTo>
                <a:lnTo>
                  <a:pt x="430530" y="533399"/>
                </a:lnTo>
                <a:lnTo>
                  <a:pt x="430314" y="534669"/>
                </a:lnTo>
                <a:lnTo>
                  <a:pt x="447154" y="534669"/>
                </a:lnTo>
                <a:lnTo>
                  <a:pt x="446519" y="532129"/>
                </a:lnTo>
                <a:lnTo>
                  <a:pt x="449072" y="529589"/>
                </a:lnTo>
                <a:lnTo>
                  <a:pt x="448373" y="528319"/>
                </a:lnTo>
                <a:lnTo>
                  <a:pt x="448671" y="527049"/>
                </a:lnTo>
                <a:lnTo>
                  <a:pt x="441807" y="527049"/>
                </a:lnTo>
                <a:lnTo>
                  <a:pt x="438200" y="525779"/>
                </a:lnTo>
                <a:lnTo>
                  <a:pt x="448970" y="525779"/>
                </a:lnTo>
                <a:lnTo>
                  <a:pt x="448970" y="524509"/>
                </a:lnTo>
                <a:close/>
              </a:path>
              <a:path w="1897379" h="935989">
                <a:moveTo>
                  <a:pt x="861720" y="405129"/>
                </a:moveTo>
                <a:lnTo>
                  <a:pt x="858774" y="407669"/>
                </a:lnTo>
                <a:lnTo>
                  <a:pt x="856043" y="415289"/>
                </a:lnTo>
                <a:lnTo>
                  <a:pt x="852919" y="419099"/>
                </a:lnTo>
                <a:lnTo>
                  <a:pt x="848563" y="420369"/>
                </a:lnTo>
                <a:lnTo>
                  <a:pt x="844359" y="420369"/>
                </a:lnTo>
                <a:lnTo>
                  <a:pt x="844130" y="424179"/>
                </a:lnTo>
                <a:lnTo>
                  <a:pt x="840867" y="426719"/>
                </a:lnTo>
                <a:lnTo>
                  <a:pt x="841476" y="429259"/>
                </a:lnTo>
                <a:lnTo>
                  <a:pt x="837590" y="431799"/>
                </a:lnTo>
                <a:lnTo>
                  <a:pt x="838517" y="436879"/>
                </a:lnTo>
                <a:lnTo>
                  <a:pt x="840536" y="440689"/>
                </a:lnTo>
                <a:lnTo>
                  <a:pt x="835964" y="445769"/>
                </a:lnTo>
                <a:lnTo>
                  <a:pt x="830668" y="448309"/>
                </a:lnTo>
                <a:lnTo>
                  <a:pt x="829805" y="452119"/>
                </a:lnTo>
                <a:lnTo>
                  <a:pt x="823963" y="452119"/>
                </a:lnTo>
                <a:lnTo>
                  <a:pt x="822744" y="453389"/>
                </a:lnTo>
                <a:lnTo>
                  <a:pt x="821791" y="454659"/>
                </a:lnTo>
                <a:lnTo>
                  <a:pt x="820293" y="455929"/>
                </a:lnTo>
                <a:lnTo>
                  <a:pt x="819480" y="457199"/>
                </a:lnTo>
                <a:lnTo>
                  <a:pt x="817981" y="461009"/>
                </a:lnTo>
                <a:lnTo>
                  <a:pt x="812139" y="464819"/>
                </a:lnTo>
                <a:lnTo>
                  <a:pt x="811669" y="472439"/>
                </a:lnTo>
                <a:lnTo>
                  <a:pt x="806208" y="477519"/>
                </a:lnTo>
                <a:lnTo>
                  <a:pt x="801649" y="487679"/>
                </a:lnTo>
                <a:lnTo>
                  <a:pt x="801204" y="488949"/>
                </a:lnTo>
                <a:lnTo>
                  <a:pt x="800785" y="494029"/>
                </a:lnTo>
                <a:lnTo>
                  <a:pt x="802855" y="494029"/>
                </a:lnTo>
                <a:lnTo>
                  <a:pt x="805675" y="497839"/>
                </a:lnTo>
                <a:lnTo>
                  <a:pt x="802792" y="501649"/>
                </a:lnTo>
                <a:lnTo>
                  <a:pt x="807618" y="507999"/>
                </a:lnTo>
                <a:lnTo>
                  <a:pt x="804672" y="513079"/>
                </a:lnTo>
                <a:lnTo>
                  <a:pt x="802855" y="515619"/>
                </a:lnTo>
                <a:lnTo>
                  <a:pt x="802792" y="518159"/>
                </a:lnTo>
                <a:lnTo>
                  <a:pt x="802424" y="520699"/>
                </a:lnTo>
                <a:lnTo>
                  <a:pt x="802170" y="521969"/>
                </a:lnTo>
                <a:lnTo>
                  <a:pt x="799680" y="525779"/>
                </a:lnTo>
                <a:lnTo>
                  <a:pt x="802093" y="529589"/>
                </a:lnTo>
                <a:lnTo>
                  <a:pt x="803592" y="530859"/>
                </a:lnTo>
                <a:lnTo>
                  <a:pt x="803617" y="533399"/>
                </a:lnTo>
                <a:lnTo>
                  <a:pt x="803122" y="534669"/>
                </a:lnTo>
                <a:lnTo>
                  <a:pt x="809434" y="534669"/>
                </a:lnTo>
                <a:lnTo>
                  <a:pt x="811593" y="532129"/>
                </a:lnTo>
                <a:lnTo>
                  <a:pt x="808062" y="532129"/>
                </a:lnTo>
                <a:lnTo>
                  <a:pt x="812584" y="529589"/>
                </a:lnTo>
                <a:lnTo>
                  <a:pt x="827081" y="529589"/>
                </a:lnTo>
                <a:lnTo>
                  <a:pt x="827163" y="528319"/>
                </a:lnTo>
                <a:lnTo>
                  <a:pt x="826198" y="527049"/>
                </a:lnTo>
                <a:lnTo>
                  <a:pt x="826046" y="527049"/>
                </a:lnTo>
                <a:lnTo>
                  <a:pt x="825715" y="525779"/>
                </a:lnTo>
                <a:lnTo>
                  <a:pt x="825284" y="525779"/>
                </a:lnTo>
                <a:lnTo>
                  <a:pt x="824509" y="524509"/>
                </a:lnTo>
                <a:lnTo>
                  <a:pt x="821004" y="523239"/>
                </a:lnTo>
                <a:lnTo>
                  <a:pt x="819518" y="519429"/>
                </a:lnTo>
                <a:lnTo>
                  <a:pt x="804341" y="519429"/>
                </a:lnTo>
                <a:lnTo>
                  <a:pt x="803986" y="516889"/>
                </a:lnTo>
                <a:lnTo>
                  <a:pt x="810641" y="516889"/>
                </a:lnTo>
                <a:lnTo>
                  <a:pt x="813231" y="515619"/>
                </a:lnTo>
                <a:lnTo>
                  <a:pt x="860894" y="515619"/>
                </a:lnTo>
                <a:lnTo>
                  <a:pt x="858136" y="490219"/>
                </a:lnTo>
                <a:lnTo>
                  <a:pt x="821842" y="490219"/>
                </a:lnTo>
                <a:lnTo>
                  <a:pt x="821842" y="480059"/>
                </a:lnTo>
                <a:lnTo>
                  <a:pt x="827354" y="478789"/>
                </a:lnTo>
                <a:lnTo>
                  <a:pt x="827354" y="463549"/>
                </a:lnTo>
                <a:lnTo>
                  <a:pt x="845299" y="463549"/>
                </a:lnTo>
                <a:lnTo>
                  <a:pt x="845146" y="455929"/>
                </a:lnTo>
                <a:lnTo>
                  <a:pt x="844499" y="454659"/>
                </a:lnTo>
                <a:lnTo>
                  <a:pt x="845106" y="454659"/>
                </a:lnTo>
                <a:lnTo>
                  <a:pt x="844943" y="449579"/>
                </a:lnTo>
                <a:lnTo>
                  <a:pt x="845197" y="448309"/>
                </a:lnTo>
                <a:lnTo>
                  <a:pt x="852233" y="444499"/>
                </a:lnTo>
                <a:lnTo>
                  <a:pt x="853440" y="443229"/>
                </a:lnTo>
                <a:lnTo>
                  <a:pt x="856869" y="443229"/>
                </a:lnTo>
                <a:lnTo>
                  <a:pt x="856869" y="440689"/>
                </a:lnTo>
                <a:lnTo>
                  <a:pt x="863219" y="440689"/>
                </a:lnTo>
                <a:lnTo>
                  <a:pt x="864247" y="439419"/>
                </a:lnTo>
                <a:lnTo>
                  <a:pt x="864247" y="436879"/>
                </a:lnTo>
                <a:lnTo>
                  <a:pt x="869734" y="436879"/>
                </a:lnTo>
                <a:lnTo>
                  <a:pt x="869569" y="435609"/>
                </a:lnTo>
                <a:lnTo>
                  <a:pt x="871626" y="435609"/>
                </a:lnTo>
                <a:lnTo>
                  <a:pt x="871118" y="434339"/>
                </a:lnTo>
                <a:lnTo>
                  <a:pt x="871461" y="430529"/>
                </a:lnTo>
                <a:lnTo>
                  <a:pt x="876096" y="430529"/>
                </a:lnTo>
                <a:lnTo>
                  <a:pt x="876096" y="427989"/>
                </a:lnTo>
                <a:lnTo>
                  <a:pt x="885190" y="427989"/>
                </a:lnTo>
                <a:lnTo>
                  <a:pt x="884847" y="425449"/>
                </a:lnTo>
                <a:lnTo>
                  <a:pt x="883996" y="422909"/>
                </a:lnTo>
                <a:lnTo>
                  <a:pt x="881926" y="422909"/>
                </a:lnTo>
                <a:lnTo>
                  <a:pt x="882611" y="420369"/>
                </a:lnTo>
                <a:lnTo>
                  <a:pt x="882611" y="416559"/>
                </a:lnTo>
                <a:lnTo>
                  <a:pt x="882269" y="414019"/>
                </a:lnTo>
                <a:lnTo>
                  <a:pt x="880821" y="412749"/>
                </a:lnTo>
                <a:lnTo>
                  <a:pt x="880516" y="411479"/>
                </a:lnTo>
                <a:lnTo>
                  <a:pt x="867168" y="411479"/>
                </a:lnTo>
                <a:lnTo>
                  <a:pt x="863130" y="406399"/>
                </a:lnTo>
                <a:lnTo>
                  <a:pt x="861720" y="405129"/>
                </a:lnTo>
                <a:close/>
              </a:path>
              <a:path w="1897379" h="935989">
                <a:moveTo>
                  <a:pt x="811593" y="532129"/>
                </a:moveTo>
                <a:lnTo>
                  <a:pt x="809434" y="534669"/>
                </a:lnTo>
                <a:lnTo>
                  <a:pt x="813371" y="534669"/>
                </a:lnTo>
                <a:lnTo>
                  <a:pt x="811593" y="532129"/>
                </a:lnTo>
                <a:close/>
              </a:path>
              <a:path w="1897379" h="935989">
                <a:moveTo>
                  <a:pt x="812584" y="529589"/>
                </a:moveTo>
                <a:lnTo>
                  <a:pt x="808062" y="532129"/>
                </a:lnTo>
                <a:lnTo>
                  <a:pt x="811593" y="532129"/>
                </a:lnTo>
                <a:lnTo>
                  <a:pt x="813371" y="534669"/>
                </a:lnTo>
                <a:lnTo>
                  <a:pt x="816521" y="534669"/>
                </a:lnTo>
                <a:lnTo>
                  <a:pt x="818197" y="533399"/>
                </a:lnTo>
                <a:lnTo>
                  <a:pt x="812787" y="533399"/>
                </a:lnTo>
                <a:lnTo>
                  <a:pt x="812584" y="529589"/>
                </a:lnTo>
                <a:close/>
              </a:path>
              <a:path w="1897379" h="935989">
                <a:moveTo>
                  <a:pt x="873912" y="532129"/>
                </a:moveTo>
                <a:lnTo>
                  <a:pt x="869200" y="532129"/>
                </a:lnTo>
                <a:lnTo>
                  <a:pt x="871994" y="533399"/>
                </a:lnTo>
                <a:lnTo>
                  <a:pt x="873709" y="534669"/>
                </a:lnTo>
                <a:lnTo>
                  <a:pt x="873912" y="532129"/>
                </a:lnTo>
                <a:close/>
              </a:path>
              <a:path w="1897379" h="935989">
                <a:moveTo>
                  <a:pt x="874014" y="530859"/>
                </a:moveTo>
                <a:lnTo>
                  <a:pt x="873709" y="534669"/>
                </a:lnTo>
                <a:lnTo>
                  <a:pt x="896708" y="534669"/>
                </a:lnTo>
                <a:lnTo>
                  <a:pt x="896632" y="532129"/>
                </a:lnTo>
                <a:lnTo>
                  <a:pt x="875728" y="532129"/>
                </a:lnTo>
                <a:lnTo>
                  <a:pt x="874014" y="530859"/>
                </a:lnTo>
                <a:close/>
              </a:path>
              <a:path w="1897379" h="935989">
                <a:moveTo>
                  <a:pt x="1534850" y="530859"/>
                </a:moveTo>
                <a:lnTo>
                  <a:pt x="1527124" y="530859"/>
                </a:lnTo>
                <a:lnTo>
                  <a:pt x="1526032" y="533399"/>
                </a:lnTo>
                <a:lnTo>
                  <a:pt x="1531937" y="532129"/>
                </a:lnTo>
                <a:lnTo>
                  <a:pt x="1534955" y="532129"/>
                </a:lnTo>
                <a:lnTo>
                  <a:pt x="1534850" y="530859"/>
                </a:lnTo>
                <a:close/>
              </a:path>
              <a:path w="1897379" h="935989">
                <a:moveTo>
                  <a:pt x="876041" y="530859"/>
                </a:moveTo>
                <a:lnTo>
                  <a:pt x="874014" y="530859"/>
                </a:lnTo>
                <a:lnTo>
                  <a:pt x="875728" y="532129"/>
                </a:lnTo>
                <a:lnTo>
                  <a:pt x="876041" y="530859"/>
                </a:lnTo>
                <a:close/>
              </a:path>
              <a:path w="1897379" h="935989">
                <a:moveTo>
                  <a:pt x="877595" y="528319"/>
                </a:moveTo>
                <a:lnTo>
                  <a:pt x="876668" y="528319"/>
                </a:lnTo>
                <a:lnTo>
                  <a:pt x="875728" y="532129"/>
                </a:lnTo>
                <a:lnTo>
                  <a:pt x="895108" y="532129"/>
                </a:lnTo>
                <a:lnTo>
                  <a:pt x="893241" y="530859"/>
                </a:lnTo>
                <a:lnTo>
                  <a:pt x="893127" y="529589"/>
                </a:lnTo>
                <a:lnTo>
                  <a:pt x="879779" y="529589"/>
                </a:lnTo>
                <a:lnTo>
                  <a:pt x="877595" y="528319"/>
                </a:lnTo>
                <a:close/>
              </a:path>
              <a:path w="1897379" h="935989">
                <a:moveTo>
                  <a:pt x="898144" y="523239"/>
                </a:moveTo>
                <a:lnTo>
                  <a:pt x="888352" y="523239"/>
                </a:lnTo>
                <a:lnTo>
                  <a:pt x="889508" y="524509"/>
                </a:lnTo>
                <a:lnTo>
                  <a:pt x="892390" y="524509"/>
                </a:lnTo>
                <a:lnTo>
                  <a:pt x="892265" y="525477"/>
                </a:lnTo>
                <a:lnTo>
                  <a:pt x="892098" y="528319"/>
                </a:lnTo>
                <a:lnTo>
                  <a:pt x="893013" y="528319"/>
                </a:lnTo>
                <a:lnTo>
                  <a:pt x="893241" y="530859"/>
                </a:lnTo>
                <a:lnTo>
                  <a:pt x="895108" y="532129"/>
                </a:lnTo>
                <a:lnTo>
                  <a:pt x="920102" y="532129"/>
                </a:lnTo>
                <a:lnTo>
                  <a:pt x="920889" y="529589"/>
                </a:lnTo>
                <a:lnTo>
                  <a:pt x="962279" y="529589"/>
                </a:lnTo>
                <a:lnTo>
                  <a:pt x="962291" y="527049"/>
                </a:lnTo>
                <a:lnTo>
                  <a:pt x="963101" y="527049"/>
                </a:lnTo>
                <a:lnTo>
                  <a:pt x="963289" y="525780"/>
                </a:lnTo>
                <a:lnTo>
                  <a:pt x="895032" y="525779"/>
                </a:lnTo>
                <a:lnTo>
                  <a:pt x="898144" y="523239"/>
                </a:lnTo>
                <a:close/>
              </a:path>
              <a:path w="1897379" h="935989">
                <a:moveTo>
                  <a:pt x="920889" y="529589"/>
                </a:moveTo>
                <a:lnTo>
                  <a:pt x="920102" y="532129"/>
                </a:lnTo>
                <a:lnTo>
                  <a:pt x="923366" y="532129"/>
                </a:lnTo>
                <a:lnTo>
                  <a:pt x="920889" y="529589"/>
                </a:lnTo>
                <a:close/>
              </a:path>
              <a:path w="1897379" h="935989">
                <a:moveTo>
                  <a:pt x="962279" y="529589"/>
                </a:moveTo>
                <a:lnTo>
                  <a:pt x="920889" y="529589"/>
                </a:lnTo>
                <a:lnTo>
                  <a:pt x="923366" y="532129"/>
                </a:lnTo>
                <a:lnTo>
                  <a:pt x="925398" y="530859"/>
                </a:lnTo>
                <a:lnTo>
                  <a:pt x="962272" y="530859"/>
                </a:lnTo>
                <a:lnTo>
                  <a:pt x="962279" y="529589"/>
                </a:lnTo>
                <a:close/>
              </a:path>
              <a:path w="1897379" h="935989">
                <a:moveTo>
                  <a:pt x="962609" y="530859"/>
                </a:moveTo>
                <a:lnTo>
                  <a:pt x="962271" y="531056"/>
                </a:lnTo>
                <a:lnTo>
                  <a:pt x="962266" y="532129"/>
                </a:lnTo>
                <a:lnTo>
                  <a:pt x="962609" y="532129"/>
                </a:lnTo>
                <a:lnTo>
                  <a:pt x="962609" y="530859"/>
                </a:lnTo>
                <a:close/>
              </a:path>
              <a:path w="1897379" h="935989">
                <a:moveTo>
                  <a:pt x="1442999" y="529589"/>
                </a:moveTo>
                <a:lnTo>
                  <a:pt x="1441640" y="529589"/>
                </a:lnTo>
                <a:lnTo>
                  <a:pt x="1441418" y="530859"/>
                </a:lnTo>
                <a:lnTo>
                  <a:pt x="1441539" y="531056"/>
                </a:lnTo>
                <a:lnTo>
                  <a:pt x="1441196" y="532129"/>
                </a:lnTo>
                <a:lnTo>
                  <a:pt x="1442999" y="532129"/>
                </a:lnTo>
                <a:lnTo>
                  <a:pt x="1442999" y="529589"/>
                </a:lnTo>
                <a:close/>
              </a:path>
              <a:path w="1897379" h="935989">
                <a:moveTo>
                  <a:pt x="1446580" y="528319"/>
                </a:moveTo>
                <a:lnTo>
                  <a:pt x="1442999" y="528319"/>
                </a:lnTo>
                <a:lnTo>
                  <a:pt x="1442999" y="532129"/>
                </a:lnTo>
                <a:lnTo>
                  <a:pt x="1450733" y="532129"/>
                </a:lnTo>
                <a:lnTo>
                  <a:pt x="1450660" y="531670"/>
                </a:lnTo>
                <a:lnTo>
                  <a:pt x="1450273" y="531056"/>
                </a:lnTo>
                <a:lnTo>
                  <a:pt x="1450149" y="529589"/>
                </a:lnTo>
                <a:lnTo>
                  <a:pt x="1447469" y="529589"/>
                </a:lnTo>
                <a:lnTo>
                  <a:pt x="1446580" y="528319"/>
                </a:lnTo>
                <a:close/>
              </a:path>
              <a:path w="1897379" h="935989">
                <a:moveTo>
                  <a:pt x="1521675" y="505459"/>
                </a:moveTo>
                <a:lnTo>
                  <a:pt x="1517624" y="507999"/>
                </a:lnTo>
                <a:lnTo>
                  <a:pt x="1519491" y="518159"/>
                </a:lnTo>
                <a:lnTo>
                  <a:pt x="1517624" y="519429"/>
                </a:lnTo>
                <a:lnTo>
                  <a:pt x="1515605" y="519429"/>
                </a:lnTo>
                <a:lnTo>
                  <a:pt x="1516214" y="525779"/>
                </a:lnTo>
                <a:lnTo>
                  <a:pt x="1518716" y="525779"/>
                </a:lnTo>
                <a:lnTo>
                  <a:pt x="1519643" y="527049"/>
                </a:lnTo>
                <a:lnTo>
                  <a:pt x="1518081" y="532129"/>
                </a:lnTo>
                <a:lnTo>
                  <a:pt x="1524165" y="532129"/>
                </a:lnTo>
                <a:lnTo>
                  <a:pt x="1525084" y="531735"/>
                </a:lnTo>
                <a:lnTo>
                  <a:pt x="1526806" y="527049"/>
                </a:lnTo>
                <a:lnTo>
                  <a:pt x="1523072" y="523239"/>
                </a:lnTo>
                <a:lnTo>
                  <a:pt x="1526336" y="520699"/>
                </a:lnTo>
                <a:lnTo>
                  <a:pt x="1527425" y="519429"/>
                </a:lnTo>
                <a:lnTo>
                  <a:pt x="1517624" y="519429"/>
                </a:lnTo>
                <a:lnTo>
                  <a:pt x="1516405" y="518159"/>
                </a:lnTo>
                <a:lnTo>
                  <a:pt x="1528514" y="518159"/>
                </a:lnTo>
                <a:lnTo>
                  <a:pt x="1530692" y="515619"/>
                </a:lnTo>
                <a:lnTo>
                  <a:pt x="1527898" y="511809"/>
                </a:lnTo>
                <a:lnTo>
                  <a:pt x="1528521" y="507999"/>
                </a:lnTo>
                <a:lnTo>
                  <a:pt x="1526172" y="507993"/>
                </a:lnTo>
                <a:lnTo>
                  <a:pt x="1521675" y="505459"/>
                </a:lnTo>
                <a:close/>
              </a:path>
              <a:path w="1897379" h="935989">
                <a:moveTo>
                  <a:pt x="1526085" y="531305"/>
                </a:moveTo>
                <a:lnTo>
                  <a:pt x="1525084" y="531735"/>
                </a:lnTo>
                <a:lnTo>
                  <a:pt x="1524939" y="532129"/>
                </a:lnTo>
                <a:lnTo>
                  <a:pt x="1526085" y="531305"/>
                </a:lnTo>
                <a:close/>
              </a:path>
              <a:path w="1897379" h="935989">
                <a:moveTo>
                  <a:pt x="1450479" y="525779"/>
                </a:moveTo>
                <a:lnTo>
                  <a:pt x="1450314" y="527049"/>
                </a:lnTo>
                <a:lnTo>
                  <a:pt x="1450273" y="531056"/>
                </a:lnTo>
                <a:lnTo>
                  <a:pt x="1450660" y="531670"/>
                </a:lnTo>
                <a:lnTo>
                  <a:pt x="1450327" y="529589"/>
                </a:lnTo>
                <a:lnTo>
                  <a:pt x="1450403" y="527049"/>
                </a:lnTo>
                <a:lnTo>
                  <a:pt x="1450479" y="525779"/>
                </a:lnTo>
                <a:close/>
              </a:path>
              <a:path w="1897379" h="935989">
                <a:moveTo>
                  <a:pt x="1530235" y="528319"/>
                </a:moveTo>
                <a:lnTo>
                  <a:pt x="1526085" y="531305"/>
                </a:lnTo>
                <a:lnTo>
                  <a:pt x="1527124" y="530859"/>
                </a:lnTo>
                <a:lnTo>
                  <a:pt x="1534850" y="530859"/>
                </a:lnTo>
                <a:lnTo>
                  <a:pt x="1534744" y="529589"/>
                </a:lnTo>
                <a:lnTo>
                  <a:pt x="1530235" y="528319"/>
                </a:lnTo>
                <a:close/>
              </a:path>
              <a:path w="1897379" h="935989">
                <a:moveTo>
                  <a:pt x="962291" y="527049"/>
                </a:moveTo>
                <a:lnTo>
                  <a:pt x="962271" y="531056"/>
                </a:lnTo>
                <a:lnTo>
                  <a:pt x="962609" y="530859"/>
                </a:lnTo>
                <a:lnTo>
                  <a:pt x="1004760" y="530859"/>
                </a:lnTo>
                <a:lnTo>
                  <a:pt x="1003134" y="529589"/>
                </a:lnTo>
                <a:lnTo>
                  <a:pt x="1007681" y="529589"/>
                </a:lnTo>
                <a:lnTo>
                  <a:pt x="1007139" y="528319"/>
                </a:lnTo>
                <a:lnTo>
                  <a:pt x="962914" y="528319"/>
                </a:lnTo>
                <a:lnTo>
                  <a:pt x="962291" y="527049"/>
                </a:lnTo>
                <a:close/>
              </a:path>
              <a:path w="1897379" h="935989">
                <a:moveTo>
                  <a:pt x="417499" y="509269"/>
                </a:moveTo>
                <a:lnTo>
                  <a:pt x="407758" y="509269"/>
                </a:lnTo>
                <a:lnTo>
                  <a:pt x="407543" y="513079"/>
                </a:lnTo>
                <a:lnTo>
                  <a:pt x="406412" y="513079"/>
                </a:lnTo>
                <a:lnTo>
                  <a:pt x="411378" y="516889"/>
                </a:lnTo>
                <a:lnTo>
                  <a:pt x="410248" y="519429"/>
                </a:lnTo>
                <a:lnTo>
                  <a:pt x="403555" y="519429"/>
                </a:lnTo>
                <a:lnTo>
                  <a:pt x="401586" y="521969"/>
                </a:lnTo>
                <a:lnTo>
                  <a:pt x="399516" y="524509"/>
                </a:lnTo>
                <a:lnTo>
                  <a:pt x="404164" y="529589"/>
                </a:lnTo>
                <a:lnTo>
                  <a:pt x="407517" y="530859"/>
                </a:lnTo>
                <a:lnTo>
                  <a:pt x="411137" y="529589"/>
                </a:lnTo>
                <a:lnTo>
                  <a:pt x="414420" y="529589"/>
                </a:lnTo>
                <a:lnTo>
                  <a:pt x="416026" y="528319"/>
                </a:lnTo>
                <a:lnTo>
                  <a:pt x="416737" y="528319"/>
                </a:lnTo>
                <a:lnTo>
                  <a:pt x="417345" y="527370"/>
                </a:lnTo>
                <a:lnTo>
                  <a:pt x="416788" y="525779"/>
                </a:lnTo>
                <a:lnTo>
                  <a:pt x="417352" y="525477"/>
                </a:lnTo>
                <a:lnTo>
                  <a:pt x="420293" y="523239"/>
                </a:lnTo>
                <a:lnTo>
                  <a:pt x="421284" y="521969"/>
                </a:lnTo>
                <a:lnTo>
                  <a:pt x="420154" y="521969"/>
                </a:lnTo>
                <a:lnTo>
                  <a:pt x="419608" y="520699"/>
                </a:lnTo>
                <a:lnTo>
                  <a:pt x="417245" y="520699"/>
                </a:lnTo>
                <a:lnTo>
                  <a:pt x="417499" y="509269"/>
                </a:lnTo>
                <a:close/>
              </a:path>
              <a:path w="1897379" h="935989">
                <a:moveTo>
                  <a:pt x="414420" y="529589"/>
                </a:moveTo>
                <a:lnTo>
                  <a:pt x="411137" y="529589"/>
                </a:lnTo>
                <a:lnTo>
                  <a:pt x="412813" y="530859"/>
                </a:lnTo>
                <a:lnTo>
                  <a:pt x="414420" y="529589"/>
                </a:lnTo>
                <a:close/>
              </a:path>
              <a:path w="1897379" h="935989">
                <a:moveTo>
                  <a:pt x="425373" y="519429"/>
                </a:moveTo>
                <a:lnTo>
                  <a:pt x="421995" y="520699"/>
                </a:lnTo>
                <a:lnTo>
                  <a:pt x="421284" y="521969"/>
                </a:lnTo>
                <a:lnTo>
                  <a:pt x="420293" y="523239"/>
                </a:lnTo>
                <a:lnTo>
                  <a:pt x="419150" y="524509"/>
                </a:lnTo>
                <a:lnTo>
                  <a:pt x="417352" y="525477"/>
                </a:lnTo>
                <a:lnTo>
                  <a:pt x="416953" y="525779"/>
                </a:lnTo>
                <a:lnTo>
                  <a:pt x="417550" y="527049"/>
                </a:lnTo>
                <a:lnTo>
                  <a:pt x="417345" y="527370"/>
                </a:lnTo>
                <a:lnTo>
                  <a:pt x="417677" y="528319"/>
                </a:lnTo>
                <a:lnTo>
                  <a:pt x="418401" y="528319"/>
                </a:lnTo>
                <a:lnTo>
                  <a:pt x="421525" y="530859"/>
                </a:lnTo>
                <a:lnTo>
                  <a:pt x="423887" y="529589"/>
                </a:lnTo>
                <a:lnTo>
                  <a:pt x="437524" y="529589"/>
                </a:lnTo>
                <a:lnTo>
                  <a:pt x="438200" y="525779"/>
                </a:lnTo>
                <a:lnTo>
                  <a:pt x="445007" y="525780"/>
                </a:lnTo>
                <a:lnTo>
                  <a:pt x="446354" y="524509"/>
                </a:lnTo>
                <a:lnTo>
                  <a:pt x="448970" y="524509"/>
                </a:lnTo>
                <a:lnTo>
                  <a:pt x="448989" y="523239"/>
                </a:lnTo>
                <a:lnTo>
                  <a:pt x="445528" y="523239"/>
                </a:lnTo>
                <a:lnTo>
                  <a:pt x="444287" y="521969"/>
                </a:lnTo>
                <a:lnTo>
                  <a:pt x="428879" y="521969"/>
                </a:lnTo>
                <a:lnTo>
                  <a:pt x="425373" y="519429"/>
                </a:lnTo>
                <a:close/>
              </a:path>
              <a:path w="1897379" h="935989">
                <a:moveTo>
                  <a:pt x="423887" y="529589"/>
                </a:moveTo>
                <a:lnTo>
                  <a:pt x="421525" y="530859"/>
                </a:lnTo>
                <a:lnTo>
                  <a:pt x="424776" y="530859"/>
                </a:lnTo>
                <a:lnTo>
                  <a:pt x="423887" y="529589"/>
                </a:lnTo>
                <a:close/>
              </a:path>
              <a:path w="1897379" h="935989">
                <a:moveTo>
                  <a:pt x="1440041" y="530595"/>
                </a:moveTo>
                <a:lnTo>
                  <a:pt x="1439621" y="530859"/>
                </a:lnTo>
                <a:lnTo>
                  <a:pt x="1440268" y="530859"/>
                </a:lnTo>
                <a:lnTo>
                  <a:pt x="1440041" y="530595"/>
                </a:lnTo>
                <a:close/>
              </a:path>
              <a:path w="1897379" h="935989">
                <a:moveTo>
                  <a:pt x="1441640" y="529589"/>
                </a:moveTo>
                <a:lnTo>
                  <a:pt x="1440041" y="530595"/>
                </a:lnTo>
                <a:lnTo>
                  <a:pt x="1440268" y="530859"/>
                </a:lnTo>
                <a:lnTo>
                  <a:pt x="1441418" y="530859"/>
                </a:lnTo>
                <a:lnTo>
                  <a:pt x="1441640" y="529589"/>
                </a:lnTo>
                <a:close/>
              </a:path>
              <a:path w="1897379" h="935989">
                <a:moveTo>
                  <a:pt x="1438148" y="506729"/>
                </a:moveTo>
                <a:lnTo>
                  <a:pt x="1430858" y="506729"/>
                </a:lnTo>
                <a:lnTo>
                  <a:pt x="1434236" y="510539"/>
                </a:lnTo>
                <a:lnTo>
                  <a:pt x="1437373" y="513079"/>
                </a:lnTo>
                <a:lnTo>
                  <a:pt x="1434680" y="518159"/>
                </a:lnTo>
                <a:lnTo>
                  <a:pt x="1437830" y="518159"/>
                </a:lnTo>
                <a:lnTo>
                  <a:pt x="1440078" y="520699"/>
                </a:lnTo>
                <a:lnTo>
                  <a:pt x="1439659" y="525779"/>
                </a:lnTo>
                <a:lnTo>
                  <a:pt x="1440954" y="527049"/>
                </a:lnTo>
                <a:lnTo>
                  <a:pt x="1439176" y="529589"/>
                </a:lnTo>
                <a:lnTo>
                  <a:pt x="1440041" y="530595"/>
                </a:lnTo>
                <a:lnTo>
                  <a:pt x="1441640" y="529589"/>
                </a:lnTo>
                <a:lnTo>
                  <a:pt x="1442999" y="529589"/>
                </a:lnTo>
                <a:lnTo>
                  <a:pt x="1442999" y="528319"/>
                </a:lnTo>
                <a:lnTo>
                  <a:pt x="1450149" y="528319"/>
                </a:lnTo>
                <a:lnTo>
                  <a:pt x="1450809" y="523239"/>
                </a:lnTo>
                <a:lnTo>
                  <a:pt x="1450479" y="521969"/>
                </a:lnTo>
                <a:lnTo>
                  <a:pt x="1448473" y="519429"/>
                </a:lnTo>
                <a:lnTo>
                  <a:pt x="1445818" y="518159"/>
                </a:lnTo>
                <a:lnTo>
                  <a:pt x="1444472" y="514349"/>
                </a:lnTo>
                <a:lnTo>
                  <a:pt x="1441488" y="511809"/>
                </a:lnTo>
                <a:lnTo>
                  <a:pt x="1440141" y="509269"/>
                </a:lnTo>
                <a:lnTo>
                  <a:pt x="1438148" y="507999"/>
                </a:lnTo>
                <a:lnTo>
                  <a:pt x="1438148" y="506729"/>
                </a:lnTo>
                <a:close/>
              </a:path>
              <a:path w="1897379" h="935989">
                <a:moveTo>
                  <a:pt x="880706" y="528319"/>
                </a:moveTo>
                <a:lnTo>
                  <a:pt x="877595" y="528319"/>
                </a:lnTo>
                <a:lnTo>
                  <a:pt x="879779" y="529589"/>
                </a:lnTo>
                <a:lnTo>
                  <a:pt x="880706" y="529589"/>
                </a:lnTo>
                <a:lnTo>
                  <a:pt x="880706" y="528319"/>
                </a:lnTo>
                <a:close/>
              </a:path>
              <a:path w="1897379" h="935989">
                <a:moveTo>
                  <a:pt x="888352" y="523239"/>
                </a:moveTo>
                <a:lnTo>
                  <a:pt x="887247" y="524509"/>
                </a:lnTo>
                <a:lnTo>
                  <a:pt x="883208" y="527049"/>
                </a:lnTo>
                <a:lnTo>
                  <a:pt x="880706" y="527049"/>
                </a:lnTo>
                <a:lnTo>
                  <a:pt x="880706" y="529589"/>
                </a:lnTo>
                <a:lnTo>
                  <a:pt x="893127" y="529589"/>
                </a:lnTo>
                <a:lnTo>
                  <a:pt x="893013" y="528319"/>
                </a:lnTo>
                <a:lnTo>
                  <a:pt x="892098" y="528319"/>
                </a:lnTo>
                <a:lnTo>
                  <a:pt x="892225" y="525779"/>
                </a:lnTo>
                <a:lnTo>
                  <a:pt x="889889" y="525779"/>
                </a:lnTo>
                <a:lnTo>
                  <a:pt x="888352" y="523239"/>
                </a:lnTo>
                <a:close/>
              </a:path>
              <a:path w="1897379" h="935989">
                <a:moveTo>
                  <a:pt x="1078890" y="523239"/>
                </a:moveTo>
                <a:lnTo>
                  <a:pt x="1079855" y="525779"/>
                </a:lnTo>
                <a:lnTo>
                  <a:pt x="1080173" y="528319"/>
                </a:lnTo>
                <a:lnTo>
                  <a:pt x="1080516" y="529589"/>
                </a:lnTo>
                <a:lnTo>
                  <a:pt x="1079868" y="525779"/>
                </a:lnTo>
                <a:lnTo>
                  <a:pt x="1078890" y="523239"/>
                </a:lnTo>
                <a:close/>
              </a:path>
              <a:path w="1897379" h="935989">
                <a:moveTo>
                  <a:pt x="1085735" y="528319"/>
                </a:moveTo>
                <a:lnTo>
                  <a:pt x="1084186" y="528319"/>
                </a:lnTo>
                <a:lnTo>
                  <a:pt x="1085405" y="529589"/>
                </a:lnTo>
                <a:lnTo>
                  <a:pt x="1085735" y="528319"/>
                </a:lnTo>
                <a:close/>
              </a:path>
              <a:path w="1897379" h="935989">
                <a:moveTo>
                  <a:pt x="1087704" y="524509"/>
                </a:moveTo>
                <a:lnTo>
                  <a:pt x="1086726" y="524509"/>
                </a:lnTo>
                <a:lnTo>
                  <a:pt x="1085405" y="529589"/>
                </a:lnTo>
                <a:lnTo>
                  <a:pt x="1102894" y="529589"/>
                </a:lnTo>
                <a:lnTo>
                  <a:pt x="1101782" y="528319"/>
                </a:lnTo>
                <a:lnTo>
                  <a:pt x="1090333" y="528319"/>
                </a:lnTo>
                <a:lnTo>
                  <a:pt x="1089672" y="527049"/>
                </a:lnTo>
                <a:lnTo>
                  <a:pt x="1087704" y="524509"/>
                </a:lnTo>
                <a:close/>
              </a:path>
              <a:path w="1897379" h="935989">
                <a:moveTo>
                  <a:pt x="1437373" y="528319"/>
                </a:moveTo>
                <a:lnTo>
                  <a:pt x="1429296" y="528319"/>
                </a:lnTo>
                <a:lnTo>
                  <a:pt x="1433334" y="529589"/>
                </a:lnTo>
                <a:lnTo>
                  <a:pt x="1437373" y="528319"/>
                </a:lnTo>
                <a:close/>
              </a:path>
              <a:path w="1897379" h="935989">
                <a:moveTo>
                  <a:pt x="1440065" y="528319"/>
                </a:moveTo>
                <a:lnTo>
                  <a:pt x="1437373" y="528319"/>
                </a:lnTo>
                <a:lnTo>
                  <a:pt x="1438694" y="529589"/>
                </a:lnTo>
                <a:lnTo>
                  <a:pt x="1439176" y="529589"/>
                </a:lnTo>
                <a:lnTo>
                  <a:pt x="1440065" y="528319"/>
                </a:lnTo>
                <a:close/>
              </a:path>
              <a:path w="1897379" h="935989">
                <a:moveTo>
                  <a:pt x="1449031" y="528319"/>
                </a:moveTo>
                <a:lnTo>
                  <a:pt x="1446580" y="528319"/>
                </a:lnTo>
                <a:lnTo>
                  <a:pt x="1447469" y="529589"/>
                </a:lnTo>
                <a:lnTo>
                  <a:pt x="1449031" y="528319"/>
                </a:lnTo>
                <a:close/>
              </a:path>
              <a:path w="1897379" h="935989">
                <a:moveTo>
                  <a:pt x="1450149" y="528319"/>
                </a:moveTo>
                <a:lnTo>
                  <a:pt x="1449031" y="528319"/>
                </a:lnTo>
                <a:lnTo>
                  <a:pt x="1447469" y="529589"/>
                </a:lnTo>
                <a:lnTo>
                  <a:pt x="1450149" y="529589"/>
                </a:lnTo>
                <a:lnTo>
                  <a:pt x="1450149" y="528319"/>
                </a:lnTo>
                <a:close/>
              </a:path>
              <a:path w="1897379" h="935989">
                <a:moveTo>
                  <a:pt x="417345" y="527370"/>
                </a:moveTo>
                <a:lnTo>
                  <a:pt x="416737" y="528319"/>
                </a:lnTo>
                <a:lnTo>
                  <a:pt x="417677" y="528319"/>
                </a:lnTo>
                <a:lnTo>
                  <a:pt x="417345" y="527370"/>
                </a:lnTo>
                <a:close/>
              </a:path>
              <a:path w="1897379" h="935989">
                <a:moveTo>
                  <a:pt x="963101" y="527049"/>
                </a:moveTo>
                <a:lnTo>
                  <a:pt x="962291" y="527049"/>
                </a:lnTo>
                <a:lnTo>
                  <a:pt x="962914" y="528319"/>
                </a:lnTo>
                <a:lnTo>
                  <a:pt x="963101" y="527049"/>
                </a:lnTo>
                <a:close/>
              </a:path>
              <a:path w="1897379" h="935989">
                <a:moveTo>
                  <a:pt x="974636" y="477519"/>
                </a:moveTo>
                <a:lnTo>
                  <a:pt x="969943" y="480201"/>
                </a:lnTo>
                <a:lnTo>
                  <a:pt x="970112" y="483869"/>
                </a:lnTo>
                <a:lnTo>
                  <a:pt x="970229" y="488949"/>
                </a:lnTo>
                <a:lnTo>
                  <a:pt x="972566" y="490219"/>
                </a:lnTo>
                <a:lnTo>
                  <a:pt x="972261" y="494029"/>
                </a:lnTo>
                <a:lnTo>
                  <a:pt x="973975" y="494029"/>
                </a:lnTo>
                <a:lnTo>
                  <a:pt x="973340" y="496569"/>
                </a:lnTo>
                <a:lnTo>
                  <a:pt x="972731" y="497839"/>
                </a:lnTo>
                <a:lnTo>
                  <a:pt x="972400" y="500379"/>
                </a:lnTo>
                <a:lnTo>
                  <a:pt x="972413" y="514349"/>
                </a:lnTo>
                <a:lnTo>
                  <a:pt x="971169" y="515619"/>
                </a:lnTo>
                <a:lnTo>
                  <a:pt x="963853" y="521969"/>
                </a:lnTo>
                <a:lnTo>
                  <a:pt x="962914" y="528319"/>
                </a:lnTo>
                <a:lnTo>
                  <a:pt x="1007139" y="528319"/>
                </a:lnTo>
                <a:lnTo>
                  <a:pt x="1006055" y="525779"/>
                </a:lnTo>
                <a:lnTo>
                  <a:pt x="1009294" y="525779"/>
                </a:lnTo>
                <a:lnTo>
                  <a:pt x="1009624" y="524509"/>
                </a:lnTo>
                <a:lnTo>
                  <a:pt x="1009624" y="520699"/>
                </a:lnTo>
                <a:lnTo>
                  <a:pt x="1013193" y="519429"/>
                </a:lnTo>
                <a:lnTo>
                  <a:pt x="1015149" y="519429"/>
                </a:lnTo>
                <a:lnTo>
                  <a:pt x="1014901" y="515619"/>
                </a:lnTo>
                <a:lnTo>
                  <a:pt x="1014818" y="499109"/>
                </a:lnTo>
                <a:lnTo>
                  <a:pt x="974636" y="477519"/>
                </a:lnTo>
                <a:close/>
              </a:path>
              <a:path w="1897379" h="935989">
                <a:moveTo>
                  <a:pt x="1102474" y="524509"/>
                </a:moveTo>
                <a:lnTo>
                  <a:pt x="1087704" y="524509"/>
                </a:lnTo>
                <a:lnTo>
                  <a:pt x="1089672" y="527049"/>
                </a:lnTo>
                <a:lnTo>
                  <a:pt x="1090333" y="528319"/>
                </a:lnTo>
                <a:lnTo>
                  <a:pt x="1093609" y="525779"/>
                </a:lnTo>
                <a:lnTo>
                  <a:pt x="1104233" y="525780"/>
                </a:lnTo>
                <a:lnTo>
                  <a:pt x="1102474" y="524509"/>
                </a:lnTo>
                <a:close/>
              </a:path>
              <a:path w="1897379" h="935989">
                <a:moveTo>
                  <a:pt x="1093609" y="525779"/>
                </a:moveTo>
                <a:lnTo>
                  <a:pt x="1090333" y="528319"/>
                </a:lnTo>
                <a:lnTo>
                  <a:pt x="1101782" y="528319"/>
                </a:lnTo>
                <a:lnTo>
                  <a:pt x="1100670" y="527049"/>
                </a:lnTo>
                <a:lnTo>
                  <a:pt x="1093444" y="527049"/>
                </a:lnTo>
                <a:lnTo>
                  <a:pt x="1093609" y="525779"/>
                </a:lnTo>
                <a:close/>
              </a:path>
              <a:path w="1897379" h="935989">
                <a:moveTo>
                  <a:pt x="445007" y="525780"/>
                </a:moveTo>
                <a:lnTo>
                  <a:pt x="438200" y="525779"/>
                </a:lnTo>
                <a:lnTo>
                  <a:pt x="441807" y="527049"/>
                </a:lnTo>
                <a:lnTo>
                  <a:pt x="443661" y="527049"/>
                </a:lnTo>
                <a:lnTo>
                  <a:pt x="445007" y="525780"/>
                </a:lnTo>
                <a:close/>
              </a:path>
              <a:path w="1897379" h="935989">
                <a:moveTo>
                  <a:pt x="821004" y="523239"/>
                </a:moveTo>
                <a:lnTo>
                  <a:pt x="824509" y="524509"/>
                </a:lnTo>
                <a:lnTo>
                  <a:pt x="825284" y="525779"/>
                </a:lnTo>
                <a:lnTo>
                  <a:pt x="825715" y="525779"/>
                </a:lnTo>
                <a:lnTo>
                  <a:pt x="826046" y="527049"/>
                </a:lnTo>
                <a:lnTo>
                  <a:pt x="826198" y="527049"/>
                </a:lnTo>
                <a:lnTo>
                  <a:pt x="825449" y="524509"/>
                </a:lnTo>
                <a:lnTo>
                  <a:pt x="821004" y="523239"/>
                </a:lnTo>
                <a:close/>
              </a:path>
              <a:path w="1897379" h="935989">
                <a:moveTo>
                  <a:pt x="829233" y="520699"/>
                </a:moveTo>
                <a:lnTo>
                  <a:pt x="828522" y="523239"/>
                </a:lnTo>
                <a:lnTo>
                  <a:pt x="828522" y="525779"/>
                </a:lnTo>
                <a:lnTo>
                  <a:pt x="833958" y="525779"/>
                </a:lnTo>
                <a:lnTo>
                  <a:pt x="829233" y="520699"/>
                </a:lnTo>
                <a:close/>
              </a:path>
              <a:path w="1897379" h="935989">
                <a:moveTo>
                  <a:pt x="862714" y="520699"/>
                </a:moveTo>
                <a:lnTo>
                  <a:pt x="829233" y="520699"/>
                </a:lnTo>
                <a:lnTo>
                  <a:pt x="833958" y="525779"/>
                </a:lnTo>
                <a:lnTo>
                  <a:pt x="833958" y="523239"/>
                </a:lnTo>
                <a:lnTo>
                  <a:pt x="834910" y="521969"/>
                </a:lnTo>
                <a:lnTo>
                  <a:pt x="862774" y="521969"/>
                </a:lnTo>
                <a:lnTo>
                  <a:pt x="862714" y="520699"/>
                </a:lnTo>
                <a:close/>
              </a:path>
              <a:path w="1897379" h="935989">
                <a:moveTo>
                  <a:pt x="834910" y="521969"/>
                </a:moveTo>
                <a:lnTo>
                  <a:pt x="833958" y="523239"/>
                </a:lnTo>
                <a:lnTo>
                  <a:pt x="833958" y="525779"/>
                </a:lnTo>
                <a:lnTo>
                  <a:pt x="885228" y="525780"/>
                </a:lnTo>
                <a:lnTo>
                  <a:pt x="887247" y="524509"/>
                </a:lnTo>
                <a:lnTo>
                  <a:pt x="888352" y="523239"/>
                </a:lnTo>
                <a:lnTo>
                  <a:pt x="836561" y="523239"/>
                </a:lnTo>
                <a:lnTo>
                  <a:pt x="834910" y="521969"/>
                </a:lnTo>
                <a:close/>
              </a:path>
              <a:path w="1897379" h="935989">
                <a:moveTo>
                  <a:pt x="888352" y="523239"/>
                </a:moveTo>
                <a:lnTo>
                  <a:pt x="889889" y="525779"/>
                </a:lnTo>
                <a:lnTo>
                  <a:pt x="892225" y="525779"/>
                </a:lnTo>
                <a:lnTo>
                  <a:pt x="892390" y="524509"/>
                </a:lnTo>
                <a:lnTo>
                  <a:pt x="889508" y="524509"/>
                </a:lnTo>
                <a:lnTo>
                  <a:pt x="888352" y="523239"/>
                </a:lnTo>
                <a:close/>
              </a:path>
              <a:path w="1897379" h="935989">
                <a:moveTo>
                  <a:pt x="960196" y="477519"/>
                </a:moveTo>
                <a:lnTo>
                  <a:pt x="954646" y="477519"/>
                </a:lnTo>
                <a:lnTo>
                  <a:pt x="932065" y="491489"/>
                </a:lnTo>
                <a:lnTo>
                  <a:pt x="922426" y="499109"/>
                </a:lnTo>
                <a:lnTo>
                  <a:pt x="916152" y="501649"/>
                </a:lnTo>
                <a:lnTo>
                  <a:pt x="913587" y="502919"/>
                </a:lnTo>
                <a:lnTo>
                  <a:pt x="913752" y="515619"/>
                </a:lnTo>
                <a:lnTo>
                  <a:pt x="912634" y="516889"/>
                </a:lnTo>
                <a:lnTo>
                  <a:pt x="912164" y="519429"/>
                </a:lnTo>
                <a:lnTo>
                  <a:pt x="911542" y="520699"/>
                </a:lnTo>
                <a:lnTo>
                  <a:pt x="910907" y="520699"/>
                </a:lnTo>
                <a:lnTo>
                  <a:pt x="910145" y="523239"/>
                </a:lnTo>
                <a:lnTo>
                  <a:pt x="898144" y="523239"/>
                </a:lnTo>
                <a:lnTo>
                  <a:pt x="895032" y="525779"/>
                </a:lnTo>
                <a:lnTo>
                  <a:pt x="963289" y="525780"/>
                </a:lnTo>
                <a:lnTo>
                  <a:pt x="963853" y="521969"/>
                </a:lnTo>
                <a:lnTo>
                  <a:pt x="971169" y="515619"/>
                </a:lnTo>
                <a:lnTo>
                  <a:pt x="972413" y="514349"/>
                </a:lnTo>
                <a:lnTo>
                  <a:pt x="972400" y="500379"/>
                </a:lnTo>
                <a:lnTo>
                  <a:pt x="972731" y="497839"/>
                </a:lnTo>
                <a:lnTo>
                  <a:pt x="973340" y="496569"/>
                </a:lnTo>
                <a:lnTo>
                  <a:pt x="973975" y="494029"/>
                </a:lnTo>
                <a:lnTo>
                  <a:pt x="972261" y="494029"/>
                </a:lnTo>
                <a:lnTo>
                  <a:pt x="972566" y="490219"/>
                </a:lnTo>
                <a:lnTo>
                  <a:pt x="970229" y="488949"/>
                </a:lnTo>
                <a:lnTo>
                  <a:pt x="970112" y="483869"/>
                </a:lnTo>
                <a:lnTo>
                  <a:pt x="970053" y="482599"/>
                </a:lnTo>
                <a:lnTo>
                  <a:pt x="965746" y="482599"/>
                </a:lnTo>
                <a:lnTo>
                  <a:pt x="964641" y="481329"/>
                </a:lnTo>
                <a:lnTo>
                  <a:pt x="960196" y="477519"/>
                </a:lnTo>
                <a:close/>
              </a:path>
              <a:path w="1897379" h="935989">
                <a:moveTo>
                  <a:pt x="420293" y="523239"/>
                </a:moveTo>
                <a:lnTo>
                  <a:pt x="417352" y="525477"/>
                </a:lnTo>
                <a:lnTo>
                  <a:pt x="419150" y="524509"/>
                </a:lnTo>
                <a:lnTo>
                  <a:pt x="420293" y="523239"/>
                </a:lnTo>
                <a:close/>
              </a:path>
              <a:path w="1897379" h="935989">
                <a:moveTo>
                  <a:pt x="411378" y="516889"/>
                </a:moveTo>
                <a:lnTo>
                  <a:pt x="388353" y="516889"/>
                </a:lnTo>
                <a:lnTo>
                  <a:pt x="391515" y="519429"/>
                </a:lnTo>
                <a:lnTo>
                  <a:pt x="394995" y="520699"/>
                </a:lnTo>
                <a:lnTo>
                  <a:pt x="397256" y="523239"/>
                </a:lnTo>
                <a:lnTo>
                  <a:pt x="399516" y="524509"/>
                </a:lnTo>
                <a:lnTo>
                  <a:pt x="401586" y="521969"/>
                </a:lnTo>
                <a:lnTo>
                  <a:pt x="403555" y="519429"/>
                </a:lnTo>
                <a:lnTo>
                  <a:pt x="410248" y="519429"/>
                </a:lnTo>
                <a:lnTo>
                  <a:pt x="411378" y="516889"/>
                </a:lnTo>
                <a:close/>
              </a:path>
              <a:path w="1897379" h="935989">
                <a:moveTo>
                  <a:pt x="449008" y="521969"/>
                </a:moveTo>
                <a:lnTo>
                  <a:pt x="445528" y="523239"/>
                </a:lnTo>
                <a:lnTo>
                  <a:pt x="448989" y="523239"/>
                </a:lnTo>
                <a:lnTo>
                  <a:pt x="449008" y="521969"/>
                </a:lnTo>
                <a:close/>
              </a:path>
              <a:path w="1897379" h="935989">
                <a:moveTo>
                  <a:pt x="841286" y="521969"/>
                </a:moveTo>
                <a:lnTo>
                  <a:pt x="834910" y="521969"/>
                </a:lnTo>
                <a:lnTo>
                  <a:pt x="836561" y="523239"/>
                </a:lnTo>
                <a:lnTo>
                  <a:pt x="839393" y="523239"/>
                </a:lnTo>
                <a:lnTo>
                  <a:pt x="841286" y="521969"/>
                </a:lnTo>
                <a:close/>
              </a:path>
              <a:path w="1897379" h="935989">
                <a:moveTo>
                  <a:pt x="864793" y="469899"/>
                </a:moveTo>
                <a:lnTo>
                  <a:pt x="855929" y="469899"/>
                </a:lnTo>
                <a:lnTo>
                  <a:pt x="860894" y="515619"/>
                </a:lnTo>
                <a:lnTo>
                  <a:pt x="862533" y="516889"/>
                </a:lnTo>
                <a:lnTo>
                  <a:pt x="862774" y="521969"/>
                </a:lnTo>
                <a:lnTo>
                  <a:pt x="841286" y="521969"/>
                </a:lnTo>
                <a:lnTo>
                  <a:pt x="839393" y="523239"/>
                </a:lnTo>
                <a:lnTo>
                  <a:pt x="910145" y="523239"/>
                </a:lnTo>
                <a:lnTo>
                  <a:pt x="910907" y="520699"/>
                </a:lnTo>
                <a:lnTo>
                  <a:pt x="911542" y="520699"/>
                </a:lnTo>
                <a:lnTo>
                  <a:pt x="912164" y="519429"/>
                </a:lnTo>
                <a:lnTo>
                  <a:pt x="912634" y="516889"/>
                </a:lnTo>
                <a:lnTo>
                  <a:pt x="913752" y="515619"/>
                </a:lnTo>
                <a:lnTo>
                  <a:pt x="913587" y="502919"/>
                </a:lnTo>
                <a:lnTo>
                  <a:pt x="909104" y="502919"/>
                </a:lnTo>
                <a:lnTo>
                  <a:pt x="909104" y="499109"/>
                </a:lnTo>
                <a:lnTo>
                  <a:pt x="903935" y="496569"/>
                </a:lnTo>
                <a:lnTo>
                  <a:pt x="900595" y="496569"/>
                </a:lnTo>
                <a:lnTo>
                  <a:pt x="898740" y="492759"/>
                </a:lnTo>
                <a:lnTo>
                  <a:pt x="897267" y="491489"/>
                </a:lnTo>
                <a:lnTo>
                  <a:pt x="893822" y="488949"/>
                </a:lnTo>
                <a:lnTo>
                  <a:pt x="886040" y="483869"/>
                </a:lnTo>
                <a:lnTo>
                  <a:pt x="875754" y="476249"/>
                </a:lnTo>
                <a:lnTo>
                  <a:pt x="864793" y="469899"/>
                </a:lnTo>
                <a:close/>
              </a:path>
              <a:path w="1897379" h="935989">
                <a:moveTo>
                  <a:pt x="400735" y="504189"/>
                </a:moveTo>
                <a:lnTo>
                  <a:pt x="390702" y="506729"/>
                </a:lnTo>
                <a:lnTo>
                  <a:pt x="387896" y="507999"/>
                </a:lnTo>
                <a:lnTo>
                  <a:pt x="348195" y="507999"/>
                </a:lnTo>
                <a:lnTo>
                  <a:pt x="354507" y="510539"/>
                </a:lnTo>
                <a:lnTo>
                  <a:pt x="357187" y="513079"/>
                </a:lnTo>
                <a:lnTo>
                  <a:pt x="366293" y="515619"/>
                </a:lnTo>
                <a:lnTo>
                  <a:pt x="370725" y="518159"/>
                </a:lnTo>
                <a:lnTo>
                  <a:pt x="376567" y="521969"/>
                </a:lnTo>
                <a:lnTo>
                  <a:pt x="380187" y="520699"/>
                </a:lnTo>
                <a:lnTo>
                  <a:pt x="388353" y="516889"/>
                </a:lnTo>
                <a:lnTo>
                  <a:pt x="411378" y="516889"/>
                </a:lnTo>
                <a:lnTo>
                  <a:pt x="406412" y="513079"/>
                </a:lnTo>
                <a:lnTo>
                  <a:pt x="407543" y="513079"/>
                </a:lnTo>
                <a:lnTo>
                  <a:pt x="407758" y="509269"/>
                </a:lnTo>
                <a:lnTo>
                  <a:pt x="418693" y="509269"/>
                </a:lnTo>
                <a:lnTo>
                  <a:pt x="420281" y="506729"/>
                </a:lnTo>
                <a:lnTo>
                  <a:pt x="405879" y="506729"/>
                </a:lnTo>
                <a:lnTo>
                  <a:pt x="402615" y="505459"/>
                </a:lnTo>
                <a:lnTo>
                  <a:pt x="400735" y="504189"/>
                </a:lnTo>
                <a:close/>
              </a:path>
              <a:path w="1897379" h="935989">
                <a:moveTo>
                  <a:pt x="421995" y="520699"/>
                </a:moveTo>
                <a:lnTo>
                  <a:pt x="420154" y="521969"/>
                </a:lnTo>
                <a:lnTo>
                  <a:pt x="421284" y="521969"/>
                </a:lnTo>
                <a:lnTo>
                  <a:pt x="421995" y="520699"/>
                </a:lnTo>
                <a:close/>
              </a:path>
              <a:path w="1897379" h="935989">
                <a:moveTo>
                  <a:pt x="440563" y="518159"/>
                </a:moveTo>
                <a:lnTo>
                  <a:pt x="434949" y="519429"/>
                </a:lnTo>
                <a:lnTo>
                  <a:pt x="428879" y="521969"/>
                </a:lnTo>
                <a:lnTo>
                  <a:pt x="444287" y="521969"/>
                </a:lnTo>
                <a:lnTo>
                  <a:pt x="440563" y="518159"/>
                </a:lnTo>
                <a:close/>
              </a:path>
              <a:path w="1897379" h="935989">
                <a:moveTo>
                  <a:pt x="422249" y="505459"/>
                </a:moveTo>
                <a:lnTo>
                  <a:pt x="420281" y="506729"/>
                </a:lnTo>
                <a:lnTo>
                  <a:pt x="418693" y="509269"/>
                </a:lnTo>
                <a:lnTo>
                  <a:pt x="417499" y="509269"/>
                </a:lnTo>
                <a:lnTo>
                  <a:pt x="417245" y="520699"/>
                </a:lnTo>
                <a:lnTo>
                  <a:pt x="419862" y="519429"/>
                </a:lnTo>
                <a:lnTo>
                  <a:pt x="420065" y="519429"/>
                </a:lnTo>
                <a:lnTo>
                  <a:pt x="420662" y="518159"/>
                </a:lnTo>
                <a:lnTo>
                  <a:pt x="423621" y="515619"/>
                </a:lnTo>
                <a:lnTo>
                  <a:pt x="420471" y="509269"/>
                </a:lnTo>
                <a:lnTo>
                  <a:pt x="423379" y="507999"/>
                </a:lnTo>
                <a:lnTo>
                  <a:pt x="424078" y="507999"/>
                </a:lnTo>
                <a:lnTo>
                  <a:pt x="423214" y="506729"/>
                </a:lnTo>
                <a:lnTo>
                  <a:pt x="422249" y="505459"/>
                </a:lnTo>
                <a:close/>
              </a:path>
              <a:path w="1897379" h="935989">
                <a:moveTo>
                  <a:pt x="419862" y="519429"/>
                </a:moveTo>
                <a:lnTo>
                  <a:pt x="417245" y="520699"/>
                </a:lnTo>
                <a:lnTo>
                  <a:pt x="419608" y="520699"/>
                </a:lnTo>
                <a:lnTo>
                  <a:pt x="419862" y="519429"/>
                </a:lnTo>
                <a:close/>
              </a:path>
              <a:path w="1897379" h="935989">
                <a:moveTo>
                  <a:pt x="1377657" y="477519"/>
                </a:moveTo>
                <a:lnTo>
                  <a:pt x="1373428" y="477519"/>
                </a:lnTo>
                <a:lnTo>
                  <a:pt x="1373949" y="482599"/>
                </a:lnTo>
                <a:lnTo>
                  <a:pt x="1374876" y="487679"/>
                </a:lnTo>
                <a:lnTo>
                  <a:pt x="1374000" y="488949"/>
                </a:lnTo>
                <a:lnTo>
                  <a:pt x="1373365" y="490219"/>
                </a:lnTo>
                <a:lnTo>
                  <a:pt x="1372349" y="491489"/>
                </a:lnTo>
                <a:lnTo>
                  <a:pt x="1371473" y="492759"/>
                </a:lnTo>
                <a:lnTo>
                  <a:pt x="1372489" y="494029"/>
                </a:lnTo>
                <a:lnTo>
                  <a:pt x="1374343" y="496569"/>
                </a:lnTo>
                <a:lnTo>
                  <a:pt x="1379448" y="499109"/>
                </a:lnTo>
                <a:lnTo>
                  <a:pt x="1381480" y="505459"/>
                </a:lnTo>
                <a:lnTo>
                  <a:pt x="1383347" y="511809"/>
                </a:lnTo>
                <a:lnTo>
                  <a:pt x="1382725" y="514349"/>
                </a:lnTo>
                <a:lnTo>
                  <a:pt x="1380540" y="518159"/>
                </a:lnTo>
                <a:lnTo>
                  <a:pt x="1382014" y="518159"/>
                </a:lnTo>
                <a:lnTo>
                  <a:pt x="1385608" y="520699"/>
                </a:lnTo>
                <a:lnTo>
                  <a:pt x="1387627" y="520699"/>
                </a:lnTo>
                <a:lnTo>
                  <a:pt x="1390269" y="516889"/>
                </a:lnTo>
                <a:lnTo>
                  <a:pt x="1392999" y="515619"/>
                </a:lnTo>
                <a:lnTo>
                  <a:pt x="1393774" y="511809"/>
                </a:lnTo>
                <a:lnTo>
                  <a:pt x="1399273" y="511809"/>
                </a:lnTo>
                <a:lnTo>
                  <a:pt x="1398308" y="510539"/>
                </a:lnTo>
                <a:lnTo>
                  <a:pt x="1398308" y="509269"/>
                </a:lnTo>
                <a:lnTo>
                  <a:pt x="1399146" y="502919"/>
                </a:lnTo>
                <a:lnTo>
                  <a:pt x="1399540" y="500379"/>
                </a:lnTo>
                <a:lnTo>
                  <a:pt x="1401635" y="499109"/>
                </a:lnTo>
                <a:lnTo>
                  <a:pt x="1405932" y="499109"/>
                </a:lnTo>
                <a:lnTo>
                  <a:pt x="1407033" y="496569"/>
                </a:lnTo>
                <a:lnTo>
                  <a:pt x="1410563" y="496569"/>
                </a:lnTo>
                <a:lnTo>
                  <a:pt x="1411122" y="495299"/>
                </a:lnTo>
                <a:lnTo>
                  <a:pt x="1411859" y="495299"/>
                </a:lnTo>
                <a:lnTo>
                  <a:pt x="1412646" y="494029"/>
                </a:lnTo>
                <a:lnTo>
                  <a:pt x="1413687" y="494029"/>
                </a:lnTo>
                <a:lnTo>
                  <a:pt x="1413687" y="492759"/>
                </a:lnTo>
                <a:lnTo>
                  <a:pt x="1415491" y="490219"/>
                </a:lnTo>
                <a:lnTo>
                  <a:pt x="1411795" y="490219"/>
                </a:lnTo>
                <a:lnTo>
                  <a:pt x="1410614" y="488949"/>
                </a:lnTo>
                <a:lnTo>
                  <a:pt x="1410855" y="487679"/>
                </a:lnTo>
                <a:lnTo>
                  <a:pt x="1375117" y="487679"/>
                </a:lnTo>
                <a:lnTo>
                  <a:pt x="1375371" y="486409"/>
                </a:lnTo>
                <a:lnTo>
                  <a:pt x="1376895" y="486409"/>
                </a:lnTo>
                <a:lnTo>
                  <a:pt x="1376273" y="482599"/>
                </a:lnTo>
                <a:lnTo>
                  <a:pt x="1377937" y="480059"/>
                </a:lnTo>
                <a:lnTo>
                  <a:pt x="1377657" y="477519"/>
                </a:lnTo>
                <a:close/>
              </a:path>
              <a:path w="1897379" h="935989">
                <a:moveTo>
                  <a:pt x="813231" y="515619"/>
                </a:moveTo>
                <a:lnTo>
                  <a:pt x="810641" y="516889"/>
                </a:lnTo>
                <a:lnTo>
                  <a:pt x="803986" y="516889"/>
                </a:lnTo>
                <a:lnTo>
                  <a:pt x="804341" y="519429"/>
                </a:lnTo>
                <a:lnTo>
                  <a:pt x="817676" y="519429"/>
                </a:lnTo>
                <a:lnTo>
                  <a:pt x="816190" y="516889"/>
                </a:lnTo>
                <a:lnTo>
                  <a:pt x="813231" y="515619"/>
                </a:lnTo>
                <a:close/>
              </a:path>
              <a:path w="1897379" h="935989">
                <a:moveTo>
                  <a:pt x="1127023" y="511809"/>
                </a:moveTo>
                <a:lnTo>
                  <a:pt x="1115288" y="511809"/>
                </a:lnTo>
                <a:lnTo>
                  <a:pt x="1114374" y="513079"/>
                </a:lnTo>
                <a:lnTo>
                  <a:pt x="1115288" y="515619"/>
                </a:lnTo>
                <a:lnTo>
                  <a:pt x="1114907" y="515619"/>
                </a:lnTo>
                <a:lnTo>
                  <a:pt x="1113929" y="516889"/>
                </a:lnTo>
                <a:lnTo>
                  <a:pt x="1166329" y="516889"/>
                </a:lnTo>
                <a:lnTo>
                  <a:pt x="1168476" y="515619"/>
                </a:lnTo>
                <a:lnTo>
                  <a:pt x="1167872" y="514349"/>
                </a:lnTo>
                <a:lnTo>
                  <a:pt x="1136192" y="514349"/>
                </a:lnTo>
                <a:lnTo>
                  <a:pt x="1134833" y="513079"/>
                </a:lnTo>
                <a:lnTo>
                  <a:pt x="1127912" y="513079"/>
                </a:lnTo>
                <a:lnTo>
                  <a:pt x="1127023" y="511809"/>
                </a:lnTo>
                <a:close/>
              </a:path>
              <a:path w="1897379" h="935989">
                <a:moveTo>
                  <a:pt x="1186916" y="468629"/>
                </a:moveTo>
                <a:lnTo>
                  <a:pt x="1185087" y="469899"/>
                </a:lnTo>
                <a:lnTo>
                  <a:pt x="1183093" y="469899"/>
                </a:lnTo>
                <a:lnTo>
                  <a:pt x="1183093" y="473709"/>
                </a:lnTo>
                <a:lnTo>
                  <a:pt x="1179766" y="477519"/>
                </a:lnTo>
                <a:lnTo>
                  <a:pt x="1177988" y="482599"/>
                </a:lnTo>
                <a:lnTo>
                  <a:pt x="1180426" y="482599"/>
                </a:lnTo>
                <a:lnTo>
                  <a:pt x="1181773" y="485139"/>
                </a:lnTo>
                <a:lnTo>
                  <a:pt x="1181773" y="487679"/>
                </a:lnTo>
                <a:lnTo>
                  <a:pt x="1178915" y="496569"/>
                </a:lnTo>
                <a:lnTo>
                  <a:pt x="1177607" y="497839"/>
                </a:lnTo>
                <a:lnTo>
                  <a:pt x="1176817" y="498054"/>
                </a:lnTo>
                <a:lnTo>
                  <a:pt x="1162214" y="503277"/>
                </a:lnTo>
                <a:lnTo>
                  <a:pt x="1166063" y="510539"/>
                </a:lnTo>
                <a:lnTo>
                  <a:pt x="1168476" y="515619"/>
                </a:lnTo>
                <a:lnTo>
                  <a:pt x="1169339" y="515619"/>
                </a:lnTo>
                <a:lnTo>
                  <a:pt x="1172781" y="514349"/>
                </a:lnTo>
                <a:lnTo>
                  <a:pt x="1176121" y="514349"/>
                </a:lnTo>
                <a:lnTo>
                  <a:pt x="1180642" y="513079"/>
                </a:lnTo>
                <a:lnTo>
                  <a:pt x="1178458" y="511809"/>
                </a:lnTo>
                <a:lnTo>
                  <a:pt x="1180414" y="509269"/>
                </a:lnTo>
                <a:lnTo>
                  <a:pt x="1182357" y="507999"/>
                </a:lnTo>
                <a:lnTo>
                  <a:pt x="1187171" y="507993"/>
                </a:lnTo>
                <a:lnTo>
                  <a:pt x="1187881" y="504189"/>
                </a:lnTo>
                <a:lnTo>
                  <a:pt x="1191298" y="502919"/>
                </a:lnTo>
                <a:lnTo>
                  <a:pt x="1193021" y="502919"/>
                </a:lnTo>
                <a:lnTo>
                  <a:pt x="1192707" y="500379"/>
                </a:lnTo>
                <a:lnTo>
                  <a:pt x="1193101" y="495299"/>
                </a:lnTo>
                <a:lnTo>
                  <a:pt x="1196365" y="495299"/>
                </a:lnTo>
                <a:lnTo>
                  <a:pt x="1198930" y="492759"/>
                </a:lnTo>
                <a:lnTo>
                  <a:pt x="1199095" y="491489"/>
                </a:lnTo>
                <a:lnTo>
                  <a:pt x="1202359" y="487679"/>
                </a:lnTo>
                <a:lnTo>
                  <a:pt x="1204379" y="483869"/>
                </a:lnTo>
                <a:lnTo>
                  <a:pt x="1201496" y="482599"/>
                </a:lnTo>
                <a:lnTo>
                  <a:pt x="1199172" y="478789"/>
                </a:lnTo>
                <a:lnTo>
                  <a:pt x="1198549" y="477519"/>
                </a:lnTo>
                <a:lnTo>
                  <a:pt x="1193406" y="477519"/>
                </a:lnTo>
                <a:lnTo>
                  <a:pt x="1188262" y="473709"/>
                </a:lnTo>
                <a:lnTo>
                  <a:pt x="1187437" y="471169"/>
                </a:lnTo>
                <a:lnTo>
                  <a:pt x="1186916" y="468629"/>
                </a:lnTo>
                <a:close/>
              </a:path>
              <a:path w="1897379" h="935989">
                <a:moveTo>
                  <a:pt x="1138891" y="510539"/>
                </a:moveTo>
                <a:lnTo>
                  <a:pt x="1117981" y="510539"/>
                </a:lnTo>
                <a:lnTo>
                  <a:pt x="1119047" y="511809"/>
                </a:lnTo>
                <a:lnTo>
                  <a:pt x="1133475" y="511809"/>
                </a:lnTo>
                <a:lnTo>
                  <a:pt x="1136192" y="514349"/>
                </a:lnTo>
                <a:lnTo>
                  <a:pt x="1137539" y="514349"/>
                </a:lnTo>
                <a:lnTo>
                  <a:pt x="1138891" y="510539"/>
                </a:lnTo>
                <a:close/>
              </a:path>
              <a:path w="1897379" h="935989">
                <a:moveTo>
                  <a:pt x="1162214" y="503277"/>
                </a:moveTo>
                <a:lnTo>
                  <a:pt x="1159662" y="504189"/>
                </a:lnTo>
                <a:lnTo>
                  <a:pt x="1154239" y="505459"/>
                </a:lnTo>
                <a:lnTo>
                  <a:pt x="1145667" y="505459"/>
                </a:lnTo>
                <a:lnTo>
                  <a:pt x="1139342" y="509269"/>
                </a:lnTo>
                <a:lnTo>
                  <a:pt x="1137539" y="514349"/>
                </a:lnTo>
                <a:lnTo>
                  <a:pt x="1167872" y="514349"/>
                </a:lnTo>
                <a:lnTo>
                  <a:pt x="1166063" y="510539"/>
                </a:lnTo>
                <a:lnTo>
                  <a:pt x="1163370" y="505459"/>
                </a:lnTo>
                <a:lnTo>
                  <a:pt x="1154239" y="505459"/>
                </a:lnTo>
                <a:lnTo>
                  <a:pt x="1147457" y="504189"/>
                </a:lnTo>
                <a:lnTo>
                  <a:pt x="1162697" y="504189"/>
                </a:lnTo>
                <a:lnTo>
                  <a:pt x="1162214" y="503277"/>
                </a:lnTo>
                <a:close/>
              </a:path>
              <a:path w="1897379" h="935989">
                <a:moveTo>
                  <a:pt x="1133475" y="511809"/>
                </a:moveTo>
                <a:lnTo>
                  <a:pt x="1127023" y="511809"/>
                </a:lnTo>
                <a:lnTo>
                  <a:pt x="1127912" y="513079"/>
                </a:lnTo>
                <a:lnTo>
                  <a:pt x="1133475" y="511809"/>
                </a:lnTo>
                <a:close/>
              </a:path>
              <a:path w="1897379" h="935989">
                <a:moveTo>
                  <a:pt x="1133475" y="511809"/>
                </a:moveTo>
                <a:lnTo>
                  <a:pt x="1127912" y="513079"/>
                </a:lnTo>
                <a:lnTo>
                  <a:pt x="1134833" y="513079"/>
                </a:lnTo>
                <a:lnTo>
                  <a:pt x="1133475" y="511809"/>
                </a:lnTo>
                <a:close/>
              </a:path>
              <a:path w="1897379" h="935989">
                <a:moveTo>
                  <a:pt x="1433144" y="499109"/>
                </a:moveTo>
                <a:lnTo>
                  <a:pt x="1416253" y="499109"/>
                </a:lnTo>
                <a:lnTo>
                  <a:pt x="1417599" y="504189"/>
                </a:lnTo>
                <a:lnTo>
                  <a:pt x="1416481" y="504189"/>
                </a:lnTo>
                <a:lnTo>
                  <a:pt x="1416481" y="509269"/>
                </a:lnTo>
                <a:lnTo>
                  <a:pt x="1414678" y="509269"/>
                </a:lnTo>
                <a:lnTo>
                  <a:pt x="1415580" y="513079"/>
                </a:lnTo>
                <a:lnTo>
                  <a:pt x="1418043" y="510539"/>
                </a:lnTo>
                <a:lnTo>
                  <a:pt x="1421638" y="507999"/>
                </a:lnTo>
                <a:lnTo>
                  <a:pt x="1427037" y="507993"/>
                </a:lnTo>
                <a:lnTo>
                  <a:pt x="1427480" y="506729"/>
                </a:lnTo>
                <a:lnTo>
                  <a:pt x="1438148" y="506729"/>
                </a:lnTo>
                <a:lnTo>
                  <a:pt x="1438148" y="504189"/>
                </a:lnTo>
                <a:lnTo>
                  <a:pt x="1431798" y="502919"/>
                </a:lnTo>
                <a:lnTo>
                  <a:pt x="1433144" y="499109"/>
                </a:lnTo>
                <a:close/>
              </a:path>
              <a:path w="1897379" h="935989">
                <a:moveTo>
                  <a:pt x="1422996" y="507999"/>
                </a:moveTo>
                <a:lnTo>
                  <a:pt x="1421638" y="507999"/>
                </a:lnTo>
                <a:lnTo>
                  <a:pt x="1418043" y="510539"/>
                </a:lnTo>
                <a:lnTo>
                  <a:pt x="1415580" y="513079"/>
                </a:lnTo>
                <a:lnTo>
                  <a:pt x="1437373" y="513079"/>
                </a:lnTo>
                <a:lnTo>
                  <a:pt x="1434236" y="510539"/>
                </a:lnTo>
                <a:lnTo>
                  <a:pt x="1424343" y="510539"/>
                </a:lnTo>
                <a:lnTo>
                  <a:pt x="1422996" y="507999"/>
                </a:lnTo>
                <a:close/>
              </a:path>
              <a:path w="1897379" h="935989">
                <a:moveTo>
                  <a:pt x="1117981" y="510539"/>
                </a:moveTo>
                <a:lnTo>
                  <a:pt x="1116177" y="511809"/>
                </a:lnTo>
                <a:lnTo>
                  <a:pt x="1119047" y="511809"/>
                </a:lnTo>
                <a:lnTo>
                  <a:pt x="1117981" y="510539"/>
                </a:lnTo>
                <a:close/>
              </a:path>
              <a:path w="1897379" h="935989">
                <a:moveTo>
                  <a:pt x="473138" y="504189"/>
                </a:moveTo>
                <a:lnTo>
                  <a:pt x="474306" y="506729"/>
                </a:lnTo>
                <a:lnTo>
                  <a:pt x="475234" y="507999"/>
                </a:lnTo>
                <a:lnTo>
                  <a:pt x="484111" y="510539"/>
                </a:lnTo>
                <a:lnTo>
                  <a:pt x="485978" y="506729"/>
                </a:lnTo>
                <a:lnTo>
                  <a:pt x="473138" y="504189"/>
                </a:lnTo>
                <a:close/>
              </a:path>
              <a:path w="1897379" h="935989">
                <a:moveTo>
                  <a:pt x="515861" y="497839"/>
                </a:moveTo>
                <a:lnTo>
                  <a:pt x="512305" y="499109"/>
                </a:lnTo>
                <a:lnTo>
                  <a:pt x="510197" y="499109"/>
                </a:lnTo>
                <a:lnTo>
                  <a:pt x="509828" y="501649"/>
                </a:lnTo>
                <a:lnTo>
                  <a:pt x="509422" y="505459"/>
                </a:lnTo>
                <a:lnTo>
                  <a:pt x="509168" y="509269"/>
                </a:lnTo>
                <a:lnTo>
                  <a:pt x="511441" y="510539"/>
                </a:lnTo>
                <a:lnTo>
                  <a:pt x="511898" y="507999"/>
                </a:lnTo>
                <a:lnTo>
                  <a:pt x="520306" y="505459"/>
                </a:lnTo>
                <a:lnTo>
                  <a:pt x="527075" y="505459"/>
                </a:lnTo>
                <a:lnTo>
                  <a:pt x="527075" y="501649"/>
                </a:lnTo>
                <a:lnTo>
                  <a:pt x="515861" y="497839"/>
                </a:lnTo>
                <a:close/>
              </a:path>
              <a:path w="1897379" h="935989">
                <a:moveTo>
                  <a:pt x="532218" y="504189"/>
                </a:moveTo>
                <a:lnTo>
                  <a:pt x="534314" y="506729"/>
                </a:lnTo>
                <a:lnTo>
                  <a:pt x="536422" y="510539"/>
                </a:lnTo>
                <a:lnTo>
                  <a:pt x="542433" y="507993"/>
                </a:lnTo>
                <a:lnTo>
                  <a:pt x="543902" y="505459"/>
                </a:lnTo>
                <a:lnTo>
                  <a:pt x="532218" y="504189"/>
                </a:lnTo>
                <a:close/>
              </a:path>
              <a:path w="1897379" h="935989">
                <a:moveTo>
                  <a:pt x="1427035" y="507999"/>
                </a:moveTo>
                <a:lnTo>
                  <a:pt x="1422996" y="507999"/>
                </a:lnTo>
                <a:lnTo>
                  <a:pt x="1424343" y="510539"/>
                </a:lnTo>
                <a:lnTo>
                  <a:pt x="1426591" y="509269"/>
                </a:lnTo>
                <a:lnTo>
                  <a:pt x="1427035" y="507999"/>
                </a:lnTo>
                <a:close/>
              </a:path>
              <a:path w="1897379" h="935989">
                <a:moveTo>
                  <a:pt x="1430858" y="506729"/>
                </a:moveTo>
                <a:lnTo>
                  <a:pt x="1427480" y="506729"/>
                </a:lnTo>
                <a:lnTo>
                  <a:pt x="1426591" y="509269"/>
                </a:lnTo>
                <a:lnTo>
                  <a:pt x="1424343" y="510539"/>
                </a:lnTo>
                <a:lnTo>
                  <a:pt x="1434236" y="510539"/>
                </a:lnTo>
                <a:lnTo>
                  <a:pt x="1430858" y="506729"/>
                </a:lnTo>
                <a:close/>
              </a:path>
              <a:path w="1897379" h="935989">
                <a:moveTo>
                  <a:pt x="495998" y="504189"/>
                </a:moveTo>
                <a:lnTo>
                  <a:pt x="494614" y="507999"/>
                </a:lnTo>
                <a:lnTo>
                  <a:pt x="498348" y="509269"/>
                </a:lnTo>
                <a:lnTo>
                  <a:pt x="505117" y="506729"/>
                </a:lnTo>
                <a:lnTo>
                  <a:pt x="505358" y="506729"/>
                </a:lnTo>
                <a:lnTo>
                  <a:pt x="495998" y="504189"/>
                </a:lnTo>
                <a:close/>
              </a:path>
              <a:path w="1897379" h="935989">
                <a:moveTo>
                  <a:pt x="503555" y="496569"/>
                </a:moveTo>
                <a:lnTo>
                  <a:pt x="501865" y="497839"/>
                </a:lnTo>
                <a:lnTo>
                  <a:pt x="499516" y="499109"/>
                </a:lnTo>
                <a:lnTo>
                  <a:pt x="505358" y="502919"/>
                </a:lnTo>
                <a:lnTo>
                  <a:pt x="505358" y="506729"/>
                </a:lnTo>
                <a:lnTo>
                  <a:pt x="505117" y="506729"/>
                </a:lnTo>
                <a:lnTo>
                  <a:pt x="509168" y="509269"/>
                </a:lnTo>
                <a:lnTo>
                  <a:pt x="509422" y="505459"/>
                </a:lnTo>
                <a:lnTo>
                  <a:pt x="509828" y="501649"/>
                </a:lnTo>
                <a:lnTo>
                  <a:pt x="510197" y="499109"/>
                </a:lnTo>
                <a:lnTo>
                  <a:pt x="507238" y="497839"/>
                </a:lnTo>
                <a:lnTo>
                  <a:pt x="503555" y="496569"/>
                </a:lnTo>
                <a:close/>
              </a:path>
              <a:path w="1897379" h="935989">
                <a:moveTo>
                  <a:pt x="1187170" y="507999"/>
                </a:moveTo>
                <a:lnTo>
                  <a:pt x="1182357" y="507999"/>
                </a:lnTo>
                <a:lnTo>
                  <a:pt x="1185151" y="509269"/>
                </a:lnTo>
                <a:lnTo>
                  <a:pt x="1187170" y="507999"/>
                </a:lnTo>
                <a:close/>
              </a:path>
              <a:path w="1897379" h="935989">
                <a:moveTo>
                  <a:pt x="1468729" y="497839"/>
                </a:moveTo>
                <a:lnTo>
                  <a:pt x="1460474" y="497839"/>
                </a:lnTo>
                <a:lnTo>
                  <a:pt x="1455343" y="501649"/>
                </a:lnTo>
                <a:lnTo>
                  <a:pt x="1459395" y="509269"/>
                </a:lnTo>
                <a:lnTo>
                  <a:pt x="1466088" y="506729"/>
                </a:lnTo>
                <a:lnTo>
                  <a:pt x="1466240" y="505459"/>
                </a:lnTo>
                <a:lnTo>
                  <a:pt x="1466418" y="502919"/>
                </a:lnTo>
                <a:lnTo>
                  <a:pt x="1469453" y="500379"/>
                </a:lnTo>
                <a:lnTo>
                  <a:pt x="1469047" y="499109"/>
                </a:lnTo>
                <a:lnTo>
                  <a:pt x="1468729" y="497839"/>
                </a:lnTo>
                <a:close/>
              </a:path>
              <a:path w="1897379" h="935989">
                <a:moveTo>
                  <a:pt x="350545" y="441959"/>
                </a:moveTo>
                <a:lnTo>
                  <a:pt x="346049" y="441959"/>
                </a:lnTo>
                <a:lnTo>
                  <a:pt x="344805" y="445769"/>
                </a:lnTo>
                <a:lnTo>
                  <a:pt x="343560" y="447039"/>
                </a:lnTo>
                <a:lnTo>
                  <a:pt x="296938" y="447039"/>
                </a:lnTo>
                <a:lnTo>
                  <a:pt x="298564" y="448309"/>
                </a:lnTo>
                <a:lnTo>
                  <a:pt x="301612" y="452119"/>
                </a:lnTo>
                <a:lnTo>
                  <a:pt x="304520" y="452119"/>
                </a:lnTo>
                <a:lnTo>
                  <a:pt x="304520" y="454659"/>
                </a:lnTo>
                <a:lnTo>
                  <a:pt x="305104" y="457199"/>
                </a:lnTo>
                <a:lnTo>
                  <a:pt x="309079" y="457199"/>
                </a:lnTo>
                <a:lnTo>
                  <a:pt x="309435" y="459739"/>
                </a:lnTo>
                <a:lnTo>
                  <a:pt x="312000" y="459739"/>
                </a:lnTo>
                <a:lnTo>
                  <a:pt x="312229" y="461009"/>
                </a:lnTo>
                <a:lnTo>
                  <a:pt x="310832" y="464819"/>
                </a:lnTo>
                <a:lnTo>
                  <a:pt x="311531" y="466089"/>
                </a:lnTo>
                <a:lnTo>
                  <a:pt x="318058" y="468629"/>
                </a:lnTo>
                <a:lnTo>
                  <a:pt x="316547" y="468629"/>
                </a:lnTo>
                <a:lnTo>
                  <a:pt x="321678" y="473709"/>
                </a:lnTo>
                <a:lnTo>
                  <a:pt x="328917" y="481329"/>
                </a:lnTo>
                <a:lnTo>
                  <a:pt x="331965" y="486409"/>
                </a:lnTo>
                <a:lnTo>
                  <a:pt x="332435" y="487679"/>
                </a:lnTo>
                <a:lnTo>
                  <a:pt x="333603" y="491489"/>
                </a:lnTo>
                <a:lnTo>
                  <a:pt x="331851" y="491489"/>
                </a:lnTo>
                <a:lnTo>
                  <a:pt x="333717" y="494029"/>
                </a:lnTo>
                <a:lnTo>
                  <a:pt x="331025" y="494029"/>
                </a:lnTo>
                <a:lnTo>
                  <a:pt x="331254" y="496569"/>
                </a:lnTo>
                <a:lnTo>
                  <a:pt x="332778" y="501649"/>
                </a:lnTo>
                <a:lnTo>
                  <a:pt x="337908" y="501649"/>
                </a:lnTo>
                <a:lnTo>
                  <a:pt x="340829" y="505459"/>
                </a:lnTo>
                <a:lnTo>
                  <a:pt x="345046" y="507999"/>
                </a:lnTo>
                <a:lnTo>
                  <a:pt x="387896" y="507999"/>
                </a:lnTo>
                <a:lnTo>
                  <a:pt x="385330" y="504189"/>
                </a:lnTo>
                <a:lnTo>
                  <a:pt x="381355" y="504189"/>
                </a:lnTo>
                <a:lnTo>
                  <a:pt x="380530" y="501649"/>
                </a:lnTo>
                <a:lnTo>
                  <a:pt x="380085" y="496569"/>
                </a:lnTo>
                <a:lnTo>
                  <a:pt x="376326" y="494029"/>
                </a:lnTo>
                <a:lnTo>
                  <a:pt x="373062" y="490219"/>
                </a:lnTo>
                <a:lnTo>
                  <a:pt x="372592" y="478789"/>
                </a:lnTo>
                <a:lnTo>
                  <a:pt x="372249" y="473709"/>
                </a:lnTo>
                <a:lnTo>
                  <a:pt x="374764" y="466089"/>
                </a:lnTo>
                <a:lnTo>
                  <a:pt x="374904" y="466089"/>
                </a:lnTo>
                <a:lnTo>
                  <a:pt x="374942" y="464819"/>
                </a:lnTo>
                <a:lnTo>
                  <a:pt x="370751" y="464819"/>
                </a:lnTo>
                <a:lnTo>
                  <a:pt x="366255" y="461009"/>
                </a:lnTo>
                <a:lnTo>
                  <a:pt x="364515" y="461009"/>
                </a:lnTo>
                <a:lnTo>
                  <a:pt x="364642" y="459739"/>
                </a:lnTo>
                <a:lnTo>
                  <a:pt x="363143" y="457199"/>
                </a:lnTo>
                <a:lnTo>
                  <a:pt x="363639" y="454659"/>
                </a:lnTo>
                <a:lnTo>
                  <a:pt x="361645" y="453389"/>
                </a:lnTo>
                <a:lnTo>
                  <a:pt x="358648" y="450849"/>
                </a:lnTo>
                <a:lnTo>
                  <a:pt x="356654" y="443229"/>
                </a:lnTo>
                <a:lnTo>
                  <a:pt x="350545" y="441959"/>
                </a:lnTo>
                <a:close/>
              </a:path>
              <a:path w="1897379" h="935989">
                <a:moveTo>
                  <a:pt x="527075" y="505459"/>
                </a:moveTo>
                <a:lnTo>
                  <a:pt x="520306" y="505459"/>
                </a:lnTo>
                <a:lnTo>
                  <a:pt x="527075" y="507999"/>
                </a:lnTo>
                <a:lnTo>
                  <a:pt x="527075" y="505459"/>
                </a:lnTo>
                <a:close/>
              </a:path>
              <a:path w="1897379" h="935989">
                <a:moveTo>
                  <a:pt x="1528368" y="506729"/>
                </a:moveTo>
                <a:lnTo>
                  <a:pt x="1526184" y="507999"/>
                </a:lnTo>
                <a:lnTo>
                  <a:pt x="1528521" y="507999"/>
                </a:lnTo>
                <a:lnTo>
                  <a:pt x="1528368" y="506729"/>
                </a:lnTo>
                <a:close/>
              </a:path>
              <a:path w="1897379" h="935989">
                <a:moveTo>
                  <a:pt x="425780" y="505459"/>
                </a:moveTo>
                <a:lnTo>
                  <a:pt x="422249" y="505459"/>
                </a:lnTo>
                <a:lnTo>
                  <a:pt x="423214" y="506729"/>
                </a:lnTo>
                <a:lnTo>
                  <a:pt x="424086" y="507993"/>
                </a:lnTo>
                <a:lnTo>
                  <a:pt x="425602" y="506729"/>
                </a:lnTo>
                <a:lnTo>
                  <a:pt x="425780" y="505459"/>
                </a:lnTo>
                <a:close/>
              </a:path>
              <a:path w="1897379" h="935989">
                <a:moveTo>
                  <a:pt x="409028" y="497839"/>
                </a:moveTo>
                <a:lnTo>
                  <a:pt x="409257" y="502919"/>
                </a:lnTo>
                <a:lnTo>
                  <a:pt x="405409" y="502919"/>
                </a:lnTo>
                <a:lnTo>
                  <a:pt x="405879" y="506729"/>
                </a:lnTo>
                <a:lnTo>
                  <a:pt x="420281" y="506729"/>
                </a:lnTo>
                <a:lnTo>
                  <a:pt x="422249" y="505459"/>
                </a:lnTo>
                <a:lnTo>
                  <a:pt x="425780" y="505459"/>
                </a:lnTo>
                <a:lnTo>
                  <a:pt x="426135" y="502919"/>
                </a:lnTo>
                <a:lnTo>
                  <a:pt x="426621" y="499109"/>
                </a:lnTo>
                <a:lnTo>
                  <a:pt x="410895" y="499109"/>
                </a:lnTo>
                <a:lnTo>
                  <a:pt x="409028" y="497839"/>
                </a:lnTo>
                <a:close/>
              </a:path>
              <a:path w="1897379" h="935989">
                <a:moveTo>
                  <a:pt x="68465" y="496569"/>
                </a:moveTo>
                <a:lnTo>
                  <a:pt x="62623" y="497839"/>
                </a:lnTo>
                <a:lnTo>
                  <a:pt x="64236" y="505459"/>
                </a:lnTo>
                <a:lnTo>
                  <a:pt x="66916" y="502919"/>
                </a:lnTo>
                <a:lnTo>
                  <a:pt x="68973" y="502919"/>
                </a:lnTo>
                <a:lnTo>
                  <a:pt x="69583" y="501649"/>
                </a:lnTo>
                <a:lnTo>
                  <a:pt x="70383" y="500379"/>
                </a:lnTo>
                <a:lnTo>
                  <a:pt x="68465" y="496569"/>
                </a:lnTo>
                <a:close/>
              </a:path>
              <a:path w="1897379" h="935989">
                <a:moveTo>
                  <a:pt x="1157706" y="504189"/>
                </a:moveTo>
                <a:lnTo>
                  <a:pt x="1147457" y="504189"/>
                </a:lnTo>
                <a:lnTo>
                  <a:pt x="1154239" y="505459"/>
                </a:lnTo>
                <a:lnTo>
                  <a:pt x="1157706" y="504189"/>
                </a:lnTo>
                <a:close/>
              </a:path>
              <a:path w="1897379" h="935989">
                <a:moveTo>
                  <a:pt x="1193021" y="502919"/>
                </a:moveTo>
                <a:lnTo>
                  <a:pt x="1191298" y="502919"/>
                </a:lnTo>
                <a:lnTo>
                  <a:pt x="1193177" y="504189"/>
                </a:lnTo>
                <a:lnTo>
                  <a:pt x="1193021" y="502919"/>
                </a:lnTo>
                <a:close/>
              </a:path>
              <a:path w="1897379" h="935989">
                <a:moveTo>
                  <a:pt x="1176817" y="498054"/>
                </a:moveTo>
                <a:lnTo>
                  <a:pt x="1168247" y="500379"/>
                </a:lnTo>
                <a:lnTo>
                  <a:pt x="1162024" y="502919"/>
                </a:lnTo>
                <a:lnTo>
                  <a:pt x="1162214" y="503277"/>
                </a:lnTo>
                <a:lnTo>
                  <a:pt x="1176817" y="498054"/>
                </a:lnTo>
                <a:close/>
              </a:path>
              <a:path w="1897379" h="935989">
                <a:moveTo>
                  <a:pt x="942289" y="455929"/>
                </a:moveTo>
                <a:lnTo>
                  <a:pt x="845324" y="455929"/>
                </a:lnTo>
                <a:lnTo>
                  <a:pt x="845616" y="457199"/>
                </a:lnTo>
                <a:lnTo>
                  <a:pt x="847217" y="457199"/>
                </a:lnTo>
                <a:lnTo>
                  <a:pt x="850037" y="459407"/>
                </a:lnTo>
                <a:lnTo>
                  <a:pt x="889022" y="485139"/>
                </a:lnTo>
                <a:lnTo>
                  <a:pt x="900595" y="496569"/>
                </a:lnTo>
                <a:lnTo>
                  <a:pt x="903935" y="496569"/>
                </a:lnTo>
                <a:lnTo>
                  <a:pt x="909104" y="499109"/>
                </a:lnTo>
                <a:lnTo>
                  <a:pt x="909104" y="502919"/>
                </a:lnTo>
                <a:lnTo>
                  <a:pt x="912444" y="502919"/>
                </a:lnTo>
                <a:lnTo>
                  <a:pt x="916152" y="501649"/>
                </a:lnTo>
                <a:lnTo>
                  <a:pt x="922426" y="499109"/>
                </a:lnTo>
                <a:lnTo>
                  <a:pt x="932065" y="491489"/>
                </a:lnTo>
                <a:lnTo>
                  <a:pt x="954646" y="477519"/>
                </a:lnTo>
                <a:lnTo>
                  <a:pt x="953998" y="474979"/>
                </a:lnTo>
                <a:lnTo>
                  <a:pt x="953262" y="473709"/>
                </a:lnTo>
                <a:lnTo>
                  <a:pt x="950683" y="473709"/>
                </a:lnTo>
                <a:lnTo>
                  <a:pt x="949718" y="472439"/>
                </a:lnTo>
                <a:lnTo>
                  <a:pt x="946607" y="472439"/>
                </a:lnTo>
                <a:lnTo>
                  <a:pt x="944664" y="471169"/>
                </a:lnTo>
                <a:lnTo>
                  <a:pt x="944283" y="468629"/>
                </a:lnTo>
                <a:lnTo>
                  <a:pt x="945057" y="467359"/>
                </a:lnTo>
                <a:lnTo>
                  <a:pt x="941552" y="463549"/>
                </a:lnTo>
                <a:lnTo>
                  <a:pt x="941552" y="462279"/>
                </a:lnTo>
                <a:lnTo>
                  <a:pt x="943533" y="461009"/>
                </a:lnTo>
                <a:lnTo>
                  <a:pt x="944156" y="459739"/>
                </a:lnTo>
                <a:lnTo>
                  <a:pt x="943063" y="458469"/>
                </a:lnTo>
                <a:lnTo>
                  <a:pt x="943063" y="457199"/>
                </a:lnTo>
                <a:lnTo>
                  <a:pt x="942289" y="455929"/>
                </a:lnTo>
                <a:close/>
              </a:path>
              <a:path w="1897379" h="935989">
                <a:moveTo>
                  <a:pt x="1417434" y="488949"/>
                </a:moveTo>
                <a:lnTo>
                  <a:pt x="1416392" y="488949"/>
                </a:lnTo>
                <a:lnTo>
                  <a:pt x="1413687" y="492759"/>
                </a:lnTo>
                <a:lnTo>
                  <a:pt x="1413687" y="495299"/>
                </a:lnTo>
                <a:lnTo>
                  <a:pt x="1412735" y="495299"/>
                </a:lnTo>
                <a:lnTo>
                  <a:pt x="1413332" y="496569"/>
                </a:lnTo>
                <a:lnTo>
                  <a:pt x="1412646" y="499109"/>
                </a:lnTo>
                <a:lnTo>
                  <a:pt x="1414005" y="501649"/>
                </a:lnTo>
                <a:lnTo>
                  <a:pt x="1416253" y="499109"/>
                </a:lnTo>
                <a:lnTo>
                  <a:pt x="1436484" y="499109"/>
                </a:lnTo>
                <a:lnTo>
                  <a:pt x="1436484" y="496569"/>
                </a:lnTo>
                <a:lnTo>
                  <a:pt x="1435138" y="496569"/>
                </a:lnTo>
                <a:lnTo>
                  <a:pt x="1434689" y="494029"/>
                </a:lnTo>
                <a:lnTo>
                  <a:pt x="1430134" y="494029"/>
                </a:lnTo>
                <a:lnTo>
                  <a:pt x="1426794" y="492759"/>
                </a:lnTo>
                <a:lnTo>
                  <a:pt x="1426794" y="491489"/>
                </a:lnTo>
                <a:lnTo>
                  <a:pt x="1417434" y="491489"/>
                </a:lnTo>
                <a:lnTo>
                  <a:pt x="1417434" y="488949"/>
                </a:lnTo>
                <a:close/>
              </a:path>
              <a:path w="1897379" h="935989">
                <a:moveTo>
                  <a:pt x="1416253" y="499109"/>
                </a:moveTo>
                <a:lnTo>
                  <a:pt x="1414005" y="501649"/>
                </a:lnTo>
                <a:lnTo>
                  <a:pt x="1416926" y="501649"/>
                </a:lnTo>
                <a:lnTo>
                  <a:pt x="1416253" y="499109"/>
                </a:lnTo>
                <a:close/>
              </a:path>
              <a:path w="1897379" h="935989">
                <a:moveTo>
                  <a:pt x="1405932" y="499109"/>
                </a:moveTo>
                <a:lnTo>
                  <a:pt x="1402880" y="499109"/>
                </a:lnTo>
                <a:lnTo>
                  <a:pt x="1405382" y="500379"/>
                </a:lnTo>
                <a:lnTo>
                  <a:pt x="1405932" y="499109"/>
                </a:lnTo>
                <a:close/>
              </a:path>
              <a:path w="1897379" h="935989">
                <a:moveTo>
                  <a:pt x="1412735" y="495299"/>
                </a:moveTo>
                <a:lnTo>
                  <a:pt x="1411401" y="495299"/>
                </a:lnTo>
                <a:lnTo>
                  <a:pt x="1410563" y="496569"/>
                </a:lnTo>
                <a:lnTo>
                  <a:pt x="1407033" y="496569"/>
                </a:lnTo>
                <a:lnTo>
                  <a:pt x="1405382" y="500379"/>
                </a:lnTo>
                <a:lnTo>
                  <a:pt x="1413325" y="500379"/>
                </a:lnTo>
                <a:lnTo>
                  <a:pt x="1412646" y="499109"/>
                </a:lnTo>
                <a:lnTo>
                  <a:pt x="1413332" y="496569"/>
                </a:lnTo>
                <a:lnTo>
                  <a:pt x="1412735" y="495299"/>
                </a:lnTo>
                <a:close/>
              </a:path>
              <a:path w="1897379" h="935989">
                <a:moveTo>
                  <a:pt x="1436484" y="499109"/>
                </a:moveTo>
                <a:lnTo>
                  <a:pt x="1433144" y="499109"/>
                </a:lnTo>
                <a:lnTo>
                  <a:pt x="1436484" y="500379"/>
                </a:lnTo>
                <a:lnTo>
                  <a:pt x="1436484" y="499109"/>
                </a:lnTo>
                <a:close/>
              </a:path>
              <a:path w="1897379" h="935989">
                <a:moveTo>
                  <a:pt x="1445691" y="492759"/>
                </a:moveTo>
                <a:lnTo>
                  <a:pt x="1434465" y="492759"/>
                </a:lnTo>
                <a:lnTo>
                  <a:pt x="1435138" y="496569"/>
                </a:lnTo>
                <a:lnTo>
                  <a:pt x="1436484" y="496569"/>
                </a:lnTo>
                <a:lnTo>
                  <a:pt x="1436484" y="500379"/>
                </a:lnTo>
                <a:lnTo>
                  <a:pt x="1441646" y="500379"/>
                </a:lnTo>
                <a:lnTo>
                  <a:pt x="1442034" y="497839"/>
                </a:lnTo>
                <a:lnTo>
                  <a:pt x="1445463" y="497839"/>
                </a:lnTo>
                <a:lnTo>
                  <a:pt x="1445310" y="494029"/>
                </a:lnTo>
                <a:lnTo>
                  <a:pt x="1445691" y="492759"/>
                </a:lnTo>
                <a:close/>
              </a:path>
              <a:path w="1897379" h="935989">
                <a:moveTo>
                  <a:pt x="423849" y="487679"/>
                </a:moveTo>
                <a:lnTo>
                  <a:pt x="422224" y="488949"/>
                </a:lnTo>
                <a:lnTo>
                  <a:pt x="412648" y="490219"/>
                </a:lnTo>
                <a:lnTo>
                  <a:pt x="410438" y="491489"/>
                </a:lnTo>
                <a:lnTo>
                  <a:pt x="410895" y="499109"/>
                </a:lnTo>
                <a:lnTo>
                  <a:pt x="426621" y="499109"/>
                </a:lnTo>
                <a:lnTo>
                  <a:pt x="426783" y="497839"/>
                </a:lnTo>
                <a:lnTo>
                  <a:pt x="425729" y="496569"/>
                </a:lnTo>
                <a:lnTo>
                  <a:pt x="428993" y="492759"/>
                </a:lnTo>
                <a:lnTo>
                  <a:pt x="430745" y="492759"/>
                </a:lnTo>
                <a:lnTo>
                  <a:pt x="430276" y="490219"/>
                </a:lnTo>
                <a:lnTo>
                  <a:pt x="427596" y="490219"/>
                </a:lnTo>
                <a:lnTo>
                  <a:pt x="423849" y="487679"/>
                </a:lnTo>
                <a:close/>
              </a:path>
              <a:path w="1897379" h="935989">
                <a:moveTo>
                  <a:pt x="942033" y="439072"/>
                </a:moveTo>
                <a:lnTo>
                  <a:pt x="941349" y="439419"/>
                </a:lnTo>
                <a:lnTo>
                  <a:pt x="941044" y="440689"/>
                </a:lnTo>
                <a:lnTo>
                  <a:pt x="942594" y="443229"/>
                </a:lnTo>
                <a:lnTo>
                  <a:pt x="944626" y="447039"/>
                </a:lnTo>
                <a:lnTo>
                  <a:pt x="942594" y="449579"/>
                </a:lnTo>
                <a:lnTo>
                  <a:pt x="944308" y="452119"/>
                </a:lnTo>
                <a:lnTo>
                  <a:pt x="943851" y="453389"/>
                </a:lnTo>
                <a:lnTo>
                  <a:pt x="942289" y="455929"/>
                </a:lnTo>
                <a:lnTo>
                  <a:pt x="943063" y="457199"/>
                </a:lnTo>
                <a:lnTo>
                  <a:pt x="943063" y="458469"/>
                </a:lnTo>
                <a:lnTo>
                  <a:pt x="944156" y="459739"/>
                </a:lnTo>
                <a:lnTo>
                  <a:pt x="943533" y="461009"/>
                </a:lnTo>
                <a:lnTo>
                  <a:pt x="941552" y="462279"/>
                </a:lnTo>
                <a:lnTo>
                  <a:pt x="941552" y="463549"/>
                </a:lnTo>
                <a:lnTo>
                  <a:pt x="945057" y="467359"/>
                </a:lnTo>
                <a:lnTo>
                  <a:pt x="944283" y="468629"/>
                </a:lnTo>
                <a:lnTo>
                  <a:pt x="944664" y="471169"/>
                </a:lnTo>
                <a:lnTo>
                  <a:pt x="946607" y="472439"/>
                </a:lnTo>
                <a:lnTo>
                  <a:pt x="949718" y="472439"/>
                </a:lnTo>
                <a:lnTo>
                  <a:pt x="950683" y="473709"/>
                </a:lnTo>
                <a:lnTo>
                  <a:pt x="953262" y="473709"/>
                </a:lnTo>
                <a:lnTo>
                  <a:pt x="953998" y="474979"/>
                </a:lnTo>
                <a:lnTo>
                  <a:pt x="954709" y="477519"/>
                </a:lnTo>
                <a:lnTo>
                  <a:pt x="974636" y="477519"/>
                </a:lnTo>
                <a:lnTo>
                  <a:pt x="1014818" y="499109"/>
                </a:lnTo>
                <a:lnTo>
                  <a:pt x="1014818" y="496569"/>
                </a:lnTo>
                <a:lnTo>
                  <a:pt x="1019695" y="496569"/>
                </a:lnTo>
                <a:lnTo>
                  <a:pt x="1019695" y="441959"/>
                </a:lnTo>
                <a:lnTo>
                  <a:pt x="1018876" y="440689"/>
                </a:lnTo>
                <a:lnTo>
                  <a:pt x="941260" y="440689"/>
                </a:lnTo>
                <a:lnTo>
                  <a:pt x="941755" y="439419"/>
                </a:lnTo>
                <a:lnTo>
                  <a:pt x="942086" y="439419"/>
                </a:lnTo>
                <a:lnTo>
                  <a:pt x="942033" y="439072"/>
                </a:lnTo>
                <a:close/>
              </a:path>
              <a:path w="1897379" h="935989">
                <a:moveTo>
                  <a:pt x="464716" y="481329"/>
                </a:moveTo>
                <a:lnTo>
                  <a:pt x="453758" y="481329"/>
                </a:lnTo>
                <a:lnTo>
                  <a:pt x="456082" y="483869"/>
                </a:lnTo>
                <a:lnTo>
                  <a:pt x="456552" y="486409"/>
                </a:lnTo>
                <a:lnTo>
                  <a:pt x="459828" y="486409"/>
                </a:lnTo>
                <a:lnTo>
                  <a:pt x="470573" y="487679"/>
                </a:lnTo>
                <a:lnTo>
                  <a:pt x="471271" y="491489"/>
                </a:lnTo>
                <a:lnTo>
                  <a:pt x="481533" y="494029"/>
                </a:lnTo>
                <a:lnTo>
                  <a:pt x="476402" y="496569"/>
                </a:lnTo>
                <a:lnTo>
                  <a:pt x="481533" y="497839"/>
                </a:lnTo>
                <a:lnTo>
                  <a:pt x="495084" y="497839"/>
                </a:lnTo>
                <a:lnTo>
                  <a:pt x="496951" y="495299"/>
                </a:lnTo>
                <a:lnTo>
                  <a:pt x="489712" y="490219"/>
                </a:lnTo>
                <a:lnTo>
                  <a:pt x="486219" y="490219"/>
                </a:lnTo>
                <a:lnTo>
                  <a:pt x="482235" y="488949"/>
                </a:lnTo>
                <a:lnTo>
                  <a:pt x="476111" y="486409"/>
                </a:lnTo>
                <a:lnTo>
                  <a:pt x="468676" y="482599"/>
                </a:lnTo>
                <a:lnTo>
                  <a:pt x="464716" y="481329"/>
                </a:lnTo>
                <a:close/>
              </a:path>
              <a:path w="1897379" h="935989">
                <a:moveTo>
                  <a:pt x="1477378" y="487679"/>
                </a:moveTo>
                <a:lnTo>
                  <a:pt x="1462659" y="487679"/>
                </a:lnTo>
                <a:lnTo>
                  <a:pt x="1463446" y="490219"/>
                </a:lnTo>
                <a:lnTo>
                  <a:pt x="1461566" y="492759"/>
                </a:lnTo>
                <a:lnTo>
                  <a:pt x="1462201" y="494029"/>
                </a:lnTo>
                <a:lnTo>
                  <a:pt x="1465160" y="497839"/>
                </a:lnTo>
                <a:lnTo>
                  <a:pt x="1465389" y="495299"/>
                </a:lnTo>
                <a:lnTo>
                  <a:pt x="1464767" y="492759"/>
                </a:lnTo>
                <a:lnTo>
                  <a:pt x="1467573" y="491489"/>
                </a:lnTo>
                <a:lnTo>
                  <a:pt x="1477378" y="487679"/>
                </a:lnTo>
                <a:close/>
              </a:path>
              <a:path w="1897379" h="935989">
                <a:moveTo>
                  <a:pt x="63398" y="492759"/>
                </a:moveTo>
                <a:lnTo>
                  <a:pt x="59969" y="492759"/>
                </a:lnTo>
                <a:lnTo>
                  <a:pt x="61061" y="496569"/>
                </a:lnTo>
                <a:lnTo>
                  <a:pt x="62204" y="495299"/>
                </a:lnTo>
                <a:lnTo>
                  <a:pt x="64084" y="494029"/>
                </a:lnTo>
                <a:lnTo>
                  <a:pt x="63398" y="492759"/>
                </a:lnTo>
                <a:close/>
              </a:path>
              <a:path w="1897379" h="935989">
                <a:moveTo>
                  <a:pt x="1411401" y="495299"/>
                </a:moveTo>
                <a:lnTo>
                  <a:pt x="1411122" y="495299"/>
                </a:lnTo>
                <a:lnTo>
                  <a:pt x="1410563" y="496569"/>
                </a:lnTo>
                <a:lnTo>
                  <a:pt x="1411401" y="495299"/>
                </a:lnTo>
                <a:close/>
              </a:path>
              <a:path w="1897379" h="935989">
                <a:moveTo>
                  <a:pt x="1253807" y="483869"/>
                </a:moveTo>
                <a:lnTo>
                  <a:pt x="1253502" y="485139"/>
                </a:lnTo>
                <a:lnTo>
                  <a:pt x="1261046" y="495299"/>
                </a:lnTo>
                <a:lnTo>
                  <a:pt x="1268679" y="492759"/>
                </a:lnTo>
                <a:lnTo>
                  <a:pt x="1271485" y="488949"/>
                </a:lnTo>
                <a:lnTo>
                  <a:pt x="1269301" y="487679"/>
                </a:lnTo>
                <a:lnTo>
                  <a:pt x="1271016" y="485139"/>
                </a:lnTo>
                <a:lnTo>
                  <a:pt x="1260970" y="485139"/>
                </a:lnTo>
                <a:lnTo>
                  <a:pt x="1253807" y="483869"/>
                </a:lnTo>
                <a:close/>
              </a:path>
              <a:path w="1897379" h="935989">
                <a:moveTo>
                  <a:pt x="1413687" y="494029"/>
                </a:moveTo>
                <a:lnTo>
                  <a:pt x="1412646" y="494029"/>
                </a:lnTo>
                <a:lnTo>
                  <a:pt x="1411859" y="495299"/>
                </a:lnTo>
                <a:lnTo>
                  <a:pt x="1413687" y="495299"/>
                </a:lnTo>
                <a:lnTo>
                  <a:pt x="1413687" y="494029"/>
                </a:lnTo>
                <a:close/>
              </a:path>
              <a:path w="1897379" h="935989">
                <a:moveTo>
                  <a:pt x="1428445" y="481329"/>
                </a:moveTo>
                <a:lnTo>
                  <a:pt x="1426781" y="485139"/>
                </a:lnTo>
                <a:lnTo>
                  <a:pt x="1423149" y="485139"/>
                </a:lnTo>
                <a:lnTo>
                  <a:pt x="1424127" y="486409"/>
                </a:lnTo>
                <a:lnTo>
                  <a:pt x="1424127" y="488949"/>
                </a:lnTo>
                <a:lnTo>
                  <a:pt x="1426794" y="490219"/>
                </a:lnTo>
                <a:lnTo>
                  <a:pt x="1426794" y="492759"/>
                </a:lnTo>
                <a:lnTo>
                  <a:pt x="1430134" y="494029"/>
                </a:lnTo>
                <a:lnTo>
                  <a:pt x="1432140" y="492759"/>
                </a:lnTo>
                <a:lnTo>
                  <a:pt x="1449120" y="492759"/>
                </a:lnTo>
                <a:lnTo>
                  <a:pt x="1450759" y="491489"/>
                </a:lnTo>
                <a:lnTo>
                  <a:pt x="1451635" y="490219"/>
                </a:lnTo>
                <a:lnTo>
                  <a:pt x="1451978" y="490219"/>
                </a:lnTo>
                <a:lnTo>
                  <a:pt x="1451546" y="488949"/>
                </a:lnTo>
                <a:lnTo>
                  <a:pt x="1449451" y="488949"/>
                </a:lnTo>
                <a:lnTo>
                  <a:pt x="1445691" y="486409"/>
                </a:lnTo>
                <a:lnTo>
                  <a:pt x="1445691" y="483869"/>
                </a:lnTo>
                <a:lnTo>
                  <a:pt x="1430324" y="483869"/>
                </a:lnTo>
                <a:lnTo>
                  <a:pt x="1428445" y="481329"/>
                </a:lnTo>
                <a:close/>
              </a:path>
              <a:path w="1897379" h="935989">
                <a:moveTo>
                  <a:pt x="1434465" y="492759"/>
                </a:moveTo>
                <a:lnTo>
                  <a:pt x="1432140" y="492759"/>
                </a:lnTo>
                <a:lnTo>
                  <a:pt x="1430134" y="494029"/>
                </a:lnTo>
                <a:lnTo>
                  <a:pt x="1434689" y="494029"/>
                </a:lnTo>
                <a:lnTo>
                  <a:pt x="1434465" y="492759"/>
                </a:lnTo>
                <a:close/>
              </a:path>
              <a:path w="1897379" h="935989">
                <a:moveTo>
                  <a:pt x="55918" y="488949"/>
                </a:moveTo>
                <a:lnTo>
                  <a:pt x="50406" y="488949"/>
                </a:lnTo>
                <a:lnTo>
                  <a:pt x="52844" y="492759"/>
                </a:lnTo>
                <a:lnTo>
                  <a:pt x="54025" y="492759"/>
                </a:lnTo>
                <a:lnTo>
                  <a:pt x="54965" y="491489"/>
                </a:lnTo>
                <a:lnTo>
                  <a:pt x="55918" y="488949"/>
                </a:lnTo>
                <a:close/>
              </a:path>
              <a:path w="1897379" h="935989">
                <a:moveTo>
                  <a:pt x="1373949" y="482599"/>
                </a:moveTo>
                <a:lnTo>
                  <a:pt x="1368945" y="482599"/>
                </a:lnTo>
                <a:lnTo>
                  <a:pt x="1370571" y="487679"/>
                </a:lnTo>
                <a:lnTo>
                  <a:pt x="1370685" y="490219"/>
                </a:lnTo>
                <a:lnTo>
                  <a:pt x="1370990" y="491489"/>
                </a:lnTo>
                <a:lnTo>
                  <a:pt x="1371473" y="492759"/>
                </a:lnTo>
                <a:lnTo>
                  <a:pt x="1372349" y="491489"/>
                </a:lnTo>
                <a:lnTo>
                  <a:pt x="1373365" y="490219"/>
                </a:lnTo>
                <a:lnTo>
                  <a:pt x="1374394" y="486409"/>
                </a:lnTo>
                <a:lnTo>
                  <a:pt x="1374644" y="486409"/>
                </a:lnTo>
                <a:lnTo>
                  <a:pt x="1373949" y="482599"/>
                </a:lnTo>
                <a:close/>
              </a:path>
              <a:path w="1897379" h="935989">
                <a:moveTo>
                  <a:pt x="1420211" y="488949"/>
                </a:moveTo>
                <a:lnTo>
                  <a:pt x="1417434" y="488949"/>
                </a:lnTo>
                <a:lnTo>
                  <a:pt x="1417497" y="491489"/>
                </a:lnTo>
                <a:lnTo>
                  <a:pt x="1420761" y="491489"/>
                </a:lnTo>
                <a:lnTo>
                  <a:pt x="1420211" y="488949"/>
                </a:lnTo>
                <a:close/>
              </a:path>
              <a:path w="1897379" h="935989">
                <a:moveTo>
                  <a:pt x="1419517" y="483869"/>
                </a:moveTo>
                <a:lnTo>
                  <a:pt x="1418678" y="486409"/>
                </a:lnTo>
                <a:lnTo>
                  <a:pt x="1419936" y="487679"/>
                </a:lnTo>
                <a:lnTo>
                  <a:pt x="1420761" y="491489"/>
                </a:lnTo>
                <a:lnTo>
                  <a:pt x="1426794" y="491489"/>
                </a:lnTo>
                <a:lnTo>
                  <a:pt x="1426794" y="490219"/>
                </a:lnTo>
                <a:lnTo>
                  <a:pt x="1424127" y="488949"/>
                </a:lnTo>
                <a:lnTo>
                  <a:pt x="1424127" y="486409"/>
                </a:lnTo>
                <a:lnTo>
                  <a:pt x="1423149" y="485139"/>
                </a:lnTo>
                <a:lnTo>
                  <a:pt x="1420520" y="485139"/>
                </a:lnTo>
                <a:lnTo>
                  <a:pt x="1419517" y="483869"/>
                </a:lnTo>
                <a:close/>
              </a:path>
              <a:path w="1897379" h="935989">
                <a:moveTo>
                  <a:pt x="429806" y="487679"/>
                </a:moveTo>
                <a:lnTo>
                  <a:pt x="427596" y="490219"/>
                </a:lnTo>
                <a:lnTo>
                  <a:pt x="430276" y="490219"/>
                </a:lnTo>
                <a:lnTo>
                  <a:pt x="429806" y="487679"/>
                </a:lnTo>
                <a:close/>
              </a:path>
              <a:path w="1897379" h="935989">
                <a:moveTo>
                  <a:pt x="854633" y="443229"/>
                </a:moveTo>
                <a:lnTo>
                  <a:pt x="853440" y="443229"/>
                </a:lnTo>
                <a:lnTo>
                  <a:pt x="852233" y="444499"/>
                </a:lnTo>
                <a:lnTo>
                  <a:pt x="845197" y="448309"/>
                </a:lnTo>
                <a:lnTo>
                  <a:pt x="845078" y="452119"/>
                </a:lnTo>
                <a:lnTo>
                  <a:pt x="845299" y="463549"/>
                </a:lnTo>
                <a:lnTo>
                  <a:pt x="827354" y="463549"/>
                </a:lnTo>
                <a:lnTo>
                  <a:pt x="827354" y="478789"/>
                </a:lnTo>
                <a:lnTo>
                  <a:pt x="821842" y="480059"/>
                </a:lnTo>
                <a:lnTo>
                  <a:pt x="821842" y="490219"/>
                </a:lnTo>
                <a:lnTo>
                  <a:pt x="858136" y="490219"/>
                </a:lnTo>
                <a:lnTo>
                  <a:pt x="855929" y="469899"/>
                </a:lnTo>
                <a:lnTo>
                  <a:pt x="864793" y="469899"/>
                </a:lnTo>
                <a:lnTo>
                  <a:pt x="855332" y="463549"/>
                </a:lnTo>
                <a:lnTo>
                  <a:pt x="850037" y="459407"/>
                </a:lnTo>
                <a:lnTo>
                  <a:pt x="846188" y="457199"/>
                </a:lnTo>
                <a:lnTo>
                  <a:pt x="845616" y="457199"/>
                </a:lnTo>
                <a:lnTo>
                  <a:pt x="845324" y="455929"/>
                </a:lnTo>
                <a:lnTo>
                  <a:pt x="942289" y="455929"/>
                </a:lnTo>
                <a:lnTo>
                  <a:pt x="943851" y="453389"/>
                </a:lnTo>
                <a:lnTo>
                  <a:pt x="944308" y="452119"/>
                </a:lnTo>
                <a:lnTo>
                  <a:pt x="942594" y="449579"/>
                </a:lnTo>
                <a:lnTo>
                  <a:pt x="944626" y="447039"/>
                </a:lnTo>
                <a:lnTo>
                  <a:pt x="943271" y="444499"/>
                </a:lnTo>
                <a:lnTo>
                  <a:pt x="856869" y="444499"/>
                </a:lnTo>
                <a:lnTo>
                  <a:pt x="854633" y="443229"/>
                </a:lnTo>
                <a:close/>
              </a:path>
              <a:path w="1897379" h="935989">
                <a:moveTo>
                  <a:pt x="1374644" y="486409"/>
                </a:moveTo>
                <a:lnTo>
                  <a:pt x="1374394" y="486409"/>
                </a:lnTo>
                <a:lnTo>
                  <a:pt x="1373365" y="490219"/>
                </a:lnTo>
                <a:lnTo>
                  <a:pt x="1374000" y="488949"/>
                </a:lnTo>
                <a:lnTo>
                  <a:pt x="1374876" y="487679"/>
                </a:lnTo>
                <a:lnTo>
                  <a:pt x="1374644" y="486409"/>
                </a:lnTo>
                <a:close/>
              </a:path>
              <a:path w="1897379" h="935989">
                <a:moveTo>
                  <a:pt x="1428445" y="481329"/>
                </a:moveTo>
                <a:lnTo>
                  <a:pt x="1408404" y="481329"/>
                </a:lnTo>
                <a:lnTo>
                  <a:pt x="1407477" y="483869"/>
                </a:lnTo>
                <a:lnTo>
                  <a:pt x="1406652" y="486409"/>
                </a:lnTo>
                <a:lnTo>
                  <a:pt x="1411097" y="486409"/>
                </a:lnTo>
                <a:lnTo>
                  <a:pt x="1410614" y="488949"/>
                </a:lnTo>
                <a:lnTo>
                  <a:pt x="1411795" y="490219"/>
                </a:lnTo>
                <a:lnTo>
                  <a:pt x="1415503" y="488949"/>
                </a:lnTo>
                <a:lnTo>
                  <a:pt x="1420211" y="488949"/>
                </a:lnTo>
                <a:lnTo>
                  <a:pt x="1419936" y="487679"/>
                </a:lnTo>
                <a:lnTo>
                  <a:pt x="1418678" y="486409"/>
                </a:lnTo>
                <a:lnTo>
                  <a:pt x="1419517" y="483869"/>
                </a:lnTo>
                <a:lnTo>
                  <a:pt x="1423276" y="483869"/>
                </a:lnTo>
                <a:lnTo>
                  <a:pt x="1424698" y="482599"/>
                </a:lnTo>
                <a:lnTo>
                  <a:pt x="1427890" y="482599"/>
                </a:lnTo>
                <a:lnTo>
                  <a:pt x="1428445" y="481329"/>
                </a:lnTo>
                <a:close/>
              </a:path>
              <a:path w="1897379" h="935989">
                <a:moveTo>
                  <a:pt x="1416392" y="488949"/>
                </a:moveTo>
                <a:lnTo>
                  <a:pt x="1415503" y="488949"/>
                </a:lnTo>
                <a:lnTo>
                  <a:pt x="1411795" y="490219"/>
                </a:lnTo>
                <a:lnTo>
                  <a:pt x="1415491" y="490219"/>
                </a:lnTo>
                <a:lnTo>
                  <a:pt x="1416392" y="488949"/>
                </a:lnTo>
                <a:close/>
              </a:path>
              <a:path w="1897379" h="935989">
                <a:moveTo>
                  <a:pt x="1452994" y="488949"/>
                </a:moveTo>
                <a:lnTo>
                  <a:pt x="1451546" y="488949"/>
                </a:lnTo>
                <a:lnTo>
                  <a:pt x="1451978" y="490219"/>
                </a:lnTo>
                <a:lnTo>
                  <a:pt x="1452994" y="488949"/>
                </a:lnTo>
                <a:close/>
              </a:path>
              <a:path w="1897379" h="935989">
                <a:moveTo>
                  <a:pt x="1500104" y="478789"/>
                </a:moveTo>
                <a:lnTo>
                  <a:pt x="1439252" y="478789"/>
                </a:lnTo>
                <a:lnTo>
                  <a:pt x="1440510" y="480059"/>
                </a:lnTo>
                <a:lnTo>
                  <a:pt x="1440916" y="481329"/>
                </a:lnTo>
                <a:lnTo>
                  <a:pt x="1447571" y="482599"/>
                </a:lnTo>
                <a:lnTo>
                  <a:pt x="1445691" y="483869"/>
                </a:lnTo>
                <a:lnTo>
                  <a:pt x="1445691" y="486409"/>
                </a:lnTo>
                <a:lnTo>
                  <a:pt x="1449451" y="488949"/>
                </a:lnTo>
                <a:lnTo>
                  <a:pt x="1452994" y="488949"/>
                </a:lnTo>
                <a:lnTo>
                  <a:pt x="1454797" y="490219"/>
                </a:lnTo>
                <a:lnTo>
                  <a:pt x="1455661" y="487679"/>
                </a:lnTo>
                <a:lnTo>
                  <a:pt x="1477378" y="487679"/>
                </a:lnTo>
                <a:lnTo>
                  <a:pt x="1482661" y="483869"/>
                </a:lnTo>
                <a:lnTo>
                  <a:pt x="1482826" y="482599"/>
                </a:lnTo>
                <a:lnTo>
                  <a:pt x="1498549" y="482599"/>
                </a:lnTo>
                <a:lnTo>
                  <a:pt x="1498473" y="480059"/>
                </a:lnTo>
                <a:lnTo>
                  <a:pt x="1500104" y="478789"/>
                </a:lnTo>
                <a:close/>
              </a:path>
              <a:path w="1897379" h="935989">
                <a:moveTo>
                  <a:pt x="1462659" y="487679"/>
                </a:moveTo>
                <a:lnTo>
                  <a:pt x="1457363" y="487679"/>
                </a:lnTo>
                <a:lnTo>
                  <a:pt x="1458087" y="488949"/>
                </a:lnTo>
                <a:lnTo>
                  <a:pt x="1458772" y="490219"/>
                </a:lnTo>
                <a:lnTo>
                  <a:pt x="1459547" y="490219"/>
                </a:lnTo>
                <a:lnTo>
                  <a:pt x="1462659" y="487679"/>
                </a:lnTo>
                <a:close/>
              </a:path>
              <a:path w="1897379" h="935989">
                <a:moveTo>
                  <a:pt x="47002" y="485139"/>
                </a:moveTo>
                <a:lnTo>
                  <a:pt x="41821" y="485139"/>
                </a:lnTo>
                <a:lnTo>
                  <a:pt x="45021" y="488949"/>
                </a:lnTo>
                <a:lnTo>
                  <a:pt x="46126" y="487679"/>
                </a:lnTo>
                <a:lnTo>
                  <a:pt x="47002" y="485139"/>
                </a:lnTo>
                <a:close/>
              </a:path>
              <a:path w="1897379" h="935989">
                <a:moveTo>
                  <a:pt x="450240" y="477519"/>
                </a:moveTo>
                <a:lnTo>
                  <a:pt x="441083" y="485139"/>
                </a:lnTo>
                <a:lnTo>
                  <a:pt x="443484" y="488949"/>
                </a:lnTo>
                <a:lnTo>
                  <a:pt x="453758" y="481329"/>
                </a:lnTo>
                <a:lnTo>
                  <a:pt x="464716" y="481329"/>
                </a:lnTo>
                <a:lnTo>
                  <a:pt x="460756" y="480059"/>
                </a:lnTo>
                <a:lnTo>
                  <a:pt x="450240" y="477519"/>
                </a:lnTo>
                <a:close/>
              </a:path>
              <a:path w="1897379" h="935989">
                <a:moveTo>
                  <a:pt x="1354137" y="468629"/>
                </a:moveTo>
                <a:lnTo>
                  <a:pt x="1353515" y="472439"/>
                </a:lnTo>
                <a:lnTo>
                  <a:pt x="1354137" y="476249"/>
                </a:lnTo>
                <a:lnTo>
                  <a:pt x="1355813" y="480059"/>
                </a:lnTo>
                <a:lnTo>
                  <a:pt x="1356906" y="483869"/>
                </a:lnTo>
                <a:lnTo>
                  <a:pt x="1356931" y="487679"/>
                </a:lnTo>
                <a:lnTo>
                  <a:pt x="1362163" y="487679"/>
                </a:lnTo>
                <a:lnTo>
                  <a:pt x="1364500" y="486409"/>
                </a:lnTo>
                <a:lnTo>
                  <a:pt x="1364818" y="483869"/>
                </a:lnTo>
                <a:lnTo>
                  <a:pt x="1366761" y="482599"/>
                </a:lnTo>
                <a:lnTo>
                  <a:pt x="1373949" y="482599"/>
                </a:lnTo>
                <a:lnTo>
                  <a:pt x="1373819" y="481329"/>
                </a:lnTo>
                <a:lnTo>
                  <a:pt x="1367383" y="481329"/>
                </a:lnTo>
                <a:lnTo>
                  <a:pt x="1367383" y="474979"/>
                </a:lnTo>
                <a:lnTo>
                  <a:pt x="1371168" y="474979"/>
                </a:lnTo>
                <a:lnTo>
                  <a:pt x="1373378" y="471169"/>
                </a:lnTo>
                <a:lnTo>
                  <a:pt x="1373378" y="469899"/>
                </a:lnTo>
                <a:lnTo>
                  <a:pt x="1356029" y="469899"/>
                </a:lnTo>
                <a:lnTo>
                  <a:pt x="1354137" y="468629"/>
                </a:lnTo>
                <a:close/>
              </a:path>
              <a:path w="1897379" h="935989">
                <a:moveTo>
                  <a:pt x="1411097" y="486409"/>
                </a:moveTo>
                <a:lnTo>
                  <a:pt x="1375371" y="486409"/>
                </a:lnTo>
                <a:lnTo>
                  <a:pt x="1375117" y="487679"/>
                </a:lnTo>
                <a:lnTo>
                  <a:pt x="1410855" y="487679"/>
                </a:lnTo>
                <a:lnTo>
                  <a:pt x="1411097" y="486409"/>
                </a:lnTo>
                <a:close/>
              </a:path>
              <a:path w="1897379" h="935989">
                <a:moveTo>
                  <a:pt x="1066444" y="483869"/>
                </a:moveTo>
                <a:lnTo>
                  <a:pt x="1054608" y="483869"/>
                </a:lnTo>
                <a:lnTo>
                  <a:pt x="1056170" y="485139"/>
                </a:lnTo>
                <a:lnTo>
                  <a:pt x="1063015" y="485139"/>
                </a:lnTo>
                <a:lnTo>
                  <a:pt x="1064272" y="486409"/>
                </a:lnTo>
                <a:lnTo>
                  <a:pt x="1067384" y="486409"/>
                </a:lnTo>
                <a:lnTo>
                  <a:pt x="1066444" y="483869"/>
                </a:lnTo>
                <a:close/>
              </a:path>
              <a:path w="1897379" h="935989">
                <a:moveTo>
                  <a:pt x="1073912" y="480059"/>
                </a:moveTo>
                <a:lnTo>
                  <a:pt x="1070800" y="480059"/>
                </a:lnTo>
                <a:lnTo>
                  <a:pt x="1071422" y="483869"/>
                </a:lnTo>
                <a:lnTo>
                  <a:pt x="1066444" y="483869"/>
                </a:lnTo>
                <a:lnTo>
                  <a:pt x="1067384" y="486409"/>
                </a:lnTo>
                <a:lnTo>
                  <a:pt x="1082713" y="486409"/>
                </a:lnTo>
                <a:lnTo>
                  <a:pt x="1080693" y="483869"/>
                </a:lnTo>
                <a:lnTo>
                  <a:pt x="1076579" y="481329"/>
                </a:lnTo>
                <a:lnTo>
                  <a:pt x="1073619" y="481329"/>
                </a:lnTo>
                <a:lnTo>
                  <a:pt x="1073912" y="480059"/>
                </a:lnTo>
                <a:close/>
              </a:path>
              <a:path w="1897379" h="935989">
                <a:moveTo>
                  <a:pt x="1378762" y="476249"/>
                </a:moveTo>
                <a:lnTo>
                  <a:pt x="1377518" y="476249"/>
                </a:lnTo>
                <a:lnTo>
                  <a:pt x="1377797" y="478789"/>
                </a:lnTo>
                <a:lnTo>
                  <a:pt x="1377844" y="480201"/>
                </a:lnTo>
                <a:lnTo>
                  <a:pt x="1376273" y="482599"/>
                </a:lnTo>
                <a:lnTo>
                  <a:pt x="1376895" y="486409"/>
                </a:lnTo>
                <a:lnTo>
                  <a:pt x="1406652" y="486409"/>
                </a:lnTo>
                <a:lnTo>
                  <a:pt x="1407477" y="483869"/>
                </a:lnTo>
                <a:lnTo>
                  <a:pt x="1408404" y="481329"/>
                </a:lnTo>
                <a:lnTo>
                  <a:pt x="1407477" y="481329"/>
                </a:lnTo>
                <a:lnTo>
                  <a:pt x="1404442" y="480059"/>
                </a:lnTo>
                <a:lnTo>
                  <a:pt x="1403731" y="477519"/>
                </a:lnTo>
                <a:lnTo>
                  <a:pt x="1382509" y="477519"/>
                </a:lnTo>
                <a:lnTo>
                  <a:pt x="1378762" y="476249"/>
                </a:lnTo>
                <a:close/>
              </a:path>
              <a:path w="1897379" h="935989">
                <a:moveTo>
                  <a:pt x="1526032" y="467359"/>
                </a:moveTo>
                <a:lnTo>
                  <a:pt x="1519809" y="471169"/>
                </a:lnTo>
                <a:lnTo>
                  <a:pt x="1516380" y="483869"/>
                </a:lnTo>
                <a:lnTo>
                  <a:pt x="1520367" y="486409"/>
                </a:lnTo>
                <a:lnTo>
                  <a:pt x="1522450" y="485139"/>
                </a:lnTo>
                <a:lnTo>
                  <a:pt x="1528826" y="471169"/>
                </a:lnTo>
                <a:lnTo>
                  <a:pt x="1527429" y="469899"/>
                </a:lnTo>
                <a:lnTo>
                  <a:pt x="1526032" y="467359"/>
                </a:lnTo>
                <a:close/>
              </a:path>
              <a:path w="1897379" h="935989">
                <a:moveTo>
                  <a:pt x="1054608" y="483869"/>
                </a:moveTo>
                <a:lnTo>
                  <a:pt x="1051814" y="485139"/>
                </a:lnTo>
                <a:lnTo>
                  <a:pt x="1056170" y="485139"/>
                </a:lnTo>
                <a:lnTo>
                  <a:pt x="1054608" y="483869"/>
                </a:lnTo>
                <a:close/>
              </a:path>
              <a:path w="1897379" h="935989">
                <a:moveTo>
                  <a:pt x="1422755" y="483869"/>
                </a:moveTo>
                <a:lnTo>
                  <a:pt x="1419517" y="483869"/>
                </a:lnTo>
                <a:lnTo>
                  <a:pt x="1420761" y="485139"/>
                </a:lnTo>
                <a:lnTo>
                  <a:pt x="1422234" y="485139"/>
                </a:lnTo>
                <a:lnTo>
                  <a:pt x="1422755" y="483869"/>
                </a:lnTo>
                <a:close/>
              </a:path>
              <a:path w="1897379" h="935989">
                <a:moveTo>
                  <a:pt x="1424698" y="482599"/>
                </a:moveTo>
                <a:lnTo>
                  <a:pt x="1422628" y="485139"/>
                </a:lnTo>
                <a:lnTo>
                  <a:pt x="1426781" y="485139"/>
                </a:lnTo>
                <a:lnTo>
                  <a:pt x="1424698" y="482599"/>
                </a:lnTo>
                <a:close/>
              </a:path>
              <a:path w="1897379" h="935989">
                <a:moveTo>
                  <a:pt x="1427890" y="482599"/>
                </a:moveTo>
                <a:lnTo>
                  <a:pt x="1424698" y="482599"/>
                </a:lnTo>
                <a:lnTo>
                  <a:pt x="1426781" y="485139"/>
                </a:lnTo>
                <a:lnTo>
                  <a:pt x="1427890" y="482599"/>
                </a:lnTo>
                <a:close/>
              </a:path>
              <a:path w="1897379" h="935989">
                <a:moveTo>
                  <a:pt x="1489519" y="482599"/>
                </a:moveTo>
                <a:lnTo>
                  <a:pt x="1482826" y="482599"/>
                </a:lnTo>
                <a:lnTo>
                  <a:pt x="1486255" y="485139"/>
                </a:lnTo>
                <a:lnTo>
                  <a:pt x="1489519" y="482599"/>
                </a:lnTo>
                <a:close/>
              </a:path>
              <a:path w="1897379" h="935989">
                <a:moveTo>
                  <a:pt x="1261516" y="453389"/>
                </a:moveTo>
                <a:lnTo>
                  <a:pt x="1260271" y="454659"/>
                </a:lnTo>
                <a:lnTo>
                  <a:pt x="1256944" y="457199"/>
                </a:lnTo>
                <a:lnTo>
                  <a:pt x="1256944" y="461009"/>
                </a:lnTo>
                <a:lnTo>
                  <a:pt x="1260487" y="461009"/>
                </a:lnTo>
                <a:lnTo>
                  <a:pt x="1260055" y="464819"/>
                </a:lnTo>
                <a:lnTo>
                  <a:pt x="1261516" y="467359"/>
                </a:lnTo>
                <a:lnTo>
                  <a:pt x="1263599" y="468629"/>
                </a:lnTo>
                <a:lnTo>
                  <a:pt x="1265262" y="471169"/>
                </a:lnTo>
                <a:lnTo>
                  <a:pt x="1263599" y="473709"/>
                </a:lnTo>
                <a:lnTo>
                  <a:pt x="1258608" y="473709"/>
                </a:lnTo>
                <a:lnTo>
                  <a:pt x="1258811" y="474979"/>
                </a:lnTo>
                <a:lnTo>
                  <a:pt x="1252048" y="474979"/>
                </a:lnTo>
                <a:lnTo>
                  <a:pt x="1251940" y="476249"/>
                </a:lnTo>
                <a:lnTo>
                  <a:pt x="1250378" y="477519"/>
                </a:lnTo>
                <a:lnTo>
                  <a:pt x="1251940" y="478789"/>
                </a:lnTo>
                <a:lnTo>
                  <a:pt x="1252588" y="481329"/>
                </a:lnTo>
                <a:lnTo>
                  <a:pt x="1258252" y="483869"/>
                </a:lnTo>
                <a:lnTo>
                  <a:pt x="1260970" y="480059"/>
                </a:lnTo>
                <a:lnTo>
                  <a:pt x="1355813" y="480059"/>
                </a:lnTo>
                <a:lnTo>
                  <a:pt x="1355077" y="478789"/>
                </a:lnTo>
                <a:lnTo>
                  <a:pt x="1354137" y="476249"/>
                </a:lnTo>
                <a:lnTo>
                  <a:pt x="1353930" y="474979"/>
                </a:lnTo>
                <a:lnTo>
                  <a:pt x="1258811" y="474979"/>
                </a:lnTo>
                <a:lnTo>
                  <a:pt x="1252156" y="473709"/>
                </a:lnTo>
                <a:lnTo>
                  <a:pt x="1353722" y="473709"/>
                </a:lnTo>
                <a:lnTo>
                  <a:pt x="1353515" y="472439"/>
                </a:lnTo>
                <a:lnTo>
                  <a:pt x="1354137" y="468629"/>
                </a:lnTo>
                <a:lnTo>
                  <a:pt x="1356448" y="468629"/>
                </a:lnTo>
                <a:lnTo>
                  <a:pt x="1357287" y="466089"/>
                </a:lnTo>
                <a:lnTo>
                  <a:pt x="1351292" y="466089"/>
                </a:lnTo>
                <a:lnTo>
                  <a:pt x="1354131" y="462279"/>
                </a:lnTo>
                <a:lnTo>
                  <a:pt x="1344041" y="462279"/>
                </a:lnTo>
                <a:lnTo>
                  <a:pt x="1341551" y="461009"/>
                </a:lnTo>
                <a:lnTo>
                  <a:pt x="1336141" y="459739"/>
                </a:lnTo>
                <a:lnTo>
                  <a:pt x="1335735" y="457199"/>
                </a:lnTo>
                <a:lnTo>
                  <a:pt x="1328864" y="457199"/>
                </a:lnTo>
                <a:lnTo>
                  <a:pt x="1327213" y="455929"/>
                </a:lnTo>
                <a:lnTo>
                  <a:pt x="1264221" y="455929"/>
                </a:lnTo>
                <a:lnTo>
                  <a:pt x="1261516" y="453389"/>
                </a:lnTo>
                <a:close/>
              </a:path>
              <a:path w="1897379" h="935989">
                <a:moveTo>
                  <a:pt x="1506258" y="474979"/>
                </a:moveTo>
                <a:lnTo>
                  <a:pt x="1404899" y="474979"/>
                </a:lnTo>
                <a:lnTo>
                  <a:pt x="1403731" y="477519"/>
                </a:lnTo>
                <a:lnTo>
                  <a:pt x="1404442" y="480059"/>
                </a:lnTo>
                <a:lnTo>
                  <a:pt x="1407477" y="481329"/>
                </a:lnTo>
                <a:lnTo>
                  <a:pt x="1428445" y="481329"/>
                </a:lnTo>
                <a:lnTo>
                  <a:pt x="1430324" y="483869"/>
                </a:lnTo>
                <a:lnTo>
                  <a:pt x="1434058" y="482599"/>
                </a:lnTo>
                <a:lnTo>
                  <a:pt x="1435728" y="482599"/>
                </a:lnTo>
                <a:lnTo>
                  <a:pt x="1436560" y="481329"/>
                </a:lnTo>
                <a:lnTo>
                  <a:pt x="1439252" y="478789"/>
                </a:lnTo>
                <a:lnTo>
                  <a:pt x="1500104" y="478789"/>
                </a:lnTo>
                <a:lnTo>
                  <a:pt x="1501736" y="477519"/>
                </a:lnTo>
                <a:lnTo>
                  <a:pt x="1501343" y="477519"/>
                </a:lnTo>
                <a:lnTo>
                  <a:pt x="1505089" y="476249"/>
                </a:lnTo>
                <a:lnTo>
                  <a:pt x="1506258" y="474979"/>
                </a:lnTo>
                <a:close/>
              </a:path>
              <a:path w="1897379" h="935989">
                <a:moveTo>
                  <a:pt x="1434058" y="482599"/>
                </a:moveTo>
                <a:lnTo>
                  <a:pt x="1430324" y="483869"/>
                </a:lnTo>
                <a:lnTo>
                  <a:pt x="1434896" y="483869"/>
                </a:lnTo>
                <a:lnTo>
                  <a:pt x="1434058" y="482599"/>
                </a:lnTo>
                <a:close/>
              </a:path>
              <a:path w="1897379" h="935989">
                <a:moveTo>
                  <a:pt x="1435728" y="482599"/>
                </a:moveTo>
                <a:lnTo>
                  <a:pt x="1434058" y="482599"/>
                </a:lnTo>
                <a:lnTo>
                  <a:pt x="1434896" y="483869"/>
                </a:lnTo>
                <a:lnTo>
                  <a:pt x="1435728" y="482599"/>
                </a:lnTo>
                <a:close/>
              </a:path>
              <a:path w="1897379" h="935989">
                <a:moveTo>
                  <a:pt x="1439252" y="478789"/>
                </a:moveTo>
                <a:lnTo>
                  <a:pt x="1436560" y="481329"/>
                </a:lnTo>
                <a:lnTo>
                  <a:pt x="1434896" y="483869"/>
                </a:lnTo>
                <a:lnTo>
                  <a:pt x="1445691" y="483869"/>
                </a:lnTo>
                <a:lnTo>
                  <a:pt x="1447571" y="482599"/>
                </a:lnTo>
                <a:lnTo>
                  <a:pt x="1440916" y="481329"/>
                </a:lnTo>
                <a:lnTo>
                  <a:pt x="1440510" y="480059"/>
                </a:lnTo>
                <a:lnTo>
                  <a:pt x="1439252" y="478789"/>
                </a:lnTo>
                <a:close/>
              </a:path>
              <a:path w="1897379" h="935989">
                <a:moveTo>
                  <a:pt x="299504" y="458469"/>
                </a:moveTo>
                <a:lnTo>
                  <a:pt x="290868" y="458469"/>
                </a:lnTo>
                <a:lnTo>
                  <a:pt x="291795" y="459739"/>
                </a:lnTo>
                <a:lnTo>
                  <a:pt x="297624" y="464819"/>
                </a:lnTo>
                <a:lnTo>
                  <a:pt x="297408" y="468629"/>
                </a:lnTo>
                <a:lnTo>
                  <a:pt x="295071" y="469899"/>
                </a:lnTo>
                <a:lnTo>
                  <a:pt x="298564" y="472439"/>
                </a:lnTo>
                <a:lnTo>
                  <a:pt x="306044" y="476249"/>
                </a:lnTo>
                <a:lnTo>
                  <a:pt x="307555" y="480059"/>
                </a:lnTo>
                <a:lnTo>
                  <a:pt x="308267" y="482599"/>
                </a:lnTo>
                <a:lnTo>
                  <a:pt x="309892" y="481329"/>
                </a:lnTo>
                <a:lnTo>
                  <a:pt x="311061" y="477519"/>
                </a:lnTo>
                <a:lnTo>
                  <a:pt x="309308" y="477519"/>
                </a:lnTo>
                <a:lnTo>
                  <a:pt x="309308" y="473709"/>
                </a:lnTo>
                <a:lnTo>
                  <a:pt x="303479" y="473709"/>
                </a:lnTo>
                <a:lnTo>
                  <a:pt x="304990" y="469899"/>
                </a:lnTo>
                <a:lnTo>
                  <a:pt x="302196" y="467359"/>
                </a:lnTo>
                <a:lnTo>
                  <a:pt x="300901" y="463549"/>
                </a:lnTo>
                <a:lnTo>
                  <a:pt x="299504" y="458469"/>
                </a:lnTo>
                <a:close/>
              </a:path>
              <a:path w="1897379" h="935989">
                <a:moveTo>
                  <a:pt x="974636" y="477519"/>
                </a:moveTo>
                <a:lnTo>
                  <a:pt x="960323" y="477519"/>
                </a:lnTo>
                <a:lnTo>
                  <a:pt x="964641" y="481329"/>
                </a:lnTo>
                <a:lnTo>
                  <a:pt x="965746" y="482599"/>
                </a:lnTo>
                <a:lnTo>
                  <a:pt x="969937" y="480059"/>
                </a:lnTo>
                <a:lnTo>
                  <a:pt x="974636" y="477519"/>
                </a:lnTo>
                <a:close/>
              </a:path>
              <a:path w="1897379" h="935989">
                <a:moveTo>
                  <a:pt x="969937" y="480059"/>
                </a:moveTo>
                <a:lnTo>
                  <a:pt x="965746" y="482599"/>
                </a:lnTo>
                <a:lnTo>
                  <a:pt x="969943" y="480201"/>
                </a:lnTo>
                <a:lnTo>
                  <a:pt x="969937" y="480059"/>
                </a:lnTo>
                <a:close/>
              </a:path>
              <a:path w="1897379" h="935989">
                <a:moveTo>
                  <a:pt x="969943" y="480201"/>
                </a:moveTo>
                <a:lnTo>
                  <a:pt x="965746" y="482599"/>
                </a:lnTo>
                <a:lnTo>
                  <a:pt x="970053" y="482599"/>
                </a:lnTo>
                <a:lnTo>
                  <a:pt x="969943" y="480201"/>
                </a:lnTo>
                <a:close/>
              </a:path>
              <a:path w="1897379" h="935989">
                <a:moveTo>
                  <a:pt x="1166583" y="481329"/>
                </a:moveTo>
                <a:lnTo>
                  <a:pt x="1174838" y="482599"/>
                </a:lnTo>
                <a:lnTo>
                  <a:pt x="1177709" y="482599"/>
                </a:lnTo>
                <a:lnTo>
                  <a:pt x="1166583" y="481329"/>
                </a:lnTo>
                <a:close/>
              </a:path>
              <a:path w="1897379" h="935989">
                <a:moveTo>
                  <a:pt x="1161859" y="474979"/>
                </a:moveTo>
                <a:lnTo>
                  <a:pt x="1162265" y="478789"/>
                </a:lnTo>
                <a:lnTo>
                  <a:pt x="1165212" y="481329"/>
                </a:lnTo>
                <a:lnTo>
                  <a:pt x="1166583" y="481329"/>
                </a:lnTo>
                <a:lnTo>
                  <a:pt x="1177709" y="482599"/>
                </a:lnTo>
                <a:lnTo>
                  <a:pt x="1177988" y="482599"/>
                </a:lnTo>
                <a:lnTo>
                  <a:pt x="1179766" y="477519"/>
                </a:lnTo>
                <a:lnTo>
                  <a:pt x="1180875" y="476249"/>
                </a:lnTo>
                <a:lnTo>
                  <a:pt x="1162304" y="476249"/>
                </a:lnTo>
                <a:lnTo>
                  <a:pt x="1161859" y="474979"/>
                </a:lnTo>
                <a:close/>
              </a:path>
              <a:path w="1897379" h="935989">
                <a:moveTo>
                  <a:pt x="1074388" y="480059"/>
                </a:moveTo>
                <a:lnTo>
                  <a:pt x="1073912" y="480059"/>
                </a:lnTo>
                <a:lnTo>
                  <a:pt x="1073619" y="481329"/>
                </a:lnTo>
                <a:lnTo>
                  <a:pt x="1074388" y="480059"/>
                </a:lnTo>
                <a:close/>
              </a:path>
              <a:path w="1897379" h="935989">
                <a:moveTo>
                  <a:pt x="1075347" y="478789"/>
                </a:moveTo>
                <a:lnTo>
                  <a:pt x="1075156" y="478789"/>
                </a:lnTo>
                <a:lnTo>
                  <a:pt x="1073619" y="481329"/>
                </a:lnTo>
                <a:lnTo>
                  <a:pt x="1076579" y="481329"/>
                </a:lnTo>
                <a:lnTo>
                  <a:pt x="1075626" y="480059"/>
                </a:lnTo>
                <a:lnTo>
                  <a:pt x="1075347" y="478789"/>
                </a:lnTo>
                <a:close/>
              </a:path>
              <a:path w="1897379" h="935989">
                <a:moveTo>
                  <a:pt x="1384024" y="468629"/>
                </a:moveTo>
                <a:lnTo>
                  <a:pt x="1373378" y="468629"/>
                </a:lnTo>
                <a:lnTo>
                  <a:pt x="1373378" y="471169"/>
                </a:lnTo>
                <a:lnTo>
                  <a:pt x="1371168" y="474979"/>
                </a:lnTo>
                <a:lnTo>
                  <a:pt x="1367383" y="474979"/>
                </a:lnTo>
                <a:lnTo>
                  <a:pt x="1367383" y="481329"/>
                </a:lnTo>
                <a:lnTo>
                  <a:pt x="1370545" y="481329"/>
                </a:lnTo>
                <a:lnTo>
                  <a:pt x="1371803" y="477519"/>
                </a:lnTo>
                <a:lnTo>
                  <a:pt x="1377657" y="477519"/>
                </a:lnTo>
                <a:lnTo>
                  <a:pt x="1377518" y="476249"/>
                </a:lnTo>
                <a:lnTo>
                  <a:pt x="1382299" y="476249"/>
                </a:lnTo>
                <a:lnTo>
                  <a:pt x="1382090" y="474979"/>
                </a:lnTo>
                <a:lnTo>
                  <a:pt x="1384592" y="471169"/>
                </a:lnTo>
                <a:lnTo>
                  <a:pt x="1384024" y="468629"/>
                </a:lnTo>
                <a:close/>
              </a:path>
              <a:path w="1897379" h="935989">
                <a:moveTo>
                  <a:pt x="1373428" y="477519"/>
                </a:moveTo>
                <a:lnTo>
                  <a:pt x="1371803" y="477519"/>
                </a:lnTo>
                <a:lnTo>
                  <a:pt x="1370545" y="481329"/>
                </a:lnTo>
                <a:lnTo>
                  <a:pt x="1373819" y="481329"/>
                </a:lnTo>
                <a:lnTo>
                  <a:pt x="1373428" y="477519"/>
                </a:lnTo>
                <a:close/>
              </a:path>
              <a:path w="1897379" h="935989">
                <a:moveTo>
                  <a:pt x="974636" y="477519"/>
                </a:moveTo>
                <a:lnTo>
                  <a:pt x="969937" y="480059"/>
                </a:lnTo>
                <a:lnTo>
                  <a:pt x="969943" y="480201"/>
                </a:lnTo>
                <a:lnTo>
                  <a:pt x="974636" y="477519"/>
                </a:lnTo>
                <a:close/>
              </a:path>
              <a:path w="1897379" h="935989">
                <a:moveTo>
                  <a:pt x="477342" y="472439"/>
                </a:moveTo>
                <a:lnTo>
                  <a:pt x="476618" y="472439"/>
                </a:lnTo>
                <a:lnTo>
                  <a:pt x="476707" y="474979"/>
                </a:lnTo>
                <a:lnTo>
                  <a:pt x="478434" y="477519"/>
                </a:lnTo>
                <a:lnTo>
                  <a:pt x="479361" y="474979"/>
                </a:lnTo>
                <a:lnTo>
                  <a:pt x="477520" y="473709"/>
                </a:lnTo>
                <a:lnTo>
                  <a:pt x="477342" y="472439"/>
                </a:lnTo>
                <a:close/>
              </a:path>
              <a:path w="1897379" h="935989">
                <a:moveTo>
                  <a:pt x="1197927" y="476249"/>
                </a:moveTo>
                <a:lnTo>
                  <a:pt x="1193406" y="477519"/>
                </a:lnTo>
                <a:lnTo>
                  <a:pt x="1198549" y="477519"/>
                </a:lnTo>
                <a:lnTo>
                  <a:pt x="1197927" y="476249"/>
                </a:lnTo>
                <a:close/>
              </a:path>
              <a:path w="1897379" h="935989">
                <a:moveTo>
                  <a:pt x="1260786" y="466089"/>
                </a:moveTo>
                <a:lnTo>
                  <a:pt x="1239786" y="466089"/>
                </a:lnTo>
                <a:lnTo>
                  <a:pt x="1241361" y="467359"/>
                </a:lnTo>
                <a:lnTo>
                  <a:pt x="1241513" y="469899"/>
                </a:lnTo>
                <a:lnTo>
                  <a:pt x="1242669" y="469899"/>
                </a:lnTo>
                <a:lnTo>
                  <a:pt x="1245006" y="472439"/>
                </a:lnTo>
                <a:lnTo>
                  <a:pt x="1244155" y="473709"/>
                </a:lnTo>
                <a:lnTo>
                  <a:pt x="1245704" y="476249"/>
                </a:lnTo>
                <a:lnTo>
                  <a:pt x="1247279" y="476249"/>
                </a:lnTo>
                <a:lnTo>
                  <a:pt x="1249540" y="477519"/>
                </a:lnTo>
                <a:lnTo>
                  <a:pt x="1250378" y="477519"/>
                </a:lnTo>
                <a:lnTo>
                  <a:pt x="1251940" y="476249"/>
                </a:lnTo>
                <a:lnTo>
                  <a:pt x="1252156" y="473709"/>
                </a:lnTo>
                <a:lnTo>
                  <a:pt x="1263599" y="473709"/>
                </a:lnTo>
                <a:lnTo>
                  <a:pt x="1265262" y="471169"/>
                </a:lnTo>
                <a:lnTo>
                  <a:pt x="1263599" y="468629"/>
                </a:lnTo>
                <a:lnTo>
                  <a:pt x="1261516" y="467359"/>
                </a:lnTo>
                <a:lnTo>
                  <a:pt x="1260786" y="466089"/>
                </a:lnTo>
                <a:close/>
              </a:path>
              <a:path w="1897379" h="935989">
                <a:moveTo>
                  <a:pt x="1382299" y="476249"/>
                </a:moveTo>
                <a:lnTo>
                  <a:pt x="1378762" y="476249"/>
                </a:lnTo>
                <a:lnTo>
                  <a:pt x="1382509" y="477519"/>
                </a:lnTo>
                <a:lnTo>
                  <a:pt x="1382299" y="476249"/>
                </a:lnTo>
                <a:close/>
              </a:path>
              <a:path w="1897379" h="935989">
                <a:moveTo>
                  <a:pt x="1393101" y="455929"/>
                </a:moveTo>
                <a:lnTo>
                  <a:pt x="1390611" y="458469"/>
                </a:lnTo>
                <a:lnTo>
                  <a:pt x="1387703" y="461009"/>
                </a:lnTo>
                <a:lnTo>
                  <a:pt x="1385620" y="461009"/>
                </a:lnTo>
                <a:lnTo>
                  <a:pt x="1385620" y="466089"/>
                </a:lnTo>
                <a:lnTo>
                  <a:pt x="1383741" y="467359"/>
                </a:lnTo>
                <a:lnTo>
                  <a:pt x="1384592" y="471169"/>
                </a:lnTo>
                <a:lnTo>
                  <a:pt x="1382090" y="474979"/>
                </a:lnTo>
                <a:lnTo>
                  <a:pt x="1382509" y="477519"/>
                </a:lnTo>
                <a:lnTo>
                  <a:pt x="1403731" y="477519"/>
                </a:lnTo>
                <a:lnTo>
                  <a:pt x="1404315" y="476249"/>
                </a:lnTo>
                <a:lnTo>
                  <a:pt x="1397889" y="476249"/>
                </a:lnTo>
                <a:lnTo>
                  <a:pt x="1399070" y="473709"/>
                </a:lnTo>
                <a:lnTo>
                  <a:pt x="1398130" y="471169"/>
                </a:lnTo>
                <a:lnTo>
                  <a:pt x="1400695" y="467359"/>
                </a:lnTo>
                <a:lnTo>
                  <a:pt x="1405140" y="463549"/>
                </a:lnTo>
                <a:lnTo>
                  <a:pt x="1404200" y="459739"/>
                </a:lnTo>
                <a:lnTo>
                  <a:pt x="1397063" y="459739"/>
                </a:lnTo>
                <a:lnTo>
                  <a:pt x="1393939" y="458469"/>
                </a:lnTo>
                <a:lnTo>
                  <a:pt x="1393101" y="455929"/>
                </a:lnTo>
                <a:close/>
              </a:path>
              <a:path w="1897379" h="935989">
                <a:moveTo>
                  <a:pt x="1186014" y="462279"/>
                </a:moveTo>
                <a:lnTo>
                  <a:pt x="1184541" y="462279"/>
                </a:lnTo>
                <a:lnTo>
                  <a:pt x="1180719" y="466089"/>
                </a:lnTo>
                <a:lnTo>
                  <a:pt x="1177594" y="472439"/>
                </a:lnTo>
                <a:lnTo>
                  <a:pt x="1173099" y="474979"/>
                </a:lnTo>
                <a:lnTo>
                  <a:pt x="1163980" y="474979"/>
                </a:lnTo>
                <a:lnTo>
                  <a:pt x="1162710" y="476249"/>
                </a:lnTo>
                <a:lnTo>
                  <a:pt x="1180875" y="476249"/>
                </a:lnTo>
                <a:lnTo>
                  <a:pt x="1181984" y="474979"/>
                </a:lnTo>
                <a:lnTo>
                  <a:pt x="1173099" y="474979"/>
                </a:lnTo>
                <a:lnTo>
                  <a:pt x="1165301" y="473709"/>
                </a:lnTo>
                <a:lnTo>
                  <a:pt x="1183093" y="473709"/>
                </a:lnTo>
                <a:lnTo>
                  <a:pt x="1183093" y="469899"/>
                </a:lnTo>
                <a:lnTo>
                  <a:pt x="1185087" y="469899"/>
                </a:lnTo>
                <a:lnTo>
                  <a:pt x="1186916" y="468629"/>
                </a:lnTo>
                <a:lnTo>
                  <a:pt x="1186154" y="466089"/>
                </a:lnTo>
                <a:lnTo>
                  <a:pt x="1186014" y="462279"/>
                </a:lnTo>
                <a:close/>
              </a:path>
              <a:path w="1897379" h="935989">
                <a:moveTo>
                  <a:pt x="1525638" y="449579"/>
                </a:moveTo>
                <a:lnTo>
                  <a:pt x="1398727" y="449579"/>
                </a:lnTo>
                <a:lnTo>
                  <a:pt x="1400937" y="450849"/>
                </a:lnTo>
                <a:lnTo>
                  <a:pt x="1401051" y="454659"/>
                </a:lnTo>
                <a:lnTo>
                  <a:pt x="1404200" y="454659"/>
                </a:lnTo>
                <a:lnTo>
                  <a:pt x="1404200" y="459739"/>
                </a:lnTo>
                <a:lnTo>
                  <a:pt x="1405140" y="463549"/>
                </a:lnTo>
                <a:lnTo>
                  <a:pt x="1400695" y="467359"/>
                </a:lnTo>
                <a:lnTo>
                  <a:pt x="1398130" y="471169"/>
                </a:lnTo>
                <a:lnTo>
                  <a:pt x="1399070" y="473709"/>
                </a:lnTo>
                <a:lnTo>
                  <a:pt x="1397889" y="476249"/>
                </a:lnTo>
                <a:lnTo>
                  <a:pt x="1401165" y="474979"/>
                </a:lnTo>
                <a:lnTo>
                  <a:pt x="1506258" y="474979"/>
                </a:lnTo>
                <a:lnTo>
                  <a:pt x="1506258" y="472439"/>
                </a:lnTo>
                <a:lnTo>
                  <a:pt x="1509750" y="472439"/>
                </a:lnTo>
                <a:lnTo>
                  <a:pt x="1509915" y="469899"/>
                </a:lnTo>
                <a:lnTo>
                  <a:pt x="1512493" y="469899"/>
                </a:lnTo>
                <a:lnTo>
                  <a:pt x="1512493" y="467359"/>
                </a:lnTo>
                <a:lnTo>
                  <a:pt x="1514043" y="467359"/>
                </a:lnTo>
                <a:lnTo>
                  <a:pt x="1515440" y="466089"/>
                </a:lnTo>
                <a:lnTo>
                  <a:pt x="1514195" y="463549"/>
                </a:lnTo>
                <a:lnTo>
                  <a:pt x="1516697" y="462279"/>
                </a:lnTo>
                <a:lnTo>
                  <a:pt x="1514970" y="461009"/>
                </a:lnTo>
                <a:lnTo>
                  <a:pt x="1514513" y="459739"/>
                </a:lnTo>
                <a:lnTo>
                  <a:pt x="1517078" y="459739"/>
                </a:lnTo>
                <a:lnTo>
                  <a:pt x="1519720" y="457199"/>
                </a:lnTo>
                <a:lnTo>
                  <a:pt x="1520583" y="455929"/>
                </a:lnTo>
                <a:lnTo>
                  <a:pt x="1521040" y="453389"/>
                </a:lnTo>
                <a:lnTo>
                  <a:pt x="1523225" y="452119"/>
                </a:lnTo>
                <a:lnTo>
                  <a:pt x="1525244" y="450849"/>
                </a:lnTo>
                <a:lnTo>
                  <a:pt x="1525638" y="449579"/>
                </a:lnTo>
                <a:close/>
              </a:path>
              <a:path w="1897379" h="935989">
                <a:moveTo>
                  <a:pt x="1404899" y="474979"/>
                </a:moveTo>
                <a:lnTo>
                  <a:pt x="1401165" y="474979"/>
                </a:lnTo>
                <a:lnTo>
                  <a:pt x="1397889" y="476249"/>
                </a:lnTo>
                <a:lnTo>
                  <a:pt x="1404315" y="476249"/>
                </a:lnTo>
                <a:lnTo>
                  <a:pt x="1404899" y="474979"/>
                </a:lnTo>
                <a:close/>
              </a:path>
              <a:path w="1897379" h="935989">
                <a:moveTo>
                  <a:pt x="1258608" y="473709"/>
                </a:moveTo>
                <a:lnTo>
                  <a:pt x="1252156" y="473709"/>
                </a:lnTo>
                <a:lnTo>
                  <a:pt x="1258811" y="474979"/>
                </a:lnTo>
                <a:lnTo>
                  <a:pt x="1258608" y="473709"/>
                </a:lnTo>
                <a:close/>
              </a:path>
              <a:path w="1897379" h="935989">
                <a:moveTo>
                  <a:pt x="475716" y="467359"/>
                </a:moveTo>
                <a:lnTo>
                  <a:pt x="474853" y="468629"/>
                </a:lnTo>
                <a:lnTo>
                  <a:pt x="474853" y="472439"/>
                </a:lnTo>
                <a:lnTo>
                  <a:pt x="477151" y="472439"/>
                </a:lnTo>
                <a:lnTo>
                  <a:pt x="477875" y="471169"/>
                </a:lnTo>
                <a:lnTo>
                  <a:pt x="475716" y="467359"/>
                </a:lnTo>
                <a:close/>
              </a:path>
              <a:path w="1897379" h="935989">
                <a:moveTo>
                  <a:pt x="1156893" y="463549"/>
                </a:moveTo>
                <a:lnTo>
                  <a:pt x="1155649" y="467359"/>
                </a:lnTo>
                <a:lnTo>
                  <a:pt x="1155649" y="468629"/>
                </a:lnTo>
                <a:lnTo>
                  <a:pt x="1155280" y="468629"/>
                </a:lnTo>
                <a:lnTo>
                  <a:pt x="1156385" y="472439"/>
                </a:lnTo>
                <a:lnTo>
                  <a:pt x="1159675" y="472439"/>
                </a:lnTo>
                <a:lnTo>
                  <a:pt x="1159560" y="471169"/>
                </a:lnTo>
                <a:lnTo>
                  <a:pt x="1159776" y="471169"/>
                </a:lnTo>
                <a:lnTo>
                  <a:pt x="1160792" y="468629"/>
                </a:lnTo>
                <a:lnTo>
                  <a:pt x="1161415" y="464819"/>
                </a:lnTo>
                <a:lnTo>
                  <a:pt x="1156893" y="463549"/>
                </a:lnTo>
                <a:close/>
              </a:path>
              <a:path w="1897379" h="935989">
                <a:moveTo>
                  <a:pt x="457949" y="439419"/>
                </a:moveTo>
                <a:lnTo>
                  <a:pt x="444182" y="439419"/>
                </a:lnTo>
                <a:lnTo>
                  <a:pt x="447446" y="441959"/>
                </a:lnTo>
                <a:lnTo>
                  <a:pt x="449072" y="444499"/>
                </a:lnTo>
                <a:lnTo>
                  <a:pt x="453047" y="448309"/>
                </a:lnTo>
                <a:lnTo>
                  <a:pt x="450126" y="450849"/>
                </a:lnTo>
                <a:lnTo>
                  <a:pt x="452234" y="454659"/>
                </a:lnTo>
                <a:lnTo>
                  <a:pt x="451065" y="455929"/>
                </a:lnTo>
                <a:lnTo>
                  <a:pt x="455739" y="459739"/>
                </a:lnTo>
                <a:lnTo>
                  <a:pt x="453631" y="462279"/>
                </a:lnTo>
                <a:lnTo>
                  <a:pt x="457365" y="463549"/>
                </a:lnTo>
                <a:lnTo>
                  <a:pt x="458889" y="466089"/>
                </a:lnTo>
                <a:lnTo>
                  <a:pt x="459359" y="468629"/>
                </a:lnTo>
                <a:lnTo>
                  <a:pt x="462851" y="469899"/>
                </a:lnTo>
                <a:lnTo>
                  <a:pt x="463321" y="466089"/>
                </a:lnTo>
                <a:lnTo>
                  <a:pt x="465201" y="464819"/>
                </a:lnTo>
                <a:lnTo>
                  <a:pt x="465645" y="461009"/>
                </a:lnTo>
                <a:lnTo>
                  <a:pt x="464032" y="453389"/>
                </a:lnTo>
                <a:lnTo>
                  <a:pt x="460984" y="449579"/>
                </a:lnTo>
                <a:lnTo>
                  <a:pt x="462851" y="449579"/>
                </a:lnTo>
                <a:lnTo>
                  <a:pt x="459117" y="444499"/>
                </a:lnTo>
                <a:lnTo>
                  <a:pt x="457949" y="439419"/>
                </a:lnTo>
                <a:close/>
              </a:path>
              <a:path w="1897379" h="935989">
                <a:moveTo>
                  <a:pt x="1356448" y="468629"/>
                </a:moveTo>
                <a:lnTo>
                  <a:pt x="1354137" y="468629"/>
                </a:lnTo>
                <a:lnTo>
                  <a:pt x="1356029" y="469899"/>
                </a:lnTo>
                <a:lnTo>
                  <a:pt x="1356448" y="468629"/>
                </a:lnTo>
                <a:close/>
              </a:path>
              <a:path w="1897379" h="935989">
                <a:moveTo>
                  <a:pt x="1355077" y="461009"/>
                </a:moveTo>
                <a:lnTo>
                  <a:pt x="1351292" y="466089"/>
                </a:lnTo>
                <a:lnTo>
                  <a:pt x="1357287" y="466089"/>
                </a:lnTo>
                <a:lnTo>
                  <a:pt x="1356029" y="469899"/>
                </a:lnTo>
                <a:lnTo>
                  <a:pt x="1363599" y="469899"/>
                </a:lnTo>
                <a:lnTo>
                  <a:pt x="1361071" y="468629"/>
                </a:lnTo>
                <a:lnTo>
                  <a:pt x="1361071" y="464819"/>
                </a:lnTo>
                <a:lnTo>
                  <a:pt x="1360131" y="463549"/>
                </a:lnTo>
                <a:lnTo>
                  <a:pt x="1355077" y="463549"/>
                </a:lnTo>
                <a:lnTo>
                  <a:pt x="1355077" y="461009"/>
                </a:lnTo>
                <a:close/>
              </a:path>
              <a:path w="1897379" h="935989">
                <a:moveTo>
                  <a:pt x="1385620" y="461009"/>
                </a:moveTo>
                <a:lnTo>
                  <a:pt x="1355077" y="461009"/>
                </a:lnTo>
                <a:lnTo>
                  <a:pt x="1355077" y="463549"/>
                </a:lnTo>
                <a:lnTo>
                  <a:pt x="1360131" y="463549"/>
                </a:lnTo>
                <a:lnTo>
                  <a:pt x="1361071" y="464819"/>
                </a:lnTo>
                <a:lnTo>
                  <a:pt x="1361071" y="468629"/>
                </a:lnTo>
                <a:lnTo>
                  <a:pt x="1363599" y="469899"/>
                </a:lnTo>
                <a:lnTo>
                  <a:pt x="1367701" y="468629"/>
                </a:lnTo>
                <a:lnTo>
                  <a:pt x="1384024" y="468629"/>
                </a:lnTo>
                <a:lnTo>
                  <a:pt x="1383741" y="467359"/>
                </a:lnTo>
                <a:lnTo>
                  <a:pt x="1385620" y="466089"/>
                </a:lnTo>
                <a:lnTo>
                  <a:pt x="1385620" y="461009"/>
                </a:lnTo>
                <a:close/>
              </a:path>
              <a:path w="1897379" h="935989">
                <a:moveTo>
                  <a:pt x="1373378" y="468629"/>
                </a:moveTo>
                <a:lnTo>
                  <a:pt x="1367701" y="468629"/>
                </a:lnTo>
                <a:lnTo>
                  <a:pt x="1363599" y="469899"/>
                </a:lnTo>
                <a:lnTo>
                  <a:pt x="1373378" y="469899"/>
                </a:lnTo>
                <a:lnTo>
                  <a:pt x="1373378" y="468629"/>
                </a:lnTo>
                <a:close/>
              </a:path>
              <a:path w="1897379" h="935989">
                <a:moveTo>
                  <a:pt x="1222857" y="457199"/>
                </a:moveTo>
                <a:lnTo>
                  <a:pt x="1183360" y="457199"/>
                </a:lnTo>
                <a:lnTo>
                  <a:pt x="1190523" y="458469"/>
                </a:lnTo>
                <a:lnTo>
                  <a:pt x="1189672" y="463549"/>
                </a:lnTo>
                <a:lnTo>
                  <a:pt x="1192314" y="466089"/>
                </a:lnTo>
                <a:lnTo>
                  <a:pt x="1206868" y="467359"/>
                </a:lnTo>
                <a:lnTo>
                  <a:pt x="1210271" y="468629"/>
                </a:lnTo>
                <a:lnTo>
                  <a:pt x="1214882" y="468629"/>
                </a:lnTo>
                <a:lnTo>
                  <a:pt x="1214742" y="467359"/>
                </a:lnTo>
                <a:lnTo>
                  <a:pt x="1214539" y="464819"/>
                </a:lnTo>
                <a:lnTo>
                  <a:pt x="1216406" y="463549"/>
                </a:lnTo>
                <a:lnTo>
                  <a:pt x="1219733" y="461009"/>
                </a:lnTo>
                <a:lnTo>
                  <a:pt x="1224508" y="461009"/>
                </a:lnTo>
                <a:lnTo>
                  <a:pt x="1222857" y="457199"/>
                </a:lnTo>
                <a:close/>
              </a:path>
              <a:path w="1897379" h="935989">
                <a:moveTo>
                  <a:pt x="1260487" y="461009"/>
                </a:moveTo>
                <a:lnTo>
                  <a:pt x="1219733" y="461009"/>
                </a:lnTo>
                <a:lnTo>
                  <a:pt x="1216406" y="463549"/>
                </a:lnTo>
                <a:lnTo>
                  <a:pt x="1214539" y="464819"/>
                </a:lnTo>
                <a:lnTo>
                  <a:pt x="1214742" y="467359"/>
                </a:lnTo>
                <a:lnTo>
                  <a:pt x="1214882" y="468629"/>
                </a:lnTo>
                <a:lnTo>
                  <a:pt x="1224153" y="468629"/>
                </a:lnTo>
                <a:lnTo>
                  <a:pt x="1225562" y="467359"/>
                </a:lnTo>
                <a:lnTo>
                  <a:pt x="1227582" y="466089"/>
                </a:lnTo>
                <a:lnTo>
                  <a:pt x="1260786" y="466089"/>
                </a:lnTo>
                <a:lnTo>
                  <a:pt x="1260055" y="464819"/>
                </a:lnTo>
                <a:lnTo>
                  <a:pt x="1260487" y="461009"/>
                </a:lnTo>
                <a:close/>
              </a:path>
              <a:path w="1897379" h="935989">
                <a:moveTo>
                  <a:pt x="1239786" y="466089"/>
                </a:moveTo>
                <a:lnTo>
                  <a:pt x="1227582" y="466089"/>
                </a:lnTo>
                <a:lnTo>
                  <a:pt x="1229918" y="468629"/>
                </a:lnTo>
                <a:lnTo>
                  <a:pt x="1235125" y="468629"/>
                </a:lnTo>
                <a:lnTo>
                  <a:pt x="1239786" y="466089"/>
                </a:lnTo>
                <a:close/>
              </a:path>
              <a:path w="1897379" h="935989">
                <a:moveTo>
                  <a:pt x="391458" y="441959"/>
                </a:moveTo>
                <a:lnTo>
                  <a:pt x="350545" y="441959"/>
                </a:lnTo>
                <a:lnTo>
                  <a:pt x="356654" y="443229"/>
                </a:lnTo>
                <a:lnTo>
                  <a:pt x="358648" y="450849"/>
                </a:lnTo>
                <a:lnTo>
                  <a:pt x="361645" y="453389"/>
                </a:lnTo>
                <a:lnTo>
                  <a:pt x="363639" y="454659"/>
                </a:lnTo>
                <a:lnTo>
                  <a:pt x="363143" y="457199"/>
                </a:lnTo>
                <a:lnTo>
                  <a:pt x="364642" y="459739"/>
                </a:lnTo>
                <a:lnTo>
                  <a:pt x="364515" y="461009"/>
                </a:lnTo>
                <a:lnTo>
                  <a:pt x="366255" y="461009"/>
                </a:lnTo>
                <a:lnTo>
                  <a:pt x="370751" y="464819"/>
                </a:lnTo>
                <a:lnTo>
                  <a:pt x="373341" y="463549"/>
                </a:lnTo>
                <a:lnTo>
                  <a:pt x="375022" y="463549"/>
                </a:lnTo>
                <a:lnTo>
                  <a:pt x="375183" y="461009"/>
                </a:lnTo>
                <a:lnTo>
                  <a:pt x="370890" y="459739"/>
                </a:lnTo>
                <a:lnTo>
                  <a:pt x="376326" y="455929"/>
                </a:lnTo>
                <a:lnTo>
                  <a:pt x="373291" y="454659"/>
                </a:lnTo>
                <a:lnTo>
                  <a:pt x="376097" y="452119"/>
                </a:lnTo>
                <a:lnTo>
                  <a:pt x="378561" y="450849"/>
                </a:lnTo>
                <a:lnTo>
                  <a:pt x="378561" y="448309"/>
                </a:lnTo>
                <a:lnTo>
                  <a:pt x="383565" y="448309"/>
                </a:lnTo>
                <a:lnTo>
                  <a:pt x="387083" y="445769"/>
                </a:lnTo>
                <a:lnTo>
                  <a:pt x="386600" y="443229"/>
                </a:lnTo>
                <a:lnTo>
                  <a:pt x="391629" y="443229"/>
                </a:lnTo>
                <a:lnTo>
                  <a:pt x="391458" y="441959"/>
                </a:lnTo>
                <a:close/>
              </a:path>
              <a:path w="1897379" h="935989">
                <a:moveTo>
                  <a:pt x="373341" y="463549"/>
                </a:moveTo>
                <a:lnTo>
                  <a:pt x="370751" y="464819"/>
                </a:lnTo>
                <a:lnTo>
                  <a:pt x="374142" y="464819"/>
                </a:lnTo>
                <a:lnTo>
                  <a:pt x="373341" y="463549"/>
                </a:lnTo>
                <a:close/>
              </a:path>
              <a:path w="1897379" h="935989">
                <a:moveTo>
                  <a:pt x="375022" y="463549"/>
                </a:moveTo>
                <a:lnTo>
                  <a:pt x="373341" y="463549"/>
                </a:lnTo>
                <a:lnTo>
                  <a:pt x="374142" y="464819"/>
                </a:lnTo>
                <a:lnTo>
                  <a:pt x="374942" y="464819"/>
                </a:lnTo>
                <a:lnTo>
                  <a:pt x="375022" y="463549"/>
                </a:lnTo>
                <a:close/>
              </a:path>
              <a:path w="1897379" h="935989">
                <a:moveTo>
                  <a:pt x="1352156" y="455929"/>
                </a:moveTo>
                <a:lnTo>
                  <a:pt x="1334071" y="455929"/>
                </a:lnTo>
                <a:lnTo>
                  <a:pt x="1335735" y="457199"/>
                </a:lnTo>
                <a:lnTo>
                  <a:pt x="1336141" y="459739"/>
                </a:lnTo>
                <a:lnTo>
                  <a:pt x="1341551" y="461009"/>
                </a:lnTo>
                <a:lnTo>
                  <a:pt x="1344041" y="462279"/>
                </a:lnTo>
                <a:lnTo>
                  <a:pt x="1350695" y="462279"/>
                </a:lnTo>
                <a:lnTo>
                  <a:pt x="1353197" y="459739"/>
                </a:lnTo>
                <a:lnTo>
                  <a:pt x="1352156" y="457199"/>
                </a:lnTo>
                <a:lnTo>
                  <a:pt x="1352156" y="455929"/>
                </a:lnTo>
                <a:close/>
              </a:path>
              <a:path w="1897379" h="935989">
                <a:moveTo>
                  <a:pt x="1355064" y="452119"/>
                </a:moveTo>
                <a:lnTo>
                  <a:pt x="1353667" y="453389"/>
                </a:lnTo>
                <a:lnTo>
                  <a:pt x="1352943" y="453389"/>
                </a:lnTo>
                <a:lnTo>
                  <a:pt x="1352511" y="454659"/>
                </a:lnTo>
                <a:lnTo>
                  <a:pt x="1352156" y="454659"/>
                </a:lnTo>
                <a:lnTo>
                  <a:pt x="1352156" y="457199"/>
                </a:lnTo>
                <a:lnTo>
                  <a:pt x="1353197" y="459739"/>
                </a:lnTo>
                <a:lnTo>
                  <a:pt x="1350695" y="462279"/>
                </a:lnTo>
                <a:lnTo>
                  <a:pt x="1354131" y="462279"/>
                </a:lnTo>
                <a:lnTo>
                  <a:pt x="1355077" y="461009"/>
                </a:lnTo>
                <a:lnTo>
                  <a:pt x="1363802" y="461009"/>
                </a:lnTo>
                <a:lnTo>
                  <a:pt x="1362748" y="459739"/>
                </a:lnTo>
                <a:lnTo>
                  <a:pt x="1356728" y="459739"/>
                </a:lnTo>
                <a:lnTo>
                  <a:pt x="1355483" y="457199"/>
                </a:lnTo>
                <a:lnTo>
                  <a:pt x="1355722" y="456096"/>
                </a:lnTo>
                <a:lnTo>
                  <a:pt x="1355699" y="455929"/>
                </a:lnTo>
                <a:lnTo>
                  <a:pt x="1356309" y="453389"/>
                </a:lnTo>
                <a:lnTo>
                  <a:pt x="1355064" y="452119"/>
                </a:lnTo>
                <a:close/>
              </a:path>
              <a:path w="1897379" h="935989">
                <a:moveTo>
                  <a:pt x="1212392" y="439419"/>
                </a:moveTo>
                <a:lnTo>
                  <a:pt x="1152779" y="439419"/>
                </a:lnTo>
                <a:lnTo>
                  <a:pt x="1155725" y="444499"/>
                </a:lnTo>
                <a:lnTo>
                  <a:pt x="1158379" y="450849"/>
                </a:lnTo>
                <a:lnTo>
                  <a:pt x="1161884" y="453389"/>
                </a:lnTo>
                <a:lnTo>
                  <a:pt x="1163904" y="453389"/>
                </a:lnTo>
                <a:lnTo>
                  <a:pt x="1169047" y="458469"/>
                </a:lnTo>
                <a:lnTo>
                  <a:pt x="1175651" y="459739"/>
                </a:lnTo>
                <a:lnTo>
                  <a:pt x="1181265" y="461009"/>
                </a:lnTo>
                <a:lnTo>
                  <a:pt x="1183360" y="457199"/>
                </a:lnTo>
                <a:lnTo>
                  <a:pt x="1221600" y="457199"/>
                </a:lnTo>
                <a:lnTo>
                  <a:pt x="1220355" y="455929"/>
                </a:lnTo>
                <a:lnTo>
                  <a:pt x="1221600" y="452119"/>
                </a:lnTo>
                <a:lnTo>
                  <a:pt x="1216609" y="449579"/>
                </a:lnTo>
                <a:lnTo>
                  <a:pt x="1214399" y="448309"/>
                </a:lnTo>
                <a:lnTo>
                  <a:pt x="1213332" y="445769"/>
                </a:lnTo>
                <a:lnTo>
                  <a:pt x="1212138" y="444499"/>
                </a:lnTo>
                <a:lnTo>
                  <a:pt x="1211755" y="443959"/>
                </a:lnTo>
                <a:lnTo>
                  <a:pt x="1209967" y="443229"/>
                </a:lnTo>
                <a:lnTo>
                  <a:pt x="1210101" y="442414"/>
                </a:lnTo>
                <a:lnTo>
                  <a:pt x="1210081" y="441959"/>
                </a:lnTo>
                <a:lnTo>
                  <a:pt x="1210386" y="440689"/>
                </a:lnTo>
                <a:lnTo>
                  <a:pt x="1212392" y="439419"/>
                </a:lnTo>
                <a:close/>
              </a:path>
              <a:path w="1897379" h="935989">
                <a:moveTo>
                  <a:pt x="1213612" y="443229"/>
                </a:moveTo>
                <a:lnTo>
                  <a:pt x="1211237" y="443229"/>
                </a:lnTo>
                <a:lnTo>
                  <a:pt x="1211755" y="443959"/>
                </a:lnTo>
                <a:lnTo>
                  <a:pt x="1213078" y="444499"/>
                </a:lnTo>
                <a:lnTo>
                  <a:pt x="1214399" y="448309"/>
                </a:lnTo>
                <a:lnTo>
                  <a:pt x="1216609" y="449579"/>
                </a:lnTo>
                <a:lnTo>
                  <a:pt x="1221600" y="452119"/>
                </a:lnTo>
                <a:lnTo>
                  <a:pt x="1220355" y="455929"/>
                </a:lnTo>
                <a:lnTo>
                  <a:pt x="1222857" y="457199"/>
                </a:lnTo>
                <a:lnTo>
                  <a:pt x="1224508" y="461009"/>
                </a:lnTo>
                <a:lnTo>
                  <a:pt x="1256944" y="461009"/>
                </a:lnTo>
                <a:lnTo>
                  <a:pt x="1256944" y="457199"/>
                </a:lnTo>
                <a:lnTo>
                  <a:pt x="1260271" y="454659"/>
                </a:lnTo>
                <a:lnTo>
                  <a:pt x="1261516" y="453389"/>
                </a:lnTo>
                <a:lnTo>
                  <a:pt x="1270247" y="453389"/>
                </a:lnTo>
                <a:lnTo>
                  <a:pt x="1271079" y="452119"/>
                </a:lnTo>
                <a:lnTo>
                  <a:pt x="1271498" y="448309"/>
                </a:lnTo>
                <a:lnTo>
                  <a:pt x="1275029" y="448309"/>
                </a:lnTo>
                <a:lnTo>
                  <a:pt x="1276273" y="447039"/>
                </a:lnTo>
                <a:lnTo>
                  <a:pt x="1276794" y="444499"/>
                </a:lnTo>
                <a:lnTo>
                  <a:pt x="1216609" y="444499"/>
                </a:lnTo>
                <a:lnTo>
                  <a:pt x="1213612" y="443229"/>
                </a:lnTo>
                <a:close/>
              </a:path>
              <a:path w="1897379" h="935989">
                <a:moveTo>
                  <a:pt x="1368374" y="459739"/>
                </a:moveTo>
                <a:lnTo>
                  <a:pt x="1362748" y="459739"/>
                </a:lnTo>
                <a:lnTo>
                  <a:pt x="1363802" y="461009"/>
                </a:lnTo>
                <a:lnTo>
                  <a:pt x="1368374" y="459739"/>
                </a:lnTo>
                <a:close/>
              </a:path>
              <a:path w="1897379" h="935989">
                <a:moveTo>
                  <a:pt x="1368374" y="459739"/>
                </a:moveTo>
                <a:lnTo>
                  <a:pt x="1363802" y="461009"/>
                </a:lnTo>
                <a:lnTo>
                  <a:pt x="1370444" y="461009"/>
                </a:lnTo>
                <a:lnTo>
                  <a:pt x="1368374" y="459739"/>
                </a:lnTo>
                <a:close/>
              </a:path>
              <a:path w="1897379" h="935989">
                <a:moveTo>
                  <a:pt x="1372108" y="458469"/>
                </a:moveTo>
                <a:lnTo>
                  <a:pt x="1358392" y="458469"/>
                </a:lnTo>
                <a:lnTo>
                  <a:pt x="1359433" y="459739"/>
                </a:lnTo>
                <a:lnTo>
                  <a:pt x="1368374" y="459739"/>
                </a:lnTo>
                <a:lnTo>
                  <a:pt x="1370444" y="461009"/>
                </a:lnTo>
                <a:lnTo>
                  <a:pt x="1372108" y="458469"/>
                </a:lnTo>
                <a:close/>
              </a:path>
              <a:path w="1897379" h="935989">
                <a:moveTo>
                  <a:pt x="1385201" y="445769"/>
                </a:moveTo>
                <a:lnTo>
                  <a:pt x="1379804" y="448309"/>
                </a:lnTo>
                <a:lnTo>
                  <a:pt x="1379181" y="449579"/>
                </a:lnTo>
                <a:lnTo>
                  <a:pt x="1376692" y="449579"/>
                </a:lnTo>
                <a:lnTo>
                  <a:pt x="1376895" y="450849"/>
                </a:lnTo>
                <a:lnTo>
                  <a:pt x="1375841" y="452119"/>
                </a:lnTo>
                <a:lnTo>
                  <a:pt x="1374825" y="453389"/>
                </a:lnTo>
                <a:lnTo>
                  <a:pt x="1372997" y="453389"/>
                </a:lnTo>
                <a:lnTo>
                  <a:pt x="1372158" y="454659"/>
                </a:lnTo>
                <a:lnTo>
                  <a:pt x="1370660" y="454659"/>
                </a:lnTo>
                <a:lnTo>
                  <a:pt x="1372108" y="458469"/>
                </a:lnTo>
                <a:lnTo>
                  <a:pt x="1370444" y="461009"/>
                </a:lnTo>
                <a:lnTo>
                  <a:pt x="1387703" y="461009"/>
                </a:lnTo>
                <a:lnTo>
                  <a:pt x="1390611" y="458469"/>
                </a:lnTo>
                <a:lnTo>
                  <a:pt x="1393101" y="455929"/>
                </a:lnTo>
                <a:lnTo>
                  <a:pt x="1394561" y="455929"/>
                </a:lnTo>
                <a:lnTo>
                  <a:pt x="1394561" y="454659"/>
                </a:lnTo>
                <a:lnTo>
                  <a:pt x="1371511" y="454659"/>
                </a:lnTo>
                <a:lnTo>
                  <a:pt x="1371144" y="454363"/>
                </a:lnTo>
                <a:lnTo>
                  <a:pt x="1394950" y="454363"/>
                </a:lnTo>
                <a:lnTo>
                  <a:pt x="1396225" y="453389"/>
                </a:lnTo>
                <a:lnTo>
                  <a:pt x="1396644" y="450849"/>
                </a:lnTo>
                <a:lnTo>
                  <a:pt x="1393888" y="450849"/>
                </a:lnTo>
                <a:lnTo>
                  <a:pt x="1393101" y="448309"/>
                </a:lnTo>
                <a:lnTo>
                  <a:pt x="1391437" y="447039"/>
                </a:lnTo>
                <a:lnTo>
                  <a:pt x="1387500" y="447039"/>
                </a:lnTo>
                <a:lnTo>
                  <a:pt x="1385201" y="445769"/>
                </a:lnTo>
                <a:close/>
              </a:path>
              <a:path w="1897379" h="935989">
                <a:moveTo>
                  <a:pt x="282689" y="453389"/>
                </a:moveTo>
                <a:lnTo>
                  <a:pt x="282219" y="454659"/>
                </a:lnTo>
                <a:lnTo>
                  <a:pt x="287121" y="459739"/>
                </a:lnTo>
                <a:lnTo>
                  <a:pt x="290868" y="458469"/>
                </a:lnTo>
                <a:lnTo>
                  <a:pt x="299504" y="458469"/>
                </a:lnTo>
                <a:lnTo>
                  <a:pt x="295884" y="455929"/>
                </a:lnTo>
                <a:lnTo>
                  <a:pt x="295122" y="454659"/>
                </a:lnTo>
                <a:lnTo>
                  <a:pt x="286321" y="454659"/>
                </a:lnTo>
                <a:lnTo>
                  <a:pt x="282689" y="453389"/>
                </a:lnTo>
                <a:close/>
              </a:path>
              <a:path w="1897379" h="935989">
                <a:moveTo>
                  <a:pt x="1357015" y="459521"/>
                </a:moveTo>
                <a:lnTo>
                  <a:pt x="1356728" y="459739"/>
                </a:lnTo>
                <a:lnTo>
                  <a:pt x="1357109" y="459739"/>
                </a:lnTo>
                <a:lnTo>
                  <a:pt x="1357015" y="459521"/>
                </a:lnTo>
                <a:close/>
              </a:path>
              <a:path w="1897379" h="935989">
                <a:moveTo>
                  <a:pt x="1358392" y="458469"/>
                </a:moveTo>
                <a:lnTo>
                  <a:pt x="1357164" y="459407"/>
                </a:lnTo>
                <a:lnTo>
                  <a:pt x="1357109" y="459739"/>
                </a:lnTo>
                <a:lnTo>
                  <a:pt x="1358392" y="458469"/>
                </a:lnTo>
                <a:close/>
              </a:path>
              <a:path w="1897379" h="935989">
                <a:moveTo>
                  <a:pt x="1358392" y="458469"/>
                </a:moveTo>
                <a:lnTo>
                  <a:pt x="1357109" y="459739"/>
                </a:lnTo>
                <a:lnTo>
                  <a:pt x="1359433" y="459739"/>
                </a:lnTo>
                <a:lnTo>
                  <a:pt x="1358392" y="458469"/>
                </a:lnTo>
                <a:close/>
              </a:path>
              <a:path w="1897379" h="935989">
                <a:moveTo>
                  <a:pt x="1394561" y="455929"/>
                </a:moveTo>
                <a:lnTo>
                  <a:pt x="1393101" y="455929"/>
                </a:lnTo>
                <a:lnTo>
                  <a:pt x="1393939" y="458469"/>
                </a:lnTo>
                <a:lnTo>
                  <a:pt x="1397063" y="459739"/>
                </a:lnTo>
                <a:lnTo>
                  <a:pt x="1394561" y="455929"/>
                </a:lnTo>
                <a:close/>
              </a:path>
              <a:path w="1897379" h="935989">
                <a:moveTo>
                  <a:pt x="1398727" y="449579"/>
                </a:moveTo>
                <a:lnTo>
                  <a:pt x="1397254" y="450849"/>
                </a:lnTo>
                <a:lnTo>
                  <a:pt x="1396644" y="450849"/>
                </a:lnTo>
                <a:lnTo>
                  <a:pt x="1396225" y="453389"/>
                </a:lnTo>
                <a:lnTo>
                  <a:pt x="1394561" y="454659"/>
                </a:lnTo>
                <a:lnTo>
                  <a:pt x="1394670" y="456096"/>
                </a:lnTo>
                <a:lnTo>
                  <a:pt x="1397063" y="459739"/>
                </a:lnTo>
                <a:lnTo>
                  <a:pt x="1404200" y="459739"/>
                </a:lnTo>
                <a:lnTo>
                  <a:pt x="1404200" y="454659"/>
                </a:lnTo>
                <a:lnTo>
                  <a:pt x="1401051" y="454659"/>
                </a:lnTo>
                <a:lnTo>
                  <a:pt x="1400937" y="450849"/>
                </a:lnTo>
                <a:lnTo>
                  <a:pt x="1398727" y="449579"/>
                </a:lnTo>
                <a:close/>
              </a:path>
              <a:path w="1897379" h="935989">
                <a:moveTo>
                  <a:pt x="1362163" y="450849"/>
                </a:moveTo>
                <a:lnTo>
                  <a:pt x="1360055" y="453389"/>
                </a:lnTo>
                <a:lnTo>
                  <a:pt x="1358430" y="453389"/>
                </a:lnTo>
                <a:lnTo>
                  <a:pt x="1357033" y="455929"/>
                </a:lnTo>
                <a:lnTo>
                  <a:pt x="1356614" y="457199"/>
                </a:lnTo>
                <a:lnTo>
                  <a:pt x="1356194" y="457199"/>
                </a:lnTo>
                <a:lnTo>
                  <a:pt x="1356563" y="458469"/>
                </a:lnTo>
                <a:lnTo>
                  <a:pt x="1357015" y="459521"/>
                </a:lnTo>
                <a:lnTo>
                  <a:pt x="1358392" y="458469"/>
                </a:lnTo>
                <a:lnTo>
                  <a:pt x="1372108" y="458469"/>
                </a:lnTo>
                <a:lnTo>
                  <a:pt x="1370660" y="454659"/>
                </a:lnTo>
                <a:lnTo>
                  <a:pt x="1367523" y="454659"/>
                </a:lnTo>
                <a:lnTo>
                  <a:pt x="1363218" y="452119"/>
                </a:lnTo>
                <a:lnTo>
                  <a:pt x="1362163" y="450849"/>
                </a:lnTo>
                <a:close/>
              </a:path>
              <a:path w="1897379" h="935989">
                <a:moveTo>
                  <a:pt x="847217" y="457199"/>
                </a:moveTo>
                <a:lnTo>
                  <a:pt x="846188" y="457199"/>
                </a:lnTo>
                <a:lnTo>
                  <a:pt x="850037" y="459407"/>
                </a:lnTo>
                <a:lnTo>
                  <a:pt x="847217" y="457199"/>
                </a:lnTo>
                <a:close/>
              </a:path>
              <a:path w="1897379" h="935989">
                <a:moveTo>
                  <a:pt x="1346403" y="452119"/>
                </a:moveTo>
                <a:lnTo>
                  <a:pt x="1342440" y="453389"/>
                </a:lnTo>
                <a:lnTo>
                  <a:pt x="1322222" y="453389"/>
                </a:lnTo>
                <a:lnTo>
                  <a:pt x="1325130" y="454659"/>
                </a:lnTo>
                <a:lnTo>
                  <a:pt x="1327213" y="455929"/>
                </a:lnTo>
                <a:lnTo>
                  <a:pt x="1328864" y="457199"/>
                </a:lnTo>
                <a:lnTo>
                  <a:pt x="1331988" y="455929"/>
                </a:lnTo>
                <a:lnTo>
                  <a:pt x="1352156" y="455929"/>
                </a:lnTo>
                <a:lnTo>
                  <a:pt x="1352156" y="454659"/>
                </a:lnTo>
                <a:lnTo>
                  <a:pt x="1348270" y="454659"/>
                </a:lnTo>
                <a:lnTo>
                  <a:pt x="1346403" y="452119"/>
                </a:lnTo>
                <a:close/>
              </a:path>
              <a:path w="1897379" h="935989">
                <a:moveTo>
                  <a:pt x="1334071" y="455929"/>
                </a:moveTo>
                <a:lnTo>
                  <a:pt x="1331988" y="455929"/>
                </a:lnTo>
                <a:lnTo>
                  <a:pt x="1328864" y="457199"/>
                </a:lnTo>
                <a:lnTo>
                  <a:pt x="1335735" y="457199"/>
                </a:lnTo>
                <a:lnTo>
                  <a:pt x="1334071" y="455929"/>
                </a:lnTo>
                <a:close/>
              </a:path>
              <a:path w="1897379" h="935989">
                <a:moveTo>
                  <a:pt x="1361109" y="452119"/>
                </a:moveTo>
                <a:lnTo>
                  <a:pt x="1355064" y="452119"/>
                </a:lnTo>
                <a:lnTo>
                  <a:pt x="1356309" y="453389"/>
                </a:lnTo>
                <a:lnTo>
                  <a:pt x="1355722" y="456096"/>
                </a:lnTo>
                <a:lnTo>
                  <a:pt x="1355877" y="457199"/>
                </a:lnTo>
                <a:lnTo>
                  <a:pt x="1356614" y="457199"/>
                </a:lnTo>
                <a:lnTo>
                  <a:pt x="1357033" y="455929"/>
                </a:lnTo>
                <a:lnTo>
                  <a:pt x="1358430" y="453389"/>
                </a:lnTo>
                <a:lnTo>
                  <a:pt x="1360055" y="453389"/>
                </a:lnTo>
                <a:lnTo>
                  <a:pt x="1361109" y="452119"/>
                </a:lnTo>
                <a:close/>
              </a:path>
              <a:path w="1897379" h="935989">
                <a:moveTo>
                  <a:pt x="845106" y="454659"/>
                </a:moveTo>
                <a:lnTo>
                  <a:pt x="844499" y="454659"/>
                </a:lnTo>
                <a:lnTo>
                  <a:pt x="845146" y="455929"/>
                </a:lnTo>
                <a:lnTo>
                  <a:pt x="845106" y="454659"/>
                </a:lnTo>
                <a:close/>
              </a:path>
              <a:path w="1897379" h="935989">
                <a:moveTo>
                  <a:pt x="1265466" y="453389"/>
                </a:moveTo>
                <a:lnTo>
                  <a:pt x="1261516" y="453389"/>
                </a:lnTo>
                <a:lnTo>
                  <a:pt x="1264221" y="455929"/>
                </a:lnTo>
                <a:lnTo>
                  <a:pt x="1265466" y="453389"/>
                </a:lnTo>
                <a:close/>
              </a:path>
              <a:path w="1897379" h="935989">
                <a:moveTo>
                  <a:pt x="1267333" y="453389"/>
                </a:moveTo>
                <a:lnTo>
                  <a:pt x="1265466" y="453389"/>
                </a:lnTo>
                <a:lnTo>
                  <a:pt x="1264221" y="455929"/>
                </a:lnTo>
                <a:lnTo>
                  <a:pt x="1327213" y="455929"/>
                </a:lnTo>
                <a:lnTo>
                  <a:pt x="1325130" y="454659"/>
                </a:lnTo>
                <a:lnTo>
                  <a:pt x="1269415" y="454659"/>
                </a:lnTo>
                <a:lnTo>
                  <a:pt x="1267333" y="453389"/>
                </a:lnTo>
                <a:close/>
              </a:path>
              <a:path w="1897379" h="935989">
                <a:moveTo>
                  <a:pt x="282435" y="425449"/>
                </a:moveTo>
                <a:lnTo>
                  <a:pt x="270332" y="426719"/>
                </a:lnTo>
                <a:lnTo>
                  <a:pt x="270954" y="427989"/>
                </a:lnTo>
                <a:lnTo>
                  <a:pt x="271818" y="429259"/>
                </a:lnTo>
                <a:lnTo>
                  <a:pt x="275564" y="434339"/>
                </a:lnTo>
                <a:lnTo>
                  <a:pt x="277317" y="439419"/>
                </a:lnTo>
                <a:lnTo>
                  <a:pt x="277787" y="443229"/>
                </a:lnTo>
                <a:lnTo>
                  <a:pt x="281178" y="444499"/>
                </a:lnTo>
                <a:lnTo>
                  <a:pt x="287020" y="448309"/>
                </a:lnTo>
                <a:lnTo>
                  <a:pt x="287020" y="452119"/>
                </a:lnTo>
                <a:lnTo>
                  <a:pt x="286321" y="454659"/>
                </a:lnTo>
                <a:lnTo>
                  <a:pt x="295122" y="454659"/>
                </a:lnTo>
                <a:lnTo>
                  <a:pt x="292836" y="450849"/>
                </a:lnTo>
                <a:lnTo>
                  <a:pt x="291211" y="448309"/>
                </a:lnTo>
                <a:lnTo>
                  <a:pt x="289115" y="447039"/>
                </a:lnTo>
                <a:lnTo>
                  <a:pt x="291680" y="445769"/>
                </a:lnTo>
                <a:lnTo>
                  <a:pt x="290747" y="444499"/>
                </a:lnTo>
                <a:lnTo>
                  <a:pt x="288417" y="444499"/>
                </a:lnTo>
                <a:lnTo>
                  <a:pt x="284911" y="441959"/>
                </a:lnTo>
                <a:lnTo>
                  <a:pt x="283743" y="440689"/>
                </a:lnTo>
                <a:lnTo>
                  <a:pt x="283743" y="436879"/>
                </a:lnTo>
                <a:lnTo>
                  <a:pt x="281406" y="429259"/>
                </a:lnTo>
                <a:lnTo>
                  <a:pt x="290423" y="429259"/>
                </a:lnTo>
                <a:lnTo>
                  <a:pt x="286181" y="427989"/>
                </a:lnTo>
                <a:lnTo>
                  <a:pt x="282435" y="425449"/>
                </a:lnTo>
                <a:close/>
              </a:path>
              <a:path w="1897379" h="935989">
                <a:moveTo>
                  <a:pt x="1270247" y="453389"/>
                </a:moveTo>
                <a:lnTo>
                  <a:pt x="1267333" y="453389"/>
                </a:lnTo>
                <a:lnTo>
                  <a:pt x="1269415" y="454659"/>
                </a:lnTo>
                <a:lnTo>
                  <a:pt x="1270247" y="453389"/>
                </a:lnTo>
                <a:close/>
              </a:path>
              <a:path w="1897379" h="935989">
                <a:moveTo>
                  <a:pt x="1304340" y="425449"/>
                </a:moveTo>
                <a:lnTo>
                  <a:pt x="1286459" y="425449"/>
                </a:lnTo>
                <a:lnTo>
                  <a:pt x="1288757" y="427989"/>
                </a:lnTo>
                <a:lnTo>
                  <a:pt x="1285417" y="429259"/>
                </a:lnTo>
                <a:lnTo>
                  <a:pt x="1284592" y="430529"/>
                </a:lnTo>
                <a:lnTo>
                  <a:pt x="1284185" y="434339"/>
                </a:lnTo>
                <a:lnTo>
                  <a:pt x="1284592" y="435609"/>
                </a:lnTo>
                <a:lnTo>
                  <a:pt x="1282090" y="436879"/>
                </a:lnTo>
                <a:lnTo>
                  <a:pt x="1280858" y="436879"/>
                </a:lnTo>
                <a:lnTo>
                  <a:pt x="1280858" y="441959"/>
                </a:lnTo>
                <a:lnTo>
                  <a:pt x="1277315" y="441959"/>
                </a:lnTo>
                <a:lnTo>
                  <a:pt x="1276273" y="447039"/>
                </a:lnTo>
                <a:lnTo>
                  <a:pt x="1275029" y="448309"/>
                </a:lnTo>
                <a:lnTo>
                  <a:pt x="1271498" y="448309"/>
                </a:lnTo>
                <a:lnTo>
                  <a:pt x="1271079" y="452119"/>
                </a:lnTo>
                <a:lnTo>
                  <a:pt x="1269415" y="454659"/>
                </a:lnTo>
                <a:lnTo>
                  <a:pt x="1325130" y="454659"/>
                </a:lnTo>
                <a:lnTo>
                  <a:pt x="1322222" y="453389"/>
                </a:lnTo>
                <a:lnTo>
                  <a:pt x="1319936" y="453389"/>
                </a:lnTo>
                <a:lnTo>
                  <a:pt x="1319517" y="450849"/>
                </a:lnTo>
                <a:lnTo>
                  <a:pt x="1316189" y="450849"/>
                </a:lnTo>
                <a:lnTo>
                  <a:pt x="1314945" y="449579"/>
                </a:lnTo>
                <a:lnTo>
                  <a:pt x="1312875" y="449579"/>
                </a:lnTo>
                <a:lnTo>
                  <a:pt x="1312875" y="447039"/>
                </a:lnTo>
                <a:lnTo>
                  <a:pt x="1313688" y="445769"/>
                </a:lnTo>
                <a:lnTo>
                  <a:pt x="1313688" y="443229"/>
                </a:lnTo>
                <a:lnTo>
                  <a:pt x="1315631" y="441959"/>
                </a:lnTo>
                <a:lnTo>
                  <a:pt x="1280858" y="441959"/>
                </a:lnTo>
                <a:lnTo>
                  <a:pt x="1278153" y="440689"/>
                </a:lnTo>
                <a:lnTo>
                  <a:pt x="1316075" y="440689"/>
                </a:lnTo>
                <a:lnTo>
                  <a:pt x="1316189" y="439419"/>
                </a:lnTo>
                <a:lnTo>
                  <a:pt x="1313903" y="438149"/>
                </a:lnTo>
                <a:lnTo>
                  <a:pt x="1312443" y="435609"/>
                </a:lnTo>
                <a:lnTo>
                  <a:pt x="1309116" y="435609"/>
                </a:lnTo>
                <a:lnTo>
                  <a:pt x="1307871" y="433069"/>
                </a:lnTo>
                <a:lnTo>
                  <a:pt x="1304975" y="431799"/>
                </a:lnTo>
                <a:lnTo>
                  <a:pt x="1305382" y="429259"/>
                </a:lnTo>
                <a:lnTo>
                  <a:pt x="1303718" y="427989"/>
                </a:lnTo>
                <a:lnTo>
                  <a:pt x="1304340" y="425449"/>
                </a:lnTo>
                <a:close/>
              </a:path>
              <a:path w="1897379" h="935989">
                <a:moveTo>
                  <a:pt x="1355064" y="452119"/>
                </a:moveTo>
                <a:lnTo>
                  <a:pt x="1346403" y="452119"/>
                </a:lnTo>
                <a:lnTo>
                  <a:pt x="1348270" y="454659"/>
                </a:lnTo>
                <a:lnTo>
                  <a:pt x="1352156" y="454659"/>
                </a:lnTo>
                <a:lnTo>
                  <a:pt x="1352156" y="453389"/>
                </a:lnTo>
                <a:lnTo>
                  <a:pt x="1353400" y="453389"/>
                </a:lnTo>
                <a:lnTo>
                  <a:pt x="1355064" y="452119"/>
                </a:lnTo>
                <a:close/>
              </a:path>
              <a:path w="1897379" h="935989">
                <a:moveTo>
                  <a:pt x="1376895" y="450849"/>
                </a:moveTo>
                <a:lnTo>
                  <a:pt x="1362163" y="450849"/>
                </a:lnTo>
                <a:lnTo>
                  <a:pt x="1363218" y="452119"/>
                </a:lnTo>
                <a:lnTo>
                  <a:pt x="1367523" y="454659"/>
                </a:lnTo>
                <a:lnTo>
                  <a:pt x="1368374" y="452119"/>
                </a:lnTo>
                <a:lnTo>
                  <a:pt x="1375841" y="452119"/>
                </a:lnTo>
                <a:lnTo>
                  <a:pt x="1376895" y="450849"/>
                </a:lnTo>
                <a:close/>
              </a:path>
              <a:path w="1897379" h="935989">
                <a:moveTo>
                  <a:pt x="1368374" y="452119"/>
                </a:moveTo>
                <a:lnTo>
                  <a:pt x="1367523" y="454659"/>
                </a:lnTo>
                <a:lnTo>
                  <a:pt x="1370660" y="454659"/>
                </a:lnTo>
                <a:lnTo>
                  <a:pt x="1371144" y="454363"/>
                </a:lnTo>
                <a:lnTo>
                  <a:pt x="1368374" y="452119"/>
                </a:lnTo>
                <a:close/>
              </a:path>
              <a:path w="1897379" h="935989">
                <a:moveTo>
                  <a:pt x="1375841" y="452119"/>
                </a:moveTo>
                <a:lnTo>
                  <a:pt x="1368374" y="452119"/>
                </a:lnTo>
                <a:lnTo>
                  <a:pt x="1371144" y="454363"/>
                </a:lnTo>
                <a:lnTo>
                  <a:pt x="1372730" y="453389"/>
                </a:lnTo>
                <a:lnTo>
                  <a:pt x="1374825" y="453389"/>
                </a:lnTo>
                <a:lnTo>
                  <a:pt x="1375841" y="452119"/>
                </a:lnTo>
                <a:close/>
              </a:path>
              <a:path w="1897379" h="935989">
                <a:moveTo>
                  <a:pt x="1304340" y="425449"/>
                </a:moveTo>
                <a:lnTo>
                  <a:pt x="1303718" y="427989"/>
                </a:lnTo>
                <a:lnTo>
                  <a:pt x="1305382" y="429259"/>
                </a:lnTo>
                <a:lnTo>
                  <a:pt x="1304975" y="431799"/>
                </a:lnTo>
                <a:lnTo>
                  <a:pt x="1307871" y="433069"/>
                </a:lnTo>
                <a:lnTo>
                  <a:pt x="1309116" y="435609"/>
                </a:lnTo>
                <a:lnTo>
                  <a:pt x="1312443" y="435609"/>
                </a:lnTo>
                <a:lnTo>
                  <a:pt x="1313903" y="438149"/>
                </a:lnTo>
                <a:lnTo>
                  <a:pt x="1316189" y="439419"/>
                </a:lnTo>
                <a:lnTo>
                  <a:pt x="1316189" y="441959"/>
                </a:lnTo>
                <a:lnTo>
                  <a:pt x="1313688" y="443229"/>
                </a:lnTo>
                <a:lnTo>
                  <a:pt x="1313688" y="445769"/>
                </a:lnTo>
                <a:lnTo>
                  <a:pt x="1312875" y="447039"/>
                </a:lnTo>
                <a:lnTo>
                  <a:pt x="1312875" y="449579"/>
                </a:lnTo>
                <a:lnTo>
                  <a:pt x="1314945" y="449579"/>
                </a:lnTo>
                <a:lnTo>
                  <a:pt x="1316189" y="450849"/>
                </a:lnTo>
                <a:lnTo>
                  <a:pt x="1319517" y="450849"/>
                </a:lnTo>
                <a:lnTo>
                  <a:pt x="1319936" y="453389"/>
                </a:lnTo>
                <a:lnTo>
                  <a:pt x="1342440" y="453389"/>
                </a:lnTo>
                <a:lnTo>
                  <a:pt x="1336713" y="450849"/>
                </a:lnTo>
                <a:lnTo>
                  <a:pt x="1331810" y="447039"/>
                </a:lnTo>
                <a:lnTo>
                  <a:pt x="1323517" y="440689"/>
                </a:lnTo>
                <a:lnTo>
                  <a:pt x="1319110" y="440689"/>
                </a:lnTo>
                <a:lnTo>
                  <a:pt x="1319542" y="439419"/>
                </a:lnTo>
                <a:lnTo>
                  <a:pt x="1523072" y="439419"/>
                </a:lnTo>
                <a:lnTo>
                  <a:pt x="1525714" y="436879"/>
                </a:lnTo>
                <a:lnTo>
                  <a:pt x="1528051" y="436879"/>
                </a:lnTo>
                <a:lnTo>
                  <a:pt x="1525168" y="434339"/>
                </a:lnTo>
                <a:lnTo>
                  <a:pt x="1522209" y="434339"/>
                </a:lnTo>
                <a:lnTo>
                  <a:pt x="1520583" y="430529"/>
                </a:lnTo>
                <a:lnTo>
                  <a:pt x="1517459" y="430529"/>
                </a:lnTo>
                <a:lnTo>
                  <a:pt x="1520190" y="429259"/>
                </a:lnTo>
                <a:lnTo>
                  <a:pt x="1526159" y="429259"/>
                </a:lnTo>
                <a:lnTo>
                  <a:pt x="1524889" y="427989"/>
                </a:lnTo>
                <a:lnTo>
                  <a:pt x="1307249" y="427989"/>
                </a:lnTo>
                <a:lnTo>
                  <a:pt x="1304340" y="425449"/>
                </a:lnTo>
                <a:close/>
              </a:path>
              <a:path w="1897379" h="935989">
                <a:moveTo>
                  <a:pt x="1519643" y="439419"/>
                </a:moveTo>
                <a:lnTo>
                  <a:pt x="1321879" y="439419"/>
                </a:lnTo>
                <a:lnTo>
                  <a:pt x="1325380" y="442131"/>
                </a:lnTo>
                <a:lnTo>
                  <a:pt x="1331810" y="447039"/>
                </a:lnTo>
                <a:lnTo>
                  <a:pt x="1336713" y="450849"/>
                </a:lnTo>
                <a:lnTo>
                  <a:pt x="1342440" y="453389"/>
                </a:lnTo>
                <a:lnTo>
                  <a:pt x="1346403" y="452119"/>
                </a:lnTo>
                <a:lnTo>
                  <a:pt x="1361109" y="452119"/>
                </a:lnTo>
                <a:lnTo>
                  <a:pt x="1362163" y="450849"/>
                </a:lnTo>
                <a:lnTo>
                  <a:pt x="1376895" y="450849"/>
                </a:lnTo>
                <a:lnTo>
                  <a:pt x="1376692" y="449579"/>
                </a:lnTo>
                <a:lnTo>
                  <a:pt x="1379181" y="449579"/>
                </a:lnTo>
                <a:lnTo>
                  <a:pt x="1379804" y="448309"/>
                </a:lnTo>
                <a:lnTo>
                  <a:pt x="1385201" y="445769"/>
                </a:lnTo>
                <a:lnTo>
                  <a:pt x="1389989" y="445769"/>
                </a:lnTo>
                <a:lnTo>
                  <a:pt x="1391437" y="444499"/>
                </a:lnTo>
                <a:lnTo>
                  <a:pt x="1525244" y="444499"/>
                </a:lnTo>
                <a:lnTo>
                  <a:pt x="1526565" y="443229"/>
                </a:lnTo>
                <a:lnTo>
                  <a:pt x="1530311" y="441959"/>
                </a:lnTo>
                <a:lnTo>
                  <a:pt x="1522285" y="441959"/>
                </a:lnTo>
                <a:lnTo>
                  <a:pt x="1519643" y="439419"/>
                </a:lnTo>
                <a:close/>
              </a:path>
              <a:path w="1897379" h="935989">
                <a:moveTo>
                  <a:pt x="1070283" y="438149"/>
                </a:moveTo>
                <a:lnTo>
                  <a:pt x="1059522" y="438149"/>
                </a:lnTo>
                <a:lnTo>
                  <a:pt x="1061542" y="444499"/>
                </a:lnTo>
                <a:lnTo>
                  <a:pt x="1063104" y="447039"/>
                </a:lnTo>
                <a:lnTo>
                  <a:pt x="1065745" y="452119"/>
                </a:lnTo>
                <a:lnTo>
                  <a:pt x="1069479" y="452119"/>
                </a:lnTo>
                <a:lnTo>
                  <a:pt x="1070178" y="444499"/>
                </a:lnTo>
                <a:lnTo>
                  <a:pt x="1071143" y="444499"/>
                </a:lnTo>
                <a:lnTo>
                  <a:pt x="1071676" y="441959"/>
                </a:lnTo>
                <a:lnTo>
                  <a:pt x="1071905" y="441959"/>
                </a:lnTo>
                <a:lnTo>
                  <a:pt x="1070283" y="438149"/>
                </a:lnTo>
                <a:close/>
              </a:path>
              <a:path w="1897379" h="935989">
                <a:moveTo>
                  <a:pt x="1525244" y="444499"/>
                </a:moveTo>
                <a:lnTo>
                  <a:pt x="1391437" y="444499"/>
                </a:lnTo>
                <a:lnTo>
                  <a:pt x="1391437" y="447039"/>
                </a:lnTo>
                <a:lnTo>
                  <a:pt x="1393101" y="448309"/>
                </a:lnTo>
                <a:lnTo>
                  <a:pt x="1393939" y="450849"/>
                </a:lnTo>
                <a:lnTo>
                  <a:pt x="1397254" y="450849"/>
                </a:lnTo>
                <a:lnTo>
                  <a:pt x="1398727" y="449579"/>
                </a:lnTo>
                <a:lnTo>
                  <a:pt x="1525638" y="449579"/>
                </a:lnTo>
                <a:lnTo>
                  <a:pt x="1525016" y="445769"/>
                </a:lnTo>
                <a:lnTo>
                  <a:pt x="1527124" y="445769"/>
                </a:lnTo>
                <a:lnTo>
                  <a:pt x="1525244" y="444499"/>
                </a:lnTo>
                <a:close/>
              </a:path>
              <a:path w="1897379" h="935989">
                <a:moveTo>
                  <a:pt x="293903" y="441959"/>
                </a:moveTo>
                <a:lnTo>
                  <a:pt x="293903" y="449579"/>
                </a:lnTo>
                <a:lnTo>
                  <a:pt x="295770" y="448309"/>
                </a:lnTo>
                <a:lnTo>
                  <a:pt x="296938" y="447039"/>
                </a:lnTo>
                <a:lnTo>
                  <a:pt x="343560" y="447039"/>
                </a:lnTo>
                <a:lnTo>
                  <a:pt x="341439" y="445769"/>
                </a:lnTo>
                <a:lnTo>
                  <a:pt x="295998" y="445769"/>
                </a:lnTo>
                <a:lnTo>
                  <a:pt x="293903" y="441959"/>
                </a:lnTo>
                <a:close/>
              </a:path>
              <a:path w="1897379" h="935989">
                <a:moveTo>
                  <a:pt x="1136815" y="440689"/>
                </a:moveTo>
                <a:lnTo>
                  <a:pt x="1135722" y="441959"/>
                </a:lnTo>
                <a:lnTo>
                  <a:pt x="1134681" y="444499"/>
                </a:lnTo>
                <a:lnTo>
                  <a:pt x="1133957" y="445769"/>
                </a:lnTo>
                <a:lnTo>
                  <a:pt x="1137208" y="447039"/>
                </a:lnTo>
                <a:lnTo>
                  <a:pt x="1139913" y="449579"/>
                </a:lnTo>
                <a:lnTo>
                  <a:pt x="1144092" y="449579"/>
                </a:lnTo>
                <a:lnTo>
                  <a:pt x="1143152" y="447039"/>
                </a:lnTo>
                <a:lnTo>
                  <a:pt x="1141564" y="443229"/>
                </a:lnTo>
                <a:lnTo>
                  <a:pt x="1141564" y="441959"/>
                </a:lnTo>
                <a:lnTo>
                  <a:pt x="1136154" y="441959"/>
                </a:lnTo>
                <a:lnTo>
                  <a:pt x="1136815" y="440689"/>
                </a:lnTo>
                <a:close/>
              </a:path>
              <a:path w="1897379" h="935989">
                <a:moveTo>
                  <a:pt x="1211755" y="443959"/>
                </a:moveTo>
                <a:lnTo>
                  <a:pt x="1212138" y="444499"/>
                </a:lnTo>
                <a:lnTo>
                  <a:pt x="1213332" y="445769"/>
                </a:lnTo>
                <a:lnTo>
                  <a:pt x="1214399" y="448309"/>
                </a:lnTo>
                <a:lnTo>
                  <a:pt x="1213078" y="444499"/>
                </a:lnTo>
                <a:lnTo>
                  <a:pt x="1211755" y="443959"/>
                </a:lnTo>
                <a:close/>
              </a:path>
              <a:path w="1897379" h="935989">
                <a:moveTo>
                  <a:pt x="459821" y="430529"/>
                </a:moveTo>
                <a:lnTo>
                  <a:pt x="326834" y="430529"/>
                </a:lnTo>
                <a:lnTo>
                  <a:pt x="332079" y="435609"/>
                </a:lnTo>
                <a:lnTo>
                  <a:pt x="333578" y="436879"/>
                </a:lnTo>
                <a:lnTo>
                  <a:pt x="336194" y="438149"/>
                </a:lnTo>
                <a:lnTo>
                  <a:pt x="336258" y="442091"/>
                </a:lnTo>
                <a:lnTo>
                  <a:pt x="336816" y="443229"/>
                </a:lnTo>
                <a:lnTo>
                  <a:pt x="339318" y="444499"/>
                </a:lnTo>
                <a:lnTo>
                  <a:pt x="343560" y="447039"/>
                </a:lnTo>
                <a:lnTo>
                  <a:pt x="344805" y="445769"/>
                </a:lnTo>
                <a:lnTo>
                  <a:pt x="346049" y="441959"/>
                </a:lnTo>
                <a:lnTo>
                  <a:pt x="391458" y="441959"/>
                </a:lnTo>
                <a:lnTo>
                  <a:pt x="391287" y="440689"/>
                </a:lnTo>
                <a:lnTo>
                  <a:pt x="414978" y="440689"/>
                </a:lnTo>
                <a:lnTo>
                  <a:pt x="413575" y="439419"/>
                </a:lnTo>
                <a:lnTo>
                  <a:pt x="416737" y="438149"/>
                </a:lnTo>
                <a:lnTo>
                  <a:pt x="422922" y="438149"/>
                </a:lnTo>
                <a:lnTo>
                  <a:pt x="424319" y="435609"/>
                </a:lnTo>
                <a:lnTo>
                  <a:pt x="458094" y="435609"/>
                </a:lnTo>
                <a:lnTo>
                  <a:pt x="458190" y="433069"/>
                </a:lnTo>
                <a:lnTo>
                  <a:pt x="459821" y="430529"/>
                </a:lnTo>
                <a:close/>
              </a:path>
              <a:path w="1897379" h="935989">
                <a:moveTo>
                  <a:pt x="414401" y="441959"/>
                </a:moveTo>
                <a:lnTo>
                  <a:pt x="412648" y="441959"/>
                </a:lnTo>
                <a:lnTo>
                  <a:pt x="414985" y="445769"/>
                </a:lnTo>
                <a:lnTo>
                  <a:pt x="419417" y="447039"/>
                </a:lnTo>
                <a:lnTo>
                  <a:pt x="417664" y="444499"/>
                </a:lnTo>
                <a:lnTo>
                  <a:pt x="414401" y="441959"/>
                </a:lnTo>
                <a:close/>
              </a:path>
              <a:path w="1897379" h="935989">
                <a:moveTo>
                  <a:pt x="1389989" y="445769"/>
                </a:moveTo>
                <a:lnTo>
                  <a:pt x="1385201" y="445769"/>
                </a:lnTo>
                <a:lnTo>
                  <a:pt x="1387500" y="447039"/>
                </a:lnTo>
                <a:lnTo>
                  <a:pt x="1389989" y="445769"/>
                </a:lnTo>
                <a:close/>
              </a:path>
              <a:path w="1897379" h="935989">
                <a:moveTo>
                  <a:pt x="1391437" y="444499"/>
                </a:moveTo>
                <a:lnTo>
                  <a:pt x="1389989" y="445769"/>
                </a:lnTo>
                <a:lnTo>
                  <a:pt x="1387500" y="447039"/>
                </a:lnTo>
                <a:lnTo>
                  <a:pt x="1391437" y="447039"/>
                </a:lnTo>
                <a:lnTo>
                  <a:pt x="1391437" y="444499"/>
                </a:lnTo>
                <a:close/>
              </a:path>
              <a:path w="1897379" h="935989">
                <a:moveTo>
                  <a:pt x="326834" y="430529"/>
                </a:moveTo>
                <a:lnTo>
                  <a:pt x="318617" y="430529"/>
                </a:lnTo>
                <a:lnTo>
                  <a:pt x="316865" y="433069"/>
                </a:lnTo>
                <a:lnTo>
                  <a:pt x="291096" y="433069"/>
                </a:lnTo>
                <a:lnTo>
                  <a:pt x="292963" y="434339"/>
                </a:lnTo>
                <a:lnTo>
                  <a:pt x="289928" y="434339"/>
                </a:lnTo>
                <a:lnTo>
                  <a:pt x="295998" y="445769"/>
                </a:lnTo>
                <a:lnTo>
                  <a:pt x="341439" y="445769"/>
                </a:lnTo>
                <a:lnTo>
                  <a:pt x="339318" y="444499"/>
                </a:lnTo>
                <a:lnTo>
                  <a:pt x="336816" y="443229"/>
                </a:lnTo>
                <a:lnTo>
                  <a:pt x="336258" y="442091"/>
                </a:lnTo>
                <a:lnTo>
                  <a:pt x="336194" y="438149"/>
                </a:lnTo>
                <a:lnTo>
                  <a:pt x="333578" y="436879"/>
                </a:lnTo>
                <a:lnTo>
                  <a:pt x="332079" y="435609"/>
                </a:lnTo>
                <a:lnTo>
                  <a:pt x="326834" y="430529"/>
                </a:lnTo>
                <a:close/>
              </a:path>
              <a:path w="1897379" h="935989">
                <a:moveTo>
                  <a:pt x="414978" y="440689"/>
                </a:moveTo>
                <a:lnTo>
                  <a:pt x="402488" y="440689"/>
                </a:lnTo>
                <a:lnTo>
                  <a:pt x="404241" y="441959"/>
                </a:lnTo>
                <a:lnTo>
                  <a:pt x="407276" y="445769"/>
                </a:lnTo>
                <a:lnTo>
                  <a:pt x="407974" y="444499"/>
                </a:lnTo>
                <a:lnTo>
                  <a:pt x="412407" y="444499"/>
                </a:lnTo>
                <a:lnTo>
                  <a:pt x="412648" y="441959"/>
                </a:lnTo>
                <a:lnTo>
                  <a:pt x="416382" y="441959"/>
                </a:lnTo>
                <a:lnTo>
                  <a:pt x="414978" y="440689"/>
                </a:lnTo>
                <a:close/>
              </a:path>
              <a:path w="1897379" h="935989">
                <a:moveTo>
                  <a:pt x="412407" y="444499"/>
                </a:moveTo>
                <a:lnTo>
                  <a:pt x="407974" y="444499"/>
                </a:lnTo>
                <a:lnTo>
                  <a:pt x="412407" y="445769"/>
                </a:lnTo>
                <a:lnTo>
                  <a:pt x="412407" y="444499"/>
                </a:lnTo>
                <a:close/>
              </a:path>
              <a:path w="1897379" h="935989">
                <a:moveTo>
                  <a:pt x="1071143" y="444499"/>
                </a:moveTo>
                <a:lnTo>
                  <a:pt x="1070178" y="444499"/>
                </a:lnTo>
                <a:lnTo>
                  <a:pt x="1070800" y="445769"/>
                </a:lnTo>
                <a:lnTo>
                  <a:pt x="1070940" y="445769"/>
                </a:lnTo>
                <a:lnTo>
                  <a:pt x="1071143" y="444499"/>
                </a:lnTo>
                <a:close/>
              </a:path>
              <a:path w="1897379" h="935989">
                <a:moveTo>
                  <a:pt x="1120000" y="396239"/>
                </a:moveTo>
                <a:lnTo>
                  <a:pt x="1117523" y="397509"/>
                </a:lnTo>
                <a:lnTo>
                  <a:pt x="1111846" y="397509"/>
                </a:lnTo>
                <a:lnTo>
                  <a:pt x="1108722" y="400049"/>
                </a:lnTo>
                <a:lnTo>
                  <a:pt x="1106017" y="401319"/>
                </a:lnTo>
                <a:lnTo>
                  <a:pt x="1104773" y="405129"/>
                </a:lnTo>
                <a:lnTo>
                  <a:pt x="1106639" y="406399"/>
                </a:lnTo>
                <a:lnTo>
                  <a:pt x="1104988" y="407669"/>
                </a:lnTo>
                <a:lnTo>
                  <a:pt x="1105192" y="410209"/>
                </a:lnTo>
                <a:lnTo>
                  <a:pt x="1105598" y="412749"/>
                </a:lnTo>
                <a:lnTo>
                  <a:pt x="1104150" y="414019"/>
                </a:lnTo>
                <a:lnTo>
                  <a:pt x="1097965" y="417829"/>
                </a:lnTo>
                <a:lnTo>
                  <a:pt x="1092809" y="420369"/>
                </a:lnTo>
                <a:lnTo>
                  <a:pt x="1092961" y="422159"/>
                </a:lnTo>
                <a:lnTo>
                  <a:pt x="1093059" y="422991"/>
                </a:lnTo>
                <a:lnTo>
                  <a:pt x="1093558" y="424179"/>
                </a:lnTo>
                <a:lnTo>
                  <a:pt x="1094460" y="427989"/>
                </a:lnTo>
                <a:lnTo>
                  <a:pt x="1100404" y="427989"/>
                </a:lnTo>
                <a:lnTo>
                  <a:pt x="1107274" y="433069"/>
                </a:lnTo>
                <a:lnTo>
                  <a:pt x="1110589" y="435609"/>
                </a:lnTo>
                <a:lnTo>
                  <a:pt x="1119733" y="441959"/>
                </a:lnTo>
                <a:lnTo>
                  <a:pt x="1123480" y="445769"/>
                </a:lnTo>
                <a:lnTo>
                  <a:pt x="1133957" y="445769"/>
                </a:lnTo>
                <a:lnTo>
                  <a:pt x="1134681" y="444499"/>
                </a:lnTo>
                <a:lnTo>
                  <a:pt x="1135722" y="441959"/>
                </a:lnTo>
                <a:lnTo>
                  <a:pt x="1136815" y="440689"/>
                </a:lnTo>
                <a:lnTo>
                  <a:pt x="1136929" y="439419"/>
                </a:lnTo>
                <a:lnTo>
                  <a:pt x="1142923" y="439419"/>
                </a:lnTo>
                <a:lnTo>
                  <a:pt x="1141234" y="436879"/>
                </a:lnTo>
                <a:lnTo>
                  <a:pt x="1141564" y="434339"/>
                </a:lnTo>
                <a:lnTo>
                  <a:pt x="1139698" y="434339"/>
                </a:lnTo>
                <a:lnTo>
                  <a:pt x="1139278" y="431799"/>
                </a:lnTo>
                <a:lnTo>
                  <a:pt x="1140726" y="430529"/>
                </a:lnTo>
                <a:lnTo>
                  <a:pt x="1139063" y="427989"/>
                </a:lnTo>
                <a:lnTo>
                  <a:pt x="1138859" y="426719"/>
                </a:lnTo>
                <a:lnTo>
                  <a:pt x="1135951" y="425449"/>
                </a:lnTo>
                <a:lnTo>
                  <a:pt x="1131379" y="424179"/>
                </a:lnTo>
                <a:lnTo>
                  <a:pt x="1131798" y="420369"/>
                </a:lnTo>
                <a:lnTo>
                  <a:pt x="1129931" y="419099"/>
                </a:lnTo>
                <a:lnTo>
                  <a:pt x="1128255" y="419099"/>
                </a:lnTo>
                <a:lnTo>
                  <a:pt x="1127442" y="415289"/>
                </a:lnTo>
                <a:lnTo>
                  <a:pt x="1129512" y="414019"/>
                </a:lnTo>
                <a:lnTo>
                  <a:pt x="1129309" y="410209"/>
                </a:lnTo>
                <a:lnTo>
                  <a:pt x="1131798" y="410209"/>
                </a:lnTo>
                <a:lnTo>
                  <a:pt x="1130757" y="408939"/>
                </a:lnTo>
                <a:lnTo>
                  <a:pt x="1131595" y="406399"/>
                </a:lnTo>
                <a:lnTo>
                  <a:pt x="1130134" y="405129"/>
                </a:lnTo>
                <a:lnTo>
                  <a:pt x="1128052" y="405129"/>
                </a:lnTo>
                <a:lnTo>
                  <a:pt x="1126185" y="403859"/>
                </a:lnTo>
                <a:lnTo>
                  <a:pt x="1126185" y="401319"/>
                </a:lnTo>
                <a:lnTo>
                  <a:pt x="1123945" y="401313"/>
                </a:lnTo>
                <a:lnTo>
                  <a:pt x="1120000" y="396239"/>
                </a:lnTo>
                <a:close/>
              </a:path>
              <a:path w="1897379" h="935989">
                <a:moveTo>
                  <a:pt x="289814" y="443229"/>
                </a:moveTo>
                <a:lnTo>
                  <a:pt x="288417" y="444499"/>
                </a:lnTo>
                <a:lnTo>
                  <a:pt x="290747" y="444499"/>
                </a:lnTo>
                <a:lnTo>
                  <a:pt x="289814" y="443229"/>
                </a:lnTo>
                <a:close/>
              </a:path>
              <a:path w="1897379" h="935989">
                <a:moveTo>
                  <a:pt x="457997" y="438149"/>
                </a:moveTo>
                <a:lnTo>
                  <a:pt x="434835" y="438149"/>
                </a:lnTo>
                <a:lnTo>
                  <a:pt x="437045" y="440689"/>
                </a:lnTo>
                <a:lnTo>
                  <a:pt x="437527" y="443229"/>
                </a:lnTo>
                <a:lnTo>
                  <a:pt x="439153" y="444499"/>
                </a:lnTo>
                <a:lnTo>
                  <a:pt x="442658" y="440689"/>
                </a:lnTo>
                <a:lnTo>
                  <a:pt x="444182" y="439419"/>
                </a:lnTo>
                <a:lnTo>
                  <a:pt x="457949" y="439419"/>
                </a:lnTo>
                <a:lnTo>
                  <a:pt x="457997" y="438149"/>
                </a:lnTo>
                <a:close/>
              </a:path>
              <a:path w="1897379" h="935989">
                <a:moveTo>
                  <a:pt x="856869" y="443229"/>
                </a:moveTo>
                <a:lnTo>
                  <a:pt x="854633" y="443229"/>
                </a:lnTo>
                <a:lnTo>
                  <a:pt x="856869" y="444499"/>
                </a:lnTo>
                <a:lnTo>
                  <a:pt x="856869" y="443229"/>
                </a:lnTo>
                <a:close/>
              </a:path>
              <a:path w="1897379" h="935989">
                <a:moveTo>
                  <a:pt x="856869" y="440689"/>
                </a:moveTo>
                <a:lnTo>
                  <a:pt x="856869" y="444499"/>
                </a:lnTo>
                <a:lnTo>
                  <a:pt x="943271" y="444499"/>
                </a:lnTo>
                <a:lnTo>
                  <a:pt x="942594" y="443229"/>
                </a:lnTo>
                <a:lnTo>
                  <a:pt x="941819" y="441959"/>
                </a:lnTo>
                <a:lnTo>
                  <a:pt x="859790" y="441959"/>
                </a:lnTo>
                <a:lnTo>
                  <a:pt x="856869" y="440689"/>
                </a:lnTo>
                <a:close/>
              </a:path>
              <a:path w="1897379" h="935989">
                <a:moveTo>
                  <a:pt x="1071676" y="441959"/>
                </a:moveTo>
                <a:lnTo>
                  <a:pt x="1071143" y="444499"/>
                </a:lnTo>
                <a:lnTo>
                  <a:pt x="1071769" y="442414"/>
                </a:lnTo>
                <a:lnTo>
                  <a:pt x="1071676" y="441959"/>
                </a:lnTo>
                <a:close/>
              </a:path>
              <a:path w="1897379" h="935989">
                <a:moveTo>
                  <a:pt x="1092809" y="420369"/>
                </a:moveTo>
                <a:lnTo>
                  <a:pt x="1090873" y="421114"/>
                </a:lnTo>
                <a:lnTo>
                  <a:pt x="1088917" y="422159"/>
                </a:lnTo>
                <a:lnTo>
                  <a:pt x="1086624" y="424179"/>
                </a:lnTo>
                <a:lnTo>
                  <a:pt x="1084605" y="424179"/>
                </a:lnTo>
                <a:lnTo>
                  <a:pt x="1081074" y="426719"/>
                </a:lnTo>
                <a:lnTo>
                  <a:pt x="1075093" y="426719"/>
                </a:lnTo>
                <a:lnTo>
                  <a:pt x="1074936" y="427541"/>
                </a:lnTo>
                <a:lnTo>
                  <a:pt x="1074851" y="434339"/>
                </a:lnTo>
                <a:lnTo>
                  <a:pt x="1073353" y="435609"/>
                </a:lnTo>
                <a:lnTo>
                  <a:pt x="1072680" y="439419"/>
                </a:lnTo>
                <a:lnTo>
                  <a:pt x="1072330" y="442414"/>
                </a:lnTo>
                <a:lnTo>
                  <a:pt x="1073505" y="443229"/>
                </a:lnTo>
                <a:lnTo>
                  <a:pt x="1073950" y="443229"/>
                </a:lnTo>
                <a:lnTo>
                  <a:pt x="1075956" y="444499"/>
                </a:lnTo>
                <a:lnTo>
                  <a:pt x="1078788" y="444499"/>
                </a:lnTo>
                <a:lnTo>
                  <a:pt x="1081074" y="443229"/>
                </a:lnTo>
                <a:lnTo>
                  <a:pt x="1081074" y="440689"/>
                </a:lnTo>
                <a:lnTo>
                  <a:pt x="1086065" y="440689"/>
                </a:lnTo>
                <a:lnTo>
                  <a:pt x="1086281" y="438149"/>
                </a:lnTo>
                <a:lnTo>
                  <a:pt x="1088771" y="436879"/>
                </a:lnTo>
                <a:lnTo>
                  <a:pt x="1084821" y="433069"/>
                </a:lnTo>
                <a:lnTo>
                  <a:pt x="1082319" y="433069"/>
                </a:lnTo>
                <a:lnTo>
                  <a:pt x="1084605" y="430529"/>
                </a:lnTo>
                <a:lnTo>
                  <a:pt x="1092923" y="429259"/>
                </a:lnTo>
                <a:lnTo>
                  <a:pt x="1091882" y="427989"/>
                </a:lnTo>
                <a:lnTo>
                  <a:pt x="1094460" y="427989"/>
                </a:lnTo>
                <a:lnTo>
                  <a:pt x="1093558" y="424179"/>
                </a:lnTo>
                <a:lnTo>
                  <a:pt x="1093059" y="422991"/>
                </a:lnTo>
                <a:lnTo>
                  <a:pt x="1092961" y="422159"/>
                </a:lnTo>
                <a:lnTo>
                  <a:pt x="1092809" y="420369"/>
                </a:lnTo>
                <a:close/>
              </a:path>
              <a:path w="1897379" h="935989">
                <a:moveTo>
                  <a:pt x="1100404" y="427989"/>
                </a:moveTo>
                <a:lnTo>
                  <a:pt x="1091882" y="427989"/>
                </a:lnTo>
                <a:lnTo>
                  <a:pt x="1092923" y="429259"/>
                </a:lnTo>
                <a:lnTo>
                  <a:pt x="1084605" y="430529"/>
                </a:lnTo>
                <a:lnTo>
                  <a:pt x="1082319" y="433069"/>
                </a:lnTo>
                <a:lnTo>
                  <a:pt x="1084821" y="433069"/>
                </a:lnTo>
                <a:lnTo>
                  <a:pt x="1088771" y="436879"/>
                </a:lnTo>
                <a:lnTo>
                  <a:pt x="1086281" y="438149"/>
                </a:lnTo>
                <a:lnTo>
                  <a:pt x="1086065" y="440689"/>
                </a:lnTo>
                <a:lnTo>
                  <a:pt x="1081074" y="440689"/>
                </a:lnTo>
                <a:lnTo>
                  <a:pt x="1081074" y="443229"/>
                </a:lnTo>
                <a:lnTo>
                  <a:pt x="1078788" y="444499"/>
                </a:lnTo>
                <a:lnTo>
                  <a:pt x="1122231" y="444499"/>
                </a:lnTo>
                <a:lnTo>
                  <a:pt x="1119733" y="441959"/>
                </a:lnTo>
                <a:lnTo>
                  <a:pt x="1110589" y="435609"/>
                </a:lnTo>
                <a:lnTo>
                  <a:pt x="1107274" y="433069"/>
                </a:lnTo>
                <a:lnTo>
                  <a:pt x="1100404" y="427989"/>
                </a:lnTo>
                <a:close/>
              </a:path>
              <a:path w="1897379" h="935989">
                <a:moveTo>
                  <a:pt x="1217866" y="407669"/>
                </a:moveTo>
                <a:lnTo>
                  <a:pt x="1215148" y="408939"/>
                </a:lnTo>
                <a:lnTo>
                  <a:pt x="1212748" y="408939"/>
                </a:lnTo>
                <a:lnTo>
                  <a:pt x="1212278" y="409898"/>
                </a:lnTo>
                <a:lnTo>
                  <a:pt x="1212176" y="410209"/>
                </a:lnTo>
                <a:lnTo>
                  <a:pt x="1212456" y="412749"/>
                </a:lnTo>
                <a:lnTo>
                  <a:pt x="1210386" y="414019"/>
                </a:lnTo>
                <a:lnTo>
                  <a:pt x="1209967" y="416559"/>
                </a:lnTo>
                <a:lnTo>
                  <a:pt x="1208709" y="419099"/>
                </a:lnTo>
                <a:lnTo>
                  <a:pt x="1210386" y="421639"/>
                </a:lnTo>
                <a:lnTo>
                  <a:pt x="1208506" y="422909"/>
                </a:lnTo>
                <a:lnTo>
                  <a:pt x="1210576" y="427989"/>
                </a:lnTo>
                <a:lnTo>
                  <a:pt x="1209967" y="430529"/>
                </a:lnTo>
                <a:lnTo>
                  <a:pt x="1210792" y="431799"/>
                </a:lnTo>
                <a:lnTo>
                  <a:pt x="1214742" y="431799"/>
                </a:lnTo>
                <a:lnTo>
                  <a:pt x="1216406" y="436879"/>
                </a:lnTo>
                <a:lnTo>
                  <a:pt x="1210386" y="440689"/>
                </a:lnTo>
                <a:lnTo>
                  <a:pt x="1210176" y="441959"/>
                </a:lnTo>
                <a:lnTo>
                  <a:pt x="1210258" y="442414"/>
                </a:lnTo>
                <a:lnTo>
                  <a:pt x="1210576" y="443229"/>
                </a:lnTo>
                <a:lnTo>
                  <a:pt x="1213612" y="443229"/>
                </a:lnTo>
                <a:lnTo>
                  <a:pt x="1216609" y="444499"/>
                </a:lnTo>
                <a:lnTo>
                  <a:pt x="1222743" y="444499"/>
                </a:lnTo>
                <a:lnTo>
                  <a:pt x="1240193" y="441959"/>
                </a:lnTo>
                <a:lnTo>
                  <a:pt x="1240815" y="440689"/>
                </a:lnTo>
                <a:lnTo>
                  <a:pt x="1239875" y="436879"/>
                </a:lnTo>
                <a:lnTo>
                  <a:pt x="1240193" y="435609"/>
                </a:lnTo>
                <a:lnTo>
                  <a:pt x="1242377" y="434339"/>
                </a:lnTo>
                <a:lnTo>
                  <a:pt x="1247813" y="434339"/>
                </a:lnTo>
                <a:lnTo>
                  <a:pt x="1247813" y="431799"/>
                </a:lnTo>
                <a:lnTo>
                  <a:pt x="1252956" y="430529"/>
                </a:lnTo>
                <a:lnTo>
                  <a:pt x="1255824" y="430529"/>
                </a:lnTo>
                <a:lnTo>
                  <a:pt x="1256068" y="425449"/>
                </a:lnTo>
                <a:lnTo>
                  <a:pt x="1255763" y="422909"/>
                </a:lnTo>
                <a:lnTo>
                  <a:pt x="1259497" y="422909"/>
                </a:lnTo>
                <a:lnTo>
                  <a:pt x="1261364" y="421639"/>
                </a:lnTo>
                <a:lnTo>
                  <a:pt x="1261046" y="420369"/>
                </a:lnTo>
                <a:lnTo>
                  <a:pt x="1258874" y="417829"/>
                </a:lnTo>
                <a:lnTo>
                  <a:pt x="1260119" y="416559"/>
                </a:lnTo>
                <a:lnTo>
                  <a:pt x="1266037" y="416559"/>
                </a:lnTo>
                <a:lnTo>
                  <a:pt x="1265110" y="415289"/>
                </a:lnTo>
                <a:lnTo>
                  <a:pt x="1266647" y="412749"/>
                </a:lnTo>
                <a:lnTo>
                  <a:pt x="1268526" y="411479"/>
                </a:lnTo>
                <a:lnTo>
                  <a:pt x="1218692" y="411479"/>
                </a:lnTo>
                <a:lnTo>
                  <a:pt x="1217866" y="407669"/>
                </a:lnTo>
                <a:close/>
              </a:path>
              <a:path w="1897379" h="935989">
                <a:moveTo>
                  <a:pt x="1252956" y="430529"/>
                </a:moveTo>
                <a:lnTo>
                  <a:pt x="1247813" y="431799"/>
                </a:lnTo>
                <a:lnTo>
                  <a:pt x="1247813" y="434339"/>
                </a:lnTo>
                <a:lnTo>
                  <a:pt x="1242377" y="434339"/>
                </a:lnTo>
                <a:lnTo>
                  <a:pt x="1240193" y="435609"/>
                </a:lnTo>
                <a:lnTo>
                  <a:pt x="1239875" y="436879"/>
                </a:lnTo>
                <a:lnTo>
                  <a:pt x="1240815" y="440689"/>
                </a:lnTo>
                <a:lnTo>
                  <a:pt x="1240193" y="441959"/>
                </a:lnTo>
                <a:lnTo>
                  <a:pt x="1222743" y="444499"/>
                </a:lnTo>
                <a:lnTo>
                  <a:pt x="1276794" y="444499"/>
                </a:lnTo>
                <a:lnTo>
                  <a:pt x="1277315" y="441959"/>
                </a:lnTo>
                <a:lnTo>
                  <a:pt x="1278153" y="440689"/>
                </a:lnTo>
                <a:lnTo>
                  <a:pt x="1280858" y="440689"/>
                </a:lnTo>
                <a:lnTo>
                  <a:pt x="1280858" y="436879"/>
                </a:lnTo>
                <a:lnTo>
                  <a:pt x="1282090" y="436879"/>
                </a:lnTo>
                <a:lnTo>
                  <a:pt x="1284592" y="435609"/>
                </a:lnTo>
                <a:lnTo>
                  <a:pt x="1284185" y="434339"/>
                </a:lnTo>
                <a:lnTo>
                  <a:pt x="1284456" y="431799"/>
                </a:lnTo>
                <a:lnTo>
                  <a:pt x="1253896" y="431799"/>
                </a:lnTo>
                <a:lnTo>
                  <a:pt x="1252956" y="430529"/>
                </a:lnTo>
                <a:close/>
              </a:path>
              <a:path w="1897379" h="935989">
                <a:moveTo>
                  <a:pt x="402488" y="440689"/>
                </a:moveTo>
                <a:lnTo>
                  <a:pt x="396887" y="440689"/>
                </a:lnTo>
                <a:lnTo>
                  <a:pt x="398995" y="443229"/>
                </a:lnTo>
                <a:lnTo>
                  <a:pt x="402031" y="443229"/>
                </a:lnTo>
                <a:lnTo>
                  <a:pt x="402488" y="440689"/>
                </a:lnTo>
                <a:close/>
              </a:path>
              <a:path w="1897379" h="935989">
                <a:moveTo>
                  <a:pt x="1071865" y="442091"/>
                </a:moveTo>
                <a:lnTo>
                  <a:pt x="1071876" y="442414"/>
                </a:lnTo>
                <a:lnTo>
                  <a:pt x="1072235" y="443229"/>
                </a:lnTo>
                <a:lnTo>
                  <a:pt x="1072330" y="442414"/>
                </a:lnTo>
                <a:lnTo>
                  <a:pt x="1071865" y="442091"/>
                </a:lnTo>
                <a:close/>
              </a:path>
              <a:path w="1897379" h="935989">
                <a:moveTo>
                  <a:pt x="1072330" y="442414"/>
                </a:moveTo>
                <a:lnTo>
                  <a:pt x="1072235" y="443229"/>
                </a:lnTo>
                <a:lnTo>
                  <a:pt x="1073505" y="443229"/>
                </a:lnTo>
                <a:lnTo>
                  <a:pt x="1072330" y="442414"/>
                </a:lnTo>
                <a:close/>
              </a:path>
              <a:path w="1897379" h="935989">
                <a:moveTo>
                  <a:pt x="1316189" y="440689"/>
                </a:moveTo>
                <a:lnTo>
                  <a:pt x="1315631" y="441959"/>
                </a:lnTo>
                <a:lnTo>
                  <a:pt x="1313688" y="443229"/>
                </a:lnTo>
                <a:lnTo>
                  <a:pt x="1316189" y="441959"/>
                </a:lnTo>
                <a:lnTo>
                  <a:pt x="1316189" y="440689"/>
                </a:lnTo>
                <a:close/>
              </a:path>
              <a:path w="1897379" h="935989">
                <a:moveTo>
                  <a:pt x="1073124" y="420369"/>
                </a:moveTo>
                <a:lnTo>
                  <a:pt x="1072730" y="421639"/>
                </a:lnTo>
                <a:lnTo>
                  <a:pt x="1072400" y="422909"/>
                </a:lnTo>
                <a:lnTo>
                  <a:pt x="1071829" y="426719"/>
                </a:lnTo>
                <a:lnTo>
                  <a:pt x="1069352" y="430529"/>
                </a:lnTo>
                <a:lnTo>
                  <a:pt x="1068120" y="433069"/>
                </a:lnTo>
                <a:lnTo>
                  <a:pt x="1071905" y="441959"/>
                </a:lnTo>
                <a:lnTo>
                  <a:pt x="1071923" y="442131"/>
                </a:lnTo>
                <a:lnTo>
                  <a:pt x="1072330" y="442414"/>
                </a:lnTo>
                <a:lnTo>
                  <a:pt x="1072680" y="439419"/>
                </a:lnTo>
                <a:lnTo>
                  <a:pt x="1073353" y="435609"/>
                </a:lnTo>
                <a:lnTo>
                  <a:pt x="1074229" y="434339"/>
                </a:lnTo>
                <a:lnTo>
                  <a:pt x="1074432" y="434339"/>
                </a:lnTo>
                <a:lnTo>
                  <a:pt x="1074597" y="433069"/>
                </a:lnTo>
                <a:lnTo>
                  <a:pt x="1073137" y="431799"/>
                </a:lnTo>
                <a:lnTo>
                  <a:pt x="1072642" y="429259"/>
                </a:lnTo>
                <a:lnTo>
                  <a:pt x="1072959" y="425449"/>
                </a:lnTo>
                <a:lnTo>
                  <a:pt x="1075334" y="425449"/>
                </a:lnTo>
                <a:lnTo>
                  <a:pt x="1075791" y="421639"/>
                </a:lnTo>
                <a:lnTo>
                  <a:pt x="1075613" y="421639"/>
                </a:lnTo>
                <a:lnTo>
                  <a:pt x="1073124" y="420369"/>
                </a:lnTo>
                <a:close/>
              </a:path>
              <a:path w="1897379" h="935989">
                <a:moveTo>
                  <a:pt x="1071676" y="441959"/>
                </a:moveTo>
                <a:lnTo>
                  <a:pt x="1071812" y="442268"/>
                </a:lnTo>
                <a:lnTo>
                  <a:pt x="1071865" y="442091"/>
                </a:lnTo>
                <a:lnTo>
                  <a:pt x="1071676" y="441959"/>
                </a:lnTo>
                <a:close/>
              </a:path>
              <a:path w="1897379" h="935989">
                <a:moveTo>
                  <a:pt x="1210386" y="440689"/>
                </a:moveTo>
                <a:lnTo>
                  <a:pt x="1210081" y="441959"/>
                </a:lnTo>
                <a:lnTo>
                  <a:pt x="1210148" y="442131"/>
                </a:lnTo>
                <a:lnTo>
                  <a:pt x="1210386" y="440689"/>
                </a:lnTo>
                <a:close/>
              </a:path>
              <a:path w="1897379" h="935989">
                <a:moveTo>
                  <a:pt x="1071905" y="441959"/>
                </a:moveTo>
                <a:lnTo>
                  <a:pt x="1071676" y="441959"/>
                </a:lnTo>
                <a:lnTo>
                  <a:pt x="1071865" y="442091"/>
                </a:lnTo>
                <a:lnTo>
                  <a:pt x="1071905" y="441959"/>
                </a:lnTo>
                <a:close/>
              </a:path>
              <a:path w="1897379" h="935989">
                <a:moveTo>
                  <a:pt x="395490" y="440689"/>
                </a:moveTo>
                <a:lnTo>
                  <a:pt x="391287" y="440689"/>
                </a:lnTo>
                <a:lnTo>
                  <a:pt x="394081" y="441959"/>
                </a:lnTo>
                <a:lnTo>
                  <a:pt x="395249" y="441959"/>
                </a:lnTo>
                <a:lnTo>
                  <a:pt x="395490" y="440689"/>
                </a:lnTo>
                <a:close/>
              </a:path>
              <a:path w="1897379" h="935989">
                <a:moveTo>
                  <a:pt x="863219" y="440689"/>
                </a:moveTo>
                <a:lnTo>
                  <a:pt x="856869" y="440689"/>
                </a:lnTo>
                <a:lnTo>
                  <a:pt x="859790" y="441959"/>
                </a:lnTo>
                <a:lnTo>
                  <a:pt x="863219" y="440689"/>
                </a:lnTo>
                <a:close/>
              </a:path>
              <a:path w="1897379" h="935989">
                <a:moveTo>
                  <a:pt x="936040" y="398779"/>
                </a:moveTo>
                <a:lnTo>
                  <a:pt x="924001" y="398779"/>
                </a:lnTo>
                <a:lnTo>
                  <a:pt x="919797" y="401319"/>
                </a:lnTo>
                <a:lnTo>
                  <a:pt x="894575" y="401319"/>
                </a:lnTo>
                <a:lnTo>
                  <a:pt x="892848" y="406399"/>
                </a:lnTo>
                <a:lnTo>
                  <a:pt x="888034" y="406399"/>
                </a:lnTo>
                <a:lnTo>
                  <a:pt x="884212" y="407669"/>
                </a:lnTo>
                <a:lnTo>
                  <a:pt x="881621" y="410209"/>
                </a:lnTo>
                <a:lnTo>
                  <a:pt x="880948" y="411479"/>
                </a:lnTo>
                <a:lnTo>
                  <a:pt x="880516" y="411479"/>
                </a:lnTo>
                <a:lnTo>
                  <a:pt x="880821" y="412749"/>
                </a:lnTo>
                <a:lnTo>
                  <a:pt x="882269" y="414019"/>
                </a:lnTo>
                <a:lnTo>
                  <a:pt x="882611" y="416559"/>
                </a:lnTo>
                <a:lnTo>
                  <a:pt x="882611" y="420369"/>
                </a:lnTo>
                <a:lnTo>
                  <a:pt x="881926" y="422909"/>
                </a:lnTo>
                <a:lnTo>
                  <a:pt x="883996" y="422909"/>
                </a:lnTo>
                <a:lnTo>
                  <a:pt x="884847" y="425449"/>
                </a:lnTo>
                <a:lnTo>
                  <a:pt x="885190" y="427989"/>
                </a:lnTo>
                <a:lnTo>
                  <a:pt x="876096" y="427989"/>
                </a:lnTo>
                <a:lnTo>
                  <a:pt x="876096" y="430529"/>
                </a:lnTo>
                <a:lnTo>
                  <a:pt x="871461" y="430529"/>
                </a:lnTo>
                <a:lnTo>
                  <a:pt x="871118" y="434339"/>
                </a:lnTo>
                <a:lnTo>
                  <a:pt x="871626" y="435609"/>
                </a:lnTo>
                <a:lnTo>
                  <a:pt x="869569" y="435609"/>
                </a:lnTo>
                <a:lnTo>
                  <a:pt x="869734" y="436879"/>
                </a:lnTo>
                <a:lnTo>
                  <a:pt x="864247" y="436879"/>
                </a:lnTo>
                <a:lnTo>
                  <a:pt x="864247" y="439419"/>
                </a:lnTo>
                <a:lnTo>
                  <a:pt x="863219" y="440689"/>
                </a:lnTo>
                <a:lnTo>
                  <a:pt x="859790" y="441959"/>
                </a:lnTo>
                <a:lnTo>
                  <a:pt x="941819" y="441959"/>
                </a:lnTo>
                <a:lnTo>
                  <a:pt x="941044" y="440689"/>
                </a:lnTo>
                <a:lnTo>
                  <a:pt x="941349" y="439419"/>
                </a:lnTo>
                <a:lnTo>
                  <a:pt x="942033" y="439072"/>
                </a:lnTo>
                <a:lnTo>
                  <a:pt x="941895" y="438149"/>
                </a:lnTo>
                <a:lnTo>
                  <a:pt x="941895" y="435609"/>
                </a:lnTo>
                <a:lnTo>
                  <a:pt x="940346" y="430529"/>
                </a:lnTo>
                <a:lnTo>
                  <a:pt x="938479" y="427989"/>
                </a:lnTo>
                <a:lnTo>
                  <a:pt x="935367" y="426719"/>
                </a:lnTo>
                <a:lnTo>
                  <a:pt x="935367" y="422909"/>
                </a:lnTo>
                <a:lnTo>
                  <a:pt x="930998" y="421639"/>
                </a:lnTo>
                <a:lnTo>
                  <a:pt x="929754" y="416559"/>
                </a:lnTo>
                <a:lnTo>
                  <a:pt x="932256" y="416559"/>
                </a:lnTo>
                <a:lnTo>
                  <a:pt x="933183" y="414019"/>
                </a:lnTo>
                <a:lnTo>
                  <a:pt x="935672" y="412749"/>
                </a:lnTo>
                <a:lnTo>
                  <a:pt x="937221" y="408939"/>
                </a:lnTo>
                <a:lnTo>
                  <a:pt x="935977" y="407669"/>
                </a:lnTo>
                <a:lnTo>
                  <a:pt x="935151" y="406399"/>
                </a:lnTo>
                <a:lnTo>
                  <a:pt x="936040" y="398779"/>
                </a:lnTo>
                <a:close/>
              </a:path>
              <a:path w="1897379" h="935989">
                <a:moveTo>
                  <a:pt x="1139837" y="439419"/>
                </a:moveTo>
                <a:lnTo>
                  <a:pt x="1136929" y="439419"/>
                </a:lnTo>
                <a:lnTo>
                  <a:pt x="1136815" y="440689"/>
                </a:lnTo>
                <a:lnTo>
                  <a:pt x="1136154" y="441959"/>
                </a:lnTo>
                <a:lnTo>
                  <a:pt x="1142034" y="441959"/>
                </a:lnTo>
                <a:lnTo>
                  <a:pt x="1140625" y="440689"/>
                </a:lnTo>
                <a:lnTo>
                  <a:pt x="1139837" y="439419"/>
                </a:lnTo>
                <a:close/>
              </a:path>
              <a:path w="1897379" h="935989">
                <a:moveTo>
                  <a:pt x="1142923" y="439419"/>
                </a:moveTo>
                <a:lnTo>
                  <a:pt x="1139837" y="439419"/>
                </a:lnTo>
                <a:lnTo>
                  <a:pt x="1140625" y="440689"/>
                </a:lnTo>
                <a:lnTo>
                  <a:pt x="1142034" y="441959"/>
                </a:lnTo>
                <a:lnTo>
                  <a:pt x="1142568" y="440689"/>
                </a:lnTo>
                <a:lnTo>
                  <a:pt x="1144333" y="440689"/>
                </a:lnTo>
                <a:lnTo>
                  <a:pt x="1142923" y="439419"/>
                </a:lnTo>
                <a:close/>
              </a:path>
              <a:path w="1897379" h="935989">
                <a:moveTo>
                  <a:pt x="1280858" y="440689"/>
                </a:moveTo>
                <a:lnTo>
                  <a:pt x="1278153" y="440689"/>
                </a:lnTo>
                <a:lnTo>
                  <a:pt x="1280858" y="441959"/>
                </a:lnTo>
                <a:lnTo>
                  <a:pt x="1280858" y="440689"/>
                </a:lnTo>
                <a:close/>
              </a:path>
              <a:path w="1897379" h="935989">
                <a:moveTo>
                  <a:pt x="1524165" y="439419"/>
                </a:moveTo>
                <a:lnTo>
                  <a:pt x="1522285" y="441959"/>
                </a:lnTo>
                <a:lnTo>
                  <a:pt x="1525244" y="441959"/>
                </a:lnTo>
                <a:lnTo>
                  <a:pt x="1524165" y="439419"/>
                </a:lnTo>
                <a:close/>
              </a:path>
              <a:path w="1897379" h="935989">
                <a:moveTo>
                  <a:pt x="1527276" y="440689"/>
                </a:moveTo>
                <a:lnTo>
                  <a:pt x="1525244" y="441959"/>
                </a:lnTo>
                <a:lnTo>
                  <a:pt x="1530311" y="441959"/>
                </a:lnTo>
                <a:lnTo>
                  <a:pt x="1527276" y="440689"/>
                </a:lnTo>
                <a:close/>
              </a:path>
              <a:path w="1897379" h="935989">
                <a:moveTo>
                  <a:pt x="458094" y="435609"/>
                </a:moveTo>
                <a:lnTo>
                  <a:pt x="424319" y="435609"/>
                </a:lnTo>
                <a:lnTo>
                  <a:pt x="425373" y="438149"/>
                </a:lnTo>
                <a:lnTo>
                  <a:pt x="425373" y="440689"/>
                </a:lnTo>
                <a:lnTo>
                  <a:pt x="429920" y="438149"/>
                </a:lnTo>
                <a:lnTo>
                  <a:pt x="457997" y="438149"/>
                </a:lnTo>
                <a:lnTo>
                  <a:pt x="458094" y="435609"/>
                </a:lnTo>
                <a:close/>
              </a:path>
              <a:path w="1897379" h="935989">
                <a:moveTo>
                  <a:pt x="971702" y="426719"/>
                </a:moveTo>
                <a:lnTo>
                  <a:pt x="949439" y="426719"/>
                </a:lnTo>
                <a:lnTo>
                  <a:pt x="946645" y="430529"/>
                </a:lnTo>
                <a:lnTo>
                  <a:pt x="945235" y="431799"/>
                </a:lnTo>
                <a:lnTo>
                  <a:pt x="945159" y="433069"/>
                </a:lnTo>
                <a:lnTo>
                  <a:pt x="945794" y="434339"/>
                </a:lnTo>
                <a:lnTo>
                  <a:pt x="944143" y="438149"/>
                </a:lnTo>
                <a:lnTo>
                  <a:pt x="942365" y="439419"/>
                </a:lnTo>
                <a:lnTo>
                  <a:pt x="941755" y="439419"/>
                </a:lnTo>
                <a:lnTo>
                  <a:pt x="941260" y="440689"/>
                </a:lnTo>
                <a:lnTo>
                  <a:pt x="1018876" y="440689"/>
                </a:lnTo>
                <a:lnTo>
                  <a:pt x="1018057" y="439419"/>
                </a:lnTo>
                <a:lnTo>
                  <a:pt x="1019145" y="438149"/>
                </a:lnTo>
                <a:lnTo>
                  <a:pt x="989076" y="438149"/>
                </a:lnTo>
                <a:lnTo>
                  <a:pt x="983780" y="434339"/>
                </a:lnTo>
                <a:lnTo>
                  <a:pt x="979881" y="433069"/>
                </a:lnTo>
                <a:lnTo>
                  <a:pt x="973505" y="433069"/>
                </a:lnTo>
                <a:lnTo>
                  <a:pt x="971245" y="430529"/>
                </a:lnTo>
                <a:lnTo>
                  <a:pt x="971702" y="426719"/>
                </a:lnTo>
                <a:close/>
              </a:path>
              <a:path w="1897379" h="935989">
                <a:moveTo>
                  <a:pt x="1121561" y="381102"/>
                </a:moveTo>
                <a:lnTo>
                  <a:pt x="1122454" y="382924"/>
                </a:lnTo>
                <a:lnTo>
                  <a:pt x="1122857" y="383539"/>
                </a:lnTo>
                <a:lnTo>
                  <a:pt x="1120355" y="383539"/>
                </a:lnTo>
                <a:lnTo>
                  <a:pt x="1121430" y="387381"/>
                </a:lnTo>
                <a:lnTo>
                  <a:pt x="1122235" y="388619"/>
                </a:lnTo>
                <a:lnTo>
                  <a:pt x="1120990" y="393699"/>
                </a:lnTo>
                <a:lnTo>
                  <a:pt x="1122654" y="393699"/>
                </a:lnTo>
                <a:lnTo>
                  <a:pt x="1124521" y="397509"/>
                </a:lnTo>
                <a:lnTo>
                  <a:pt x="1124234" y="398380"/>
                </a:lnTo>
                <a:lnTo>
                  <a:pt x="1124189" y="398886"/>
                </a:lnTo>
                <a:lnTo>
                  <a:pt x="1126179" y="401313"/>
                </a:lnTo>
                <a:lnTo>
                  <a:pt x="1126185" y="403859"/>
                </a:lnTo>
                <a:lnTo>
                  <a:pt x="1128052" y="405129"/>
                </a:lnTo>
                <a:lnTo>
                  <a:pt x="1130134" y="405129"/>
                </a:lnTo>
                <a:lnTo>
                  <a:pt x="1131595" y="406399"/>
                </a:lnTo>
                <a:lnTo>
                  <a:pt x="1130757" y="408939"/>
                </a:lnTo>
                <a:lnTo>
                  <a:pt x="1131798" y="410209"/>
                </a:lnTo>
                <a:lnTo>
                  <a:pt x="1129309" y="410209"/>
                </a:lnTo>
                <a:lnTo>
                  <a:pt x="1129512" y="414019"/>
                </a:lnTo>
                <a:lnTo>
                  <a:pt x="1127442" y="415289"/>
                </a:lnTo>
                <a:lnTo>
                  <a:pt x="1128255" y="419099"/>
                </a:lnTo>
                <a:lnTo>
                  <a:pt x="1129931" y="419099"/>
                </a:lnTo>
                <a:lnTo>
                  <a:pt x="1131798" y="420369"/>
                </a:lnTo>
                <a:lnTo>
                  <a:pt x="1131379" y="424179"/>
                </a:lnTo>
                <a:lnTo>
                  <a:pt x="1135951" y="425449"/>
                </a:lnTo>
                <a:lnTo>
                  <a:pt x="1138859" y="426719"/>
                </a:lnTo>
                <a:lnTo>
                  <a:pt x="1139063" y="427989"/>
                </a:lnTo>
                <a:lnTo>
                  <a:pt x="1140726" y="430529"/>
                </a:lnTo>
                <a:lnTo>
                  <a:pt x="1139278" y="431799"/>
                </a:lnTo>
                <a:lnTo>
                  <a:pt x="1139698" y="434339"/>
                </a:lnTo>
                <a:lnTo>
                  <a:pt x="1141564" y="434339"/>
                </a:lnTo>
                <a:lnTo>
                  <a:pt x="1141234" y="436879"/>
                </a:lnTo>
                <a:lnTo>
                  <a:pt x="1142923" y="439419"/>
                </a:lnTo>
                <a:lnTo>
                  <a:pt x="1144333" y="440689"/>
                </a:lnTo>
                <a:lnTo>
                  <a:pt x="1147013" y="440689"/>
                </a:lnTo>
                <a:lnTo>
                  <a:pt x="1146937" y="438149"/>
                </a:lnTo>
                <a:lnTo>
                  <a:pt x="1214399" y="438149"/>
                </a:lnTo>
                <a:lnTo>
                  <a:pt x="1216406" y="436879"/>
                </a:lnTo>
                <a:lnTo>
                  <a:pt x="1214742" y="431799"/>
                </a:lnTo>
                <a:lnTo>
                  <a:pt x="1210792" y="431799"/>
                </a:lnTo>
                <a:lnTo>
                  <a:pt x="1209967" y="430529"/>
                </a:lnTo>
                <a:lnTo>
                  <a:pt x="1210576" y="427989"/>
                </a:lnTo>
                <a:lnTo>
                  <a:pt x="1208506" y="422909"/>
                </a:lnTo>
                <a:lnTo>
                  <a:pt x="1210386" y="421639"/>
                </a:lnTo>
                <a:lnTo>
                  <a:pt x="1208709" y="419099"/>
                </a:lnTo>
                <a:lnTo>
                  <a:pt x="1209967" y="416559"/>
                </a:lnTo>
                <a:lnTo>
                  <a:pt x="1210386" y="414019"/>
                </a:lnTo>
                <a:lnTo>
                  <a:pt x="1212456" y="412749"/>
                </a:lnTo>
                <a:lnTo>
                  <a:pt x="1212126" y="410209"/>
                </a:lnTo>
                <a:lnTo>
                  <a:pt x="1212037" y="408939"/>
                </a:lnTo>
                <a:lnTo>
                  <a:pt x="1213189" y="408156"/>
                </a:lnTo>
                <a:lnTo>
                  <a:pt x="1212697" y="406399"/>
                </a:lnTo>
                <a:lnTo>
                  <a:pt x="1212469" y="402589"/>
                </a:lnTo>
                <a:lnTo>
                  <a:pt x="1157046" y="402589"/>
                </a:lnTo>
                <a:lnTo>
                  <a:pt x="1156741" y="396239"/>
                </a:lnTo>
                <a:lnTo>
                  <a:pt x="1148410" y="396239"/>
                </a:lnTo>
                <a:lnTo>
                  <a:pt x="1145730" y="393699"/>
                </a:lnTo>
                <a:lnTo>
                  <a:pt x="1145552" y="389889"/>
                </a:lnTo>
                <a:lnTo>
                  <a:pt x="1143469" y="389889"/>
                </a:lnTo>
                <a:lnTo>
                  <a:pt x="1141488" y="388619"/>
                </a:lnTo>
                <a:lnTo>
                  <a:pt x="1141837" y="387349"/>
                </a:lnTo>
                <a:lnTo>
                  <a:pt x="1130134" y="387349"/>
                </a:lnTo>
                <a:lnTo>
                  <a:pt x="1125562" y="386079"/>
                </a:lnTo>
                <a:lnTo>
                  <a:pt x="1128890" y="386079"/>
                </a:lnTo>
                <a:lnTo>
                  <a:pt x="1125181" y="384809"/>
                </a:lnTo>
                <a:lnTo>
                  <a:pt x="1125197" y="384028"/>
                </a:lnTo>
                <a:lnTo>
                  <a:pt x="1124318" y="383539"/>
                </a:lnTo>
                <a:lnTo>
                  <a:pt x="1125037" y="382909"/>
                </a:lnTo>
                <a:lnTo>
                  <a:pt x="1124864" y="382269"/>
                </a:lnTo>
                <a:lnTo>
                  <a:pt x="1124673" y="382269"/>
                </a:lnTo>
                <a:lnTo>
                  <a:pt x="1124588" y="381942"/>
                </a:lnTo>
                <a:lnTo>
                  <a:pt x="1121561" y="381102"/>
                </a:lnTo>
                <a:close/>
              </a:path>
              <a:path w="1897379" h="935989">
                <a:moveTo>
                  <a:pt x="1214399" y="438149"/>
                </a:moveTo>
                <a:lnTo>
                  <a:pt x="1146937" y="438149"/>
                </a:lnTo>
                <a:lnTo>
                  <a:pt x="1149121" y="440689"/>
                </a:lnTo>
                <a:lnTo>
                  <a:pt x="1150581" y="439419"/>
                </a:lnTo>
                <a:lnTo>
                  <a:pt x="1212392" y="439419"/>
                </a:lnTo>
                <a:lnTo>
                  <a:pt x="1214399" y="438149"/>
                </a:lnTo>
                <a:close/>
              </a:path>
              <a:path w="1897379" h="935989">
                <a:moveTo>
                  <a:pt x="1321879" y="439419"/>
                </a:moveTo>
                <a:lnTo>
                  <a:pt x="1319542" y="439419"/>
                </a:lnTo>
                <a:lnTo>
                  <a:pt x="1319110" y="440689"/>
                </a:lnTo>
                <a:lnTo>
                  <a:pt x="1323517" y="440689"/>
                </a:lnTo>
                <a:lnTo>
                  <a:pt x="1321879" y="439419"/>
                </a:lnTo>
                <a:close/>
              </a:path>
              <a:path w="1897379" h="935989">
                <a:moveTo>
                  <a:pt x="422922" y="438149"/>
                </a:moveTo>
                <a:lnTo>
                  <a:pt x="422338" y="438149"/>
                </a:lnTo>
                <a:lnTo>
                  <a:pt x="422224" y="439419"/>
                </a:lnTo>
                <a:lnTo>
                  <a:pt x="422922" y="438149"/>
                </a:lnTo>
                <a:close/>
              </a:path>
              <a:path w="1897379" h="935989">
                <a:moveTo>
                  <a:pt x="945794" y="434339"/>
                </a:moveTo>
                <a:lnTo>
                  <a:pt x="945235" y="435609"/>
                </a:lnTo>
                <a:lnTo>
                  <a:pt x="943851" y="438149"/>
                </a:lnTo>
                <a:lnTo>
                  <a:pt x="942033" y="439072"/>
                </a:lnTo>
                <a:lnTo>
                  <a:pt x="942086" y="439419"/>
                </a:lnTo>
                <a:lnTo>
                  <a:pt x="942365" y="439419"/>
                </a:lnTo>
                <a:lnTo>
                  <a:pt x="944143" y="438149"/>
                </a:lnTo>
                <a:lnTo>
                  <a:pt x="945794" y="434339"/>
                </a:lnTo>
                <a:close/>
              </a:path>
              <a:path w="1897379" h="935989">
                <a:moveTo>
                  <a:pt x="940816" y="396239"/>
                </a:moveTo>
                <a:lnTo>
                  <a:pt x="938187" y="398779"/>
                </a:lnTo>
                <a:lnTo>
                  <a:pt x="936040" y="398779"/>
                </a:lnTo>
                <a:lnTo>
                  <a:pt x="935570" y="402589"/>
                </a:lnTo>
                <a:lnTo>
                  <a:pt x="935151" y="406399"/>
                </a:lnTo>
                <a:lnTo>
                  <a:pt x="937221" y="408939"/>
                </a:lnTo>
                <a:lnTo>
                  <a:pt x="935672" y="412749"/>
                </a:lnTo>
                <a:lnTo>
                  <a:pt x="933183" y="414019"/>
                </a:lnTo>
                <a:lnTo>
                  <a:pt x="932256" y="416559"/>
                </a:lnTo>
                <a:lnTo>
                  <a:pt x="929754" y="416559"/>
                </a:lnTo>
                <a:lnTo>
                  <a:pt x="930998" y="421639"/>
                </a:lnTo>
                <a:lnTo>
                  <a:pt x="935367" y="422909"/>
                </a:lnTo>
                <a:lnTo>
                  <a:pt x="935367" y="426719"/>
                </a:lnTo>
                <a:lnTo>
                  <a:pt x="938479" y="427989"/>
                </a:lnTo>
                <a:lnTo>
                  <a:pt x="940346" y="430529"/>
                </a:lnTo>
                <a:lnTo>
                  <a:pt x="941895" y="435609"/>
                </a:lnTo>
                <a:lnTo>
                  <a:pt x="941895" y="438149"/>
                </a:lnTo>
                <a:lnTo>
                  <a:pt x="942033" y="439072"/>
                </a:lnTo>
                <a:lnTo>
                  <a:pt x="943851" y="438149"/>
                </a:lnTo>
                <a:lnTo>
                  <a:pt x="945235" y="435609"/>
                </a:lnTo>
                <a:lnTo>
                  <a:pt x="945794" y="434339"/>
                </a:lnTo>
                <a:lnTo>
                  <a:pt x="945159" y="433069"/>
                </a:lnTo>
                <a:lnTo>
                  <a:pt x="945235" y="431799"/>
                </a:lnTo>
                <a:lnTo>
                  <a:pt x="946645" y="430529"/>
                </a:lnTo>
                <a:lnTo>
                  <a:pt x="949439" y="426719"/>
                </a:lnTo>
                <a:lnTo>
                  <a:pt x="952334" y="426719"/>
                </a:lnTo>
                <a:lnTo>
                  <a:pt x="952220" y="424179"/>
                </a:lnTo>
                <a:lnTo>
                  <a:pt x="952411" y="422909"/>
                </a:lnTo>
                <a:lnTo>
                  <a:pt x="951153" y="421639"/>
                </a:lnTo>
                <a:lnTo>
                  <a:pt x="950379" y="420369"/>
                </a:lnTo>
                <a:lnTo>
                  <a:pt x="950379" y="419099"/>
                </a:lnTo>
                <a:lnTo>
                  <a:pt x="944460" y="419099"/>
                </a:lnTo>
                <a:lnTo>
                  <a:pt x="943698" y="415289"/>
                </a:lnTo>
                <a:lnTo>
                  <a:pt x="946035" y="415289"/>
                </a:lnTo>
                <a:lnTo>
                  <a:pt x="950379" y="411479"/>
                </a:lnTo>
                <a:lnTo>
                  <a:pt x="950696" y="407669"/>
                </a:lnTo>
                <a:lnTo>
                  <a:pt x="946035" y="403859"/>
                </a:lnTo>
                <a:lnTo>
                  <a:pt x="947661" y="403859"/>
                </a:lnTo>
                <a:lnTo>
                  <a:pt x="949837" y="401319"/>
                </a:lnTo>
                <a:lnTo>
                  <a:pt x="946339" y="401313"/>
                </a:lnTo>
                <a:lnTo>
                  <a:pt x="945870" y="397509"/>
                </a:lnTo>
                <a:lnTo>
                  <a:pt x="940816" y="396239"/>
                </a:lnTo>
                <a:close/>
              </a:path>
              <a:path w="1897379" h="935989">
                <a:moveTo>
                  <a:pt x="1000442" y="422909"/>
                </a:moveTo>
                <a:lnTo>
                  <a:pt x="993902" y="426719"/>
                </a:lnTo>
                <a:lnTo>
                  <a:pt x="993749" y="431799"/>
                </a:lnTo>
                <a:lnTo>
                  <a:pt x="996238" y="434339"/>
                </a:lnTo>
                <a:lnTo>
                  <a:pt x="992809" y="438149"/>
                </a:lnTo>
                <a:lnTo>
                  <a:pt x="1019145" y="438149"/>
                </a:lnTo>
                <a:lnTo>
                  <a:pt x="1021321" y="435609"/>
                </a:lnTo>
                <a:lnTo>
                  <a:pt x="1019048" y="434339"/>
                </a:lnTo>
                <a:lnTo>
                  <a:pt x="1020813" y="429259"/>
                </a:lnTo>
                <a:lnTo>
                  <a:pt x="1020660" y="429259"/>
                </a:lnTo>
                <a:lnTo>
                  <a:pt x="1020292" y="427989"/>
                </a:lnTo>
                <a:lnTo>
                  <a:pt x="1018184" y="427989"/>
                </a:lnTo>
                <a:lnTo>
                  <a:pt x="1008989" y="426719"/>
                </a:lnTo>
                <a:lnTo>
                  <a:pt x="1010716" y="424179"/>
                </a:lnTo>
                <a:lnTo>
                  <a:pt x="1000442" y="422909"/>
                </a:lnTo>
                <a:close/>
              </a:path>
              <a:path w="1897379" h="935989">
                <a:moveTo>
                  <a:pt x="1052982" y="430529"/>
                </a:moveTo>
                <a:lnTo>
                  <a:pt x="1045349" y="431799"/>
                </a:lnTo>
                <a:lnTo>
                  <a:pt x="1043330" y="435609"/>
                </a:lnTo>
                <a:lnTo>
                  <a:pt x="1069202" y="435609"/>
                </a:lnTo>
                <a:lnTo>
                  <a:pt x="1068661" y="434339"/>
                </a:lnTo>
                <a:lnTo>
                  <a:pt x="1059522" y="434339"/>
                </a:lnTo>
                <a:lnTo>
                  <a:pt x="1057656" y="433069"/>
                </a:lnTo>
                <a:lnTo>
                  <a:pt x="1052982" y="430529"/>
                </a:lnTo>
                <a:close/>
              </a:path>
              <a:path w="1897379" h="935989">
                <a:moveTo>
                  <a:pt x="1579270" y="421639"/>
                </a:moveTo>
                <a:lnTo>
                  <a:pt x="1572272" y="421639"/>
                </a:lnTo>
                <a:lnTo>
                  <a:pt x="1573822" y="426719"/>
                </a:lnTo>
                <a:lnTo>
                  <a:pt x="1571028" y="431799"/>
                </a:lnTo>
                <a:lnTo>
                  <a:pt x="1572602" y="435609"/>
                </a:lnTo>
                <a:lnTo>
                  <a:pt x="1575993" y="435609"/>
                </a:lnTo>
                <a:lnTo>
                  <a:pt x="1578025" y="429259"/>
                </a:lnTo>
                <a:lnTo>
                  <a:pt x="1580375" y="426719"/>
                </a:lnTo>
                <a:lnTo>
                  <a:pt x="1581924" y="424179"/>
                </a:lnTo>
                <a:lnTo>
                  <a:pt x="1579270" y="424179"/>
                </a:lnTo>
                <a:lnTo>
                  <a:pt x="1579270" y="421639"/>
                </a:lnTo>
                <a:close/>
              </a:path>
              <a:path w="1897379" h="935989">
                <a:moveTo>
                  <a:pt x="294246" y="430529"/>
                </a:moveTo>
                <a:lnTo>
                  <a:pt x="286537" y="430529"/>
                </a:lnTo>
                <a:lnTo>
                  <a:pt x="287947" y="431799"/>
                </a:lnTo>
                <a:lnTo>
                  <a:pt x="289115" y="434339"/>
                </a:lnTo>
                <a:lnTo>
                  <a:pt x="291096" y="433069"/>
                </a:lnTo>
                <a:lnTo>
                  <a:pt x="301891" y="433069"/>
                </a:lnTo>
                <a:lnTo>
                  <a:pt x="294246" y="430529"/>
                </a:lnTo>
                <a:close/>
              </a:path>
              <a:path w="1897379" h="935989">
                <a:moveTo>
                  <a:pt x="1064348" y="433069"/>
                </a:moveTo>
                <a:lnTo>
                  <a:pt x="1059522" y="434339"/>
                </a:lnTo>
                <a:lnTo>
                  <a:pt x="1066914" y="434339"/>
                </a:lnTo>
                <a:lnTo>
                  <a:pt x="1064348" y="433069"/>
                </a:lnTo>
                <a:close/>
              </a:path>
              <a:path w="1897379" h="935989">
                <a:moveTo>
                  <a:pt x="1068120" y="433069"/>
                </a:moveTo>
                <a:lnTo>
                  <a:pt x="1067650" y="433069"/>
                </a:lnTo>
                <a:lnTo>
                  <a:pt x="1066914" y="434339"/>
                </a:lnTo>
                <a:lnTo>
                  <a:pt x="1068661" y="434339"/>
                </a:lnTo>
                <a:lnTo>
                  <a:pt x="1068120" y="433069"/>
                </a:lnTo>
                <a:close/>
              </a:path>
              <a:path w="1897379" h="935989">
                <a:moveTo>
                  <a:pt x="464254" y="425449"/>
                </a:moveTo>
                <a:lnTo>
                  <a:pt x="282435" y="425449"/>
                </a:lnTo>
                <a:lnTo>
                  <a:pt x="286181" y="427989"/>
                </a:lnTo>
                <a:lnTo>
                  <a:pt x="290423" y="429259"/>
                </a:lnTo>
                <a:lnTo>
                  <a:pt x="301891" y="433069"/>
                </a:lnTo>
                <a:lnTo>
                  <a:pt x="316865" y="433069"/>
                </a:lnTo>
                <a:lnTo>
                  <a:pt x="318617" y="430529"/>
                </a:lnTo>
                <a:lnTo>
                  <a:pt x="459821" y="430529"/>
                </a:lnTo>
                <a:lnTo>
                  <a:pt x="462267" y="426719"/>
                </a:lnTo>
                <a:lnTo>
                  <a:pt x="464254" y="425449"/>
                </a:lnTo>
                <a:close/>
              </a:path>
              <a:path w="1897379" h="935989">
                <a:moveTo>
                  <a:pt x="1075334" y="425449"/>
                </a:moveTo>
                <a:lnTo>
                  <a:pt x="1072959" y="425449"/>
                </a:lnTo>
                <a:lnTo>
                  <a:pt x="1072642" y="429259"/>
                </a:lnTo>
                <a:lnTo>
                  <a:pt x="1073137" y="431799"/>
                </a:lnTo>
                <a:lnTo>
                  <a:pt x="1074597" y="433069"/>
                </a:lnTo>
                <a:lnTo>
                  <a:pt x="1074737" y="431799"/>
                </a:lnTo>
                <a:lnTo>
                  <a:pt x="1074851" y="427989"/>
                </a:lnTo>
                <a:lnTo>
                  <a:pt x="1074953" y="426719"/>
                </a:lnTo>
                <a:lnTo>
                  <a:pt x="1075093" y="426719"/>
                </a:lnTo>
                <a:lnTo>
                  <a:pt x="1075334" y="425449"/>
                </a:lnTo>
                <a:close/>
              </a:path>
              <a:path w="1897379" h="935989">
                <a:moveTo>
                  <a:pt x="290423" y="429259"/>
                </a:moveTo>
                <a:lnTo>
                  <a:pt x="283273" y="429259"/>
                </a:lnTo>
                <a:lnTo>
                  <a:pt x="284429" y="431799"/>
                </a:lnTo>
                <a:lnTo>
                  <a:pt x="284911" y="431799"/>
                </a:lnTo>
                <a:lnTo>
                  <a:pt x="286537" y="430529"/>
                </a:lnTo>
                <a:lnTo>
                  <a:pt x="294246" y="430529"/>
                </a:lnTo>
                <a:lnTo>
                  <a:pt x="290423" y="429259"/>
                </a:lnTo>
                <a:close/>
              </a:path>
              <a:path w="1897379" h="935989">
                <a:moveTo>
                  <a:pt x="1255824" y="430529"/>
                </a:moveTo>
                <a:lnTo>
                  <a:pt x="1252956" y="430529"/>
                </a:lnTo>
                <a:lnTo>
                  <a:pt x="1253896" y="431799"/>
                </a:lnTo>
                <a:lnTo>
                  <a:pt x="1255763" y="431799"/>
                </a:lnTo>
                <a:lnTo>
                  <a:pt x="1255824" y="430529"/>
                </a:lnTo>
                <a:close/>
              </a:path>
              <a:path w="1897379" h="935989">
                <a:moveTo>
                  <a:pt x="1260119" y="416559"/>
                </a:moveTo>
                <a:lnTo>
                  <a:pt x="1258874" y="417829"/>
                </a:lnTo>
                <a:lnTo>
                  <a:pt x="1261046" y="420369"/>
                </a:lnTo>
                <a:lnTo>
                  <a:pt x="1261364" y="421639"/>
                </a:lnTo>
                <a:lnTo>
                  <a:pt x="1259497" y="422909"/>
                </a:lnTo>
                <a:lnTo>
                  <a:pt x="1255763" y="422909"/>
                </a:lnTo>
                <a:lnTo>
                  <a:pt x="1255915" y="424179"/>
                </a:lnTo>
                <a:lnTo>
                  <a:pt x="1256007" y="426719"/>
                </a:lnTo>
                <a:lnTo>
                  <a:pt x="1255763" y="431799"/>
                </a:lnTo>
                <a:lnTo>
                  <a:pt x="1284456" y="431799"/>
                </a:lnTo>
                <a:lnTo>
                  <a:pt x="1284592" y="430529"/>
                </a:lnTo>
                <a:lnTo>
                  <a:pt x="1285417" y="429259"/>
                </a:lnTo>
                <a:lnTo>
                  <a:pt x="1288757" y="427989"/>
                </a:lnTo>
                <a:lnTo>
                  <a:pt x="1287608" y="426719"/>
                </a:lnTo>
                <a:lnTo>
                  <a:pt x="1282725" y="426719"/>
                </a:lnTo>
                <a:lnTo>
                  <a:pt x="1281468" y="421639"/>
                </a:lnTo>
                <a:lnTo>
                  <a:pt x="1281576" y="419099"/>
                </a:lnTo>
                <a:lnTo>
                  <a:pt x="1264793" y="419099"/>
                </a:lnTo>
                <a:lnTo>
                  <a:pt x="1260119" y="416559"/>
                </a:lnTo>
                <a:close/>
              </a:path>
              <a:path w="1897379" h="935989">
                <a:moveTo>
                  <a:pt x="1526159" y="429259"/>
                </a:moveTo>
                <a:lnTo>
                  <a:pt x="1520190" y="429259"/>
                </a:lnTo>
                <a:lnTo>
                  <a:pt x="1523771" y="430529"/>
                </a:lnTo>
                <a:lnTo>
                  <a:pt x="1525866" y="431799"/>
                </a:lnTo>
                <a:lnTo>
                  <a:pt x="1527429" y="430529"/>
                </a:lnTo>
                <a:lnTo>
                  <a:pt x="1526159" y="429259"/>
                </a:lnTo>
                <a:close/>
              </a:path>
              <a:path w="1897379" h="935989">
                <a:moveTo>
                  <a:pt x="1309259" y="425449"/>
                </a:moveTo>
                <a:lnTo>
                  <a:pt x="1304340" y="425449"/>
                </a:lnTo>
                <a:lnTo>
                  <a:pt x="1307249" y="427989"/>
                </a:lnTo>
                <a:lnTo>
                  <a:pt x="1309954" y="426719"/>
                </a:lnTo>
                <a:lnTo>
                  <a:pt x="1309259" y="425449"/>
                </a:lnTo>
                <a:close/>
              </a:path>
              <a:path w="1897379" h="935989">
                <a:moveTo>
                  <a:pt x="1309738" y="406399"/>
                </a:moveTo>
                <a:lnTo>
                  <a:pt x="1305890" y="406399"/>
                </a:lnTo>
                <a:lnTo>
                  <a:pt x="1302296" y="407669"/>
                </a:lnTo>
                <a:lnTo>
                  <a:pt x="1301850" y="409898"/>
                </a:lnTo>
                <a:lnTo>
                  <a:pt x="1302258" y="410209"/>
                </a:lnTo>
                <a:lnTo>
                  <a:pt x="1302512" y="410209"/>
                </a:lnTo>
                <a:lnTo>
                  <a:pt x="1303096" y="412749"/>
                </a:lnTo>
                <a:lnTo>
                  <a:pt x="1304340" y="414019"/>
                </a:lnTo>
                <a:lnTo>
                  <a:pt x="1307249" y="415289"/>
                </a:lnTo>
                <a:lnTo>
                  <a:pt x="1306296" y="418176"/>
                </a:lnTo>
                <a:lnTo>
                  <a:pt x="1306195" y="419099"/>
                </a:lnTo>
                <a:lnTo>
                  <a:pt x="1305991" y="419099"/>
                </a:lnTo>
                <a:lnTo>
                  <a:pt x="1305991" y="420369"/>
                </a:lnTo>
                <a:lnTo>
                  <a:pt x="1307916" y="422991"/>
                </a:lnTo>
                <a:lnTo>
                  <a:pt x="1309954" y="426719"/>
                </a:lnTo>
                <a:lnTo>
                  <a:pt x="1307249" y="427989"/>
                </a:lnTo>
                <a:lnTo>
                  <a:pt x="1524889" y="427989"/>
                </a:lnTo>
                <a:lnTo>
                  <a:pt x="1523619" y="426719"/>
                </a:lnTo>
                <a:lnTo>
                  <a:pt x="1520825" y="425449"/>
                </a:lnTo>
                <a:lnTo>
                  <a:pt x="1522133" y="424179"/>
                </a:lnTo>
                <a:lnTo>
                  <a:pt x="1520418" y="422909"/>
                </a:lnTo>
                <a:lnTo>
                  <a:pt x="1518551" y="417829"/>
                </a:lnTo>
                <a:lnTo>
                  <a:pt x="1310093" y="417829"/>
                </a:lnTo>
                <a:lnTo>
                  <a:pt x="1313357" y="412749"/>
                </a:lnTo>
                <a:lnTo>
                  <a:pt x="1314297" y="410209"/>
                </a:lnTo>
                <a:lnTo>
                  <a:pt x="1309738" y="406399"/>
                </a:lnTo>
                <a:close/>
              </a:path>
              <a:path w="1897379" h="935989">
                <a:moveTo>
                  <a:pt x="483184" y="393699"/>
                </a:moveTo>
                <a:lnTo>
                  <a:pt x="242049" y="393699"/>
                </a:lnTo>
                <a:lnTo>
                  <a:pt x="242451" y="396958"/>
                </a:lnTo>
                <a:lnTo>
                  <a:pt x="242519" y="398779"/>
                </a:lnTo>
                <a:lnTo>
                  <a:pt x="246253" y="400049"/>
                </a:lnTo>
                <a:lnTo>
                  <a:pt x="245115" y="402550"/>
                </a:lnTo>
                <a:lnTo>
                  <a:pt x="245097" y="403859"/>
                </a:lnTo>
                <a:lnTo>
                  <a:pt x="247548" y="406399"/>
                </a:lnTo>
                <a:lnTo>
                  <a:pt x="253619" y="411479"/>
                </a:lnTo>
                <a:lnTo>
                  <a:pt x="251040" y="414019"/>
                </a:lnTo>
                <a:lnTo>
                  <a:pt x="255485" y="414019"/>
                </a:lnTo>
                <a:lnTo>
                  <a:pt x="257581" y="415289"/>
                </a:lnTo>
                <a:lnTo>
                  <a:pt x="262026" y="417829"/>
                </a:lnTo>
                <a:lnTo>
                  <a:pt x="265760" y="417829"/>
                </a:lnTo>
                <a:lnTo>
                  <a:pt x="268566" y="421639"/>
                </a:lnTo>
                <a:lnTo>
                  <a:pt x="269430" y="424179"/>
                </a:lnTo>
                <a:lnTo>
                  <a:pt x="269786" y="425449"/>
                </a:lnTo>
                <a:lnTo>
                  <a:pt x="270332" y="426719"/>
                </a:lnTo>
                <a:lnTo>
                  <a:pt x="282435" y="425449"/>
                </a:lnTo>
                <a:lnTo>
                  <a:pt x="464254" y="425449"/>
                </a:lnTo>
                <a:lnTo>
                  <a:pt x="466242" y="424179"/>
                </a:lnTo>
                <a:lnTo>
                  <a:pt x="468464" y="424179"/>
                </a:lnTo>
                <a:lnTo>
                  <a:pt x="469404" y="420369"/>
                </a:lnTo>
                <a:lnTo>
                  <a:pt x="471843" y="419099"/>
                </a:lnTo>
                <a:lnTo>
                  <a:pt x="476161" y="419099"/>
                </a:lnTo>
                <a:lnTo>
                  <a:pt x="476631" y="415289"/>
                </a:lnTo>
                <a:lnTo>
                  <a:pt x="478980" y="414019"/>
                </a:lnTo>
                <a:lnTo>
                  <a:pt x="485038" y="412749"/>
                </a:lnTo>
                <a:lnTo>
                  <a:pt x="483285" y="411479"/>
                </a:lnTo>
                <a:lnTo>
                  <a:pt x="481660" y="408939"/>
                </a:lnTo>
                <a:lnTo>
                  <a:pt x="483184" y="407669"/>
                </a:lnTo>
                <a:lnTo>
                  <a:pt x="488543" y="407669"/>
                </a:lnTo>
                <a:lnTo>
                  <a:pt x="491223" y="405129"/>
                </a:lnTo>
                <a:lnTo>
                  <a:pt x="486092" y="405129"/>
                </a:lnTo>
                <a:lnTo>
                  <a:pt x="485508" y="403859"/>
                </a:lnTo>
                <a:lnTo>
                  <a:pt x="488543" y="402589"/>
                </a:lnTo>
                <a:lnTo>
                  <a:pt x="487260" y="400049"/>
                </a:lnTo>
                <a:lnTo>
                  <a:pt x="483057" y="400049"/>
                </a:lnTo>
                <a:lnTo>
                  <a:pt x="483755" y="398779"/>
                </a:lnTo>
                <a:lnTo>
                  <a:pt x="486321" y="396239"/>
                </a:lnTo>
                <a:lnTo>
                  <a:pt x="483184" y="393699"/>
                </a:lnTo>
                <a:close/>
              </a:path>
              <a:path w="1897379" h="935989">
                <a:moveTo>
                  <a:pt x="952411" y="422909"/>
                </a:moveTo>
                <a:lnTo>
                  <a:pt x="952334" y="426719"/>
                </a:lnTo>
                <a:lnTo>
                  <a:pt x="970699" y="426719"/>
                </a:lnTo>
                <a:lnTo>
                  <a:pt x="965403" y="425449"/>
                </a:lnTo>
                <a:lnTo>
                  <a:pt x="964279" y="424179"/>
                </a:lnTo>
                <a:lnTo>
                  <a:pt x="953858" y="424179"/>
                </a:lnTo>
                <a:lnTo>
                  <a:pt x="952411" y="422909"/>
                </a:lnTo>
                <a:close/>
              </a:path>
              <a:path w="1897379" h="935989">
                <a:moveTo>
                  <a:pt x="1075791" y="421639"/>
                </a:moveTo>
                <a:lnTo>
                  <a:pt x="1075334" y="425449"/>
                </a:lnTo>
                <a:lnTo>
                  <a:pt x="1075093" y="426719"/>
                </a:lnTo>
                <a:lnTo>
                  <a:pt x="1075347" y="425449"/>
                </a:lnTo>
                <a:lnTo>
                  <a:pt x="1075791" y="421639"/>
                </a:lnTo>
                <a:close/>
              </a:path>
              <a:path w="1897379" h="935989">
                <a:moveTo>
                  <a:pt x="1105395" y="411479"/>
                </a:moveTo>
                <a:lnTo>
                  <a:pt x="1081214" y="411479"/>
                </a:lnTo>
                <a:lnTo>
                  <a:pt x="1080630" y="415289"/>
                </a:lnTo>
                <a:lnTo>
                  <a:pt x="1079639" y="416559"/>
                </a:lnTo>
                <a:lnTo>
                  <a:pt x="1078839" y="416559"/>
                </a:lnTo>
                <a:lnTo>
                  <a:pt x="1076896" y="419099"/>
                </a:lnTo>
                <a:lnTo>
                  <a:pt x="1075648" y="421571"/>
                </a:lnTo>
                <a:lnTo>
                  <a:pt x="1075730" y="422159"/>
                </a:lnTo>
                <a:lnTo>
                  <a:pt x="1075347" y="425449"/>
                </a:lnTo>
                <a:lnTo>
                  <a:pt x="1075156" y="426719"/>
                </a:lnTo>
                <a:lnTo>
                  <a:pt x="1081074" y="426719"/>
                </a:lnTo>
                <a:lnTo>
                  <a:pt x="1076299" y="424179"/>
                </a:lnTo>
                <a:lnTo>
                  <a:pt x="1075867" y="421639"/>
                </a:lnTo>
                <a:lnTo>
                  <a:pt x="1089507" y="421639"/>
                </a:lnTo>
                <a:lnTo>
                  <a:pt x="1090873" y="421114"/>
                </a:lnTo>
                <a:lnTo>
                  <a:pt x="1104150" y="414019"/>
                </a:lnTo>
                <a:lnTo>
                  <a:pt x="1105598" y="412749"/>
                </a:lnTo>
                <a:lnTo>
                  <a:pt x="1105395" y="411479"/>
                </a:lnTo>
                <a:close/>
              </a:path>
              <a:path w="1897379" h="935989">
                <a:moveTo>
                  <a:pt x="1089507" y="421639"/>
                </a:moveTo>
                <a:lnTo>
                  <a:pt x="1075867" y="421639"/>
                </a:lnTo>
                <a:lnTo>
                  <a:pt x="1076299" y="424179"/>
                </a:lnTo>
                <a:lnTo>
                  <a:pt x="1081074" y="426719"/>
                </a:lnTo>
                <a:lnTo>
                  <a:pt x="1084605" y="424179"/>
                </a:lnTo>
                <a:lnTo>
                  <a:pt x="1087513" y="422909"/>
                </a:lnTo>
                <a:lnTo>
                  <a:pt x="1088917" y="422159"/>
                </a:lnTo>
                <a:lnTo>
                  <a:pt x="1089507" y="421639"/>
                </a:lnTo>
                <a:close/>
              </a:path>
              <a:path w="1897379" h="935989">
                <a:moveTo>
                  <a:pt x="1285633" y="412749"/>
                </a:moveTo>
                <a:lnTo>
                  <a:pt x="1281061" y="412749"/>
                </a:lnTo>
                <a:lnTo>
                  <a:pt x="1279601" y="415289"/>
                </a:lnTo>
                <a:lnTo>
                  <a:pt x="1281684" y="416559"/>
                </a:lnTo>
                <a:lnTo>
                  <a:pt x="1281468" y="421639"/>
                </a:lnTo>
                <a:lnTo>
                  <a:pt x="1282725" y="426719"/>
                </a:lnTo>
                <a:lnTo>
                  <a:pt x="1286459" y="425449"/>
                </a:lnTo>
                <a:lnTo>
                  <a:pt x="1309259" y="425449"/>
                </a:lnTo>
                <a:lnTo>
                  <a:pt x="1307871" y="422909"/>
                </a:lnTo>
                <a:lnTo>
                  <a:pt x="1305991" y="420369"/>
                </a:lnTo>
                <a:lnTo>
                  <a:pt x="1305991" y="419099"/>
                </a:lnTo>
                <a:lnTo>
                  <a:pt x="1306296" y="418176"/>
                </a:lnTo>
                <a:lnTo>
                  <a:pt x="1306334" y="417829"/>
                </a:lnTo>
                <a:lnTo>
                  <a:pt x="1306563" y="416559"/>
                </a:lnTo>
                <a:lnTo>
                  <a:pt x="1306690" y="415289"/>
                </a:lnTo>
                <a:lnTo>
                  <a:pt x="1289786" y="415289"/>
                </a:lnTo>
                <a:lnTo>
                  <a:pt x="1285633" y="412749"/>
                </a:lnTo>
                <a:close/>
              </a:path>
              <a:path w="1897379" h="935989">
                <a:moveTo>
                  <a:pt x="1286459" y="425449"/>
                </a:moveTo>
                <a:lnTo>
                  <a:pt x="1282725" y="426719"/>
                </a:lnTo>
                <a:lnTo>
                  <a:pt x="1287608" y="426719"/>
                </a:lnTo>
                <a:lnTo>
                  <a:pt x="1286459" y="425449"/>
                </a:lnTo>
                <a:close/>
              </a:path>
              <a:path w="1897379" h="935989">
                <a:moveTo>
                  <a:pt x="1575536" y="419099"/>
                </a:moveTo>
                <a:lnTo>
                  <a:pt x="1568526" y="422909"/>
                </a:lnTo>
                <a:lnTo>
                  <a:pt x="1567751" y="422909"/>
                </a:lnTo>
                <a:lnTo>
                  <a:pt x="1569618" y="426719"/>
                </a:lnTo>
                <a:lnTo>
                  <a:pt x="1571028" y="425449"/>
                </a:lnTo>
                <a:lnTo>
                  <a:pt x="1572272" y="421639"/>
                </a:lnTo>
                <a:lnTo>
                  <a:pt x="1575841" y="421639"/>
                </a:lnTo>
                <a:lnTo>
                  <a:pt x="1575536" y="419099"/>
                </a:lnTo>
                <a:close/>
              </a:path>
              <a:path w="1897379" h="935989">
                <a:moveTo>
                  <a:pt x="1587368" y="422909"/>
                </a:moveTo>
                <a:lnTo>
                  <a:pt x="1582699" y="422909"/>
                </a:lnTo>
                <a:lnTo>
                  <a:pt x="1582473" y="423279"/>
                </a:lnTo>
                <a:lnTo>
                  <a:pt x="1582458" y="424179"/>
                </a:lnTo>
                <a:lnTo>
                  <a:pt x="1585658" y="425449"/>
                </a:lnTo>
                <a:lnTo>
                  <a:pt x="1586750" y="425449"/>
                </a:lnTo>
                <a:lnTo>
                  <a:pt x="1587368" y="422909"/>
                </a:lnTo>
                <a:close/>
              </a:path>
              <a:path w="1897379" h="935989">
                <a:moveTo>
                  <a:pt x="963155" y="422909"/>
                </a:moveTo>
                <a:lnTo>
                  <a:pt x="955979" y="424179"/>
                </a:lnTo>
                <a:lnTo>
                  <a:pt x="964279" y="424179"/>
                </a:lnTo>
                <a:lnTo>
                  <a:pt x="963155" y="422909"/>
                </a:lnTo>
                <a:close/>
              </a:path>
              <a:path w="1897379" h="935989">
                <a:moveTo>
                  <a:pt x="1582478" y="422991"/>
                </a:moveTo>
                <a:lnTo>
                  <a:pt x="1579270" y="424179"/>
                </a:lnTo>
                <a:lnTo>
                  <a:pt x="1581924" y="424179"/>
                </a:lnTo>
                <a:lnTo>
                  <a:pt x="1582473" y="423279"/>
                </a:lnTo>
                <a:lnTo>
                  <a:pt x="1582478" y="422991"/>
                </a:lnTo>
                <a:close/>
              </a:path>
              <a:path w="1897379" h="935989">
                <a:moveTo>
                  <a:pt x="1582699" y="422909"/>
                </a:moveTo>
                <a:lnTo>
                  <a:pt x="1582478" y="422991"/>
                </a:lnTo>
                <a:lnTo>
                  <a:pt x="1582473" y="423279"/>
                </a:lnTo>
                <a:lnTo>
                  <a:pt x="1582699" y="422909"/>
                </a:lnTo>
                <a:close/>
              </a:path>
              <a:path w="1897379" h="935989">
                <a:moveTo>
                  <a:pt x="1587525" y="417829"/>
                </a:moveTo>
                <a:lnTo>
                  <a:pt x="1582547" y="419099"/>
                </a:lnTo>
                <a:lnTo>
                  <a:pt x="1582478" y="422991"/>
                </a:lnTo>
                <a:lnTo>
                  <a:pt x="1582699" y="422909"/>
                </a:lnTo>
                <a:lnTo>
                  <a:pt x="1587368" y="422909"/>
                </a:lnTo>
                <a:lnTo>
                  <a:pt x="1587677" y="421639"/>
                </a:lnTo>
                <a:lnTo>
                  <a:pt x="1594300" y="421639"/>
                </a:lnTo>
                <a:lnTo>
                  <a:pt x="1595310" y="420369"/>
                </a:lnTo>
                <a:lnTo>
                  <a:pt x="1595310" y="419099"/>
                </a:lnTo>
                <a:lnTo>
                  <a:pt x="1589379" y="419099"/>
                </a:lnTo>
                <a:lnTo>
                  <a:pt x="1587525" y="417829"/>
                </a:lnTo>
                <a:close/>
              </a:path>
              <a:path w="1897379" h="935989">
                <a:moveTo>
                  <a:pt x="1594300" y="421639"/>
                </a:moveTo>
                <a:lnTo>
                  <a:pt x="1590167" y="421639"/>
                </a:lnTo>
                <a:lnTo>
                  <a:pt x="1593291" y="422909"/>
                </a:lnTo>
                <a:lnTo>
                  <a:pt x="1594300" y="421639"/>
                </a:lnTo>
                <a:close/>
              </a:path>
              <a:path w="1897379" h="935989">
                <a:moveTo>
                  <a:pt x="1090873" y="421114"/>
                </a:moveTo>
                <a:lnTo>
                  <a:pt x="1089507" y="421639"/>
                </a:lnTo>
                <a:lnTo>
                  <a:pt x="1088917" y="422159"/>
                </a:lnTo>
                <a:lnTo>
                  <a:pt x="1090873" y="421114"/>
                </a:lnTo>
                <a:close/>
              </a:path>
              <a:path w="1897379" h="935989">
                <a:moveTo>
                  <a:pt x="1073124" y="420369"/>
                </a:moveTo>
                <a:lnTo>
                  <a:pt x="1075613" y="421639"/>
                </a:lnTo>
                <a:lnTo>
                  <a:pt x="1073124" y="420369"/>
                </a:lnTo>
                <a:close/>
              </a:path>
              <a:path w="1897379" h="935989">
                <a:moveTo>
                  <a:pt x="1075648" y="421571"/>
                </a:moveTo>
                <a:lnTo>
                  <a:pt x="1075791" y="421639"/>
                </a:lnTo>
                <a:lnTo>
                  <a:pt x="1075648" y="421571"/>
                </a:lnTo>
                <a:close/>
              </a:path>
              <a:path w="1897379" h="935989">
                <a:moveTo>
                  <a:pt x="1604022" y="414019"/>
                </a:moveTo>
                <a:lnTo>
                  <a:pt x="1600136" y="414019"/>
                </a:lnTo>
                <a:lnTo>
                  <a:pt x="1597342" y="416559"/>
                </a:lnTo>
                <a:lnTo>
                  <a:pt x="1597952" y="421639"/>
                </a:lnTo>
                <a:lnTo>
                  <a:pt x="1601838" y="420369"/>
                </a:lnTo>
                <a:lnTo>
                  <a:pt x="1605889" y="416559"/>
                </a:lnTo>
                <a:lnTo>
                  <a:pt x="1607451" y="416559"/>
                </a:lnTo>
                <a:lnTo>
                  <a:pt x="1604022" y="414019"/>
                </a:lnTo>
                <a:close/>
              </a:path>
              <a:path w="1897379" h="935989">
                <a:moveTo>
                  <a:pt x="1081214" y="411479"/>
                </a:moveTo>
                <a:lnTo>
                  <a:pt x="1077099" y="412749"/>
                </a:lnTo>
                <a:lnTo>
                  <a:pt x="1077023" y="414019"/>
                </a:lnTo>
                <a:lnTo>
                  <a:pt x="1074508" y="417829"/>
                </a:lnTo>
                <a:lnTo>
                  <a:pt x="1073124" y="420369"/>
                </a:lnTo>
                <a:lnTo>
                  <a:pt x="1075648" y="421571"/>
                </a:lnTo>
                <a:lnTo>
                  <a:pt x="1076896" y="419099"/>
                </a:lnTo>
                <a:lnTo>
                  <a:pt x="1078839" y="416559"/>
                </a:lnTo>
                <a:lnTo>
                  <a:pt x="1079639" y="416559"/>
                </a:lnTo>
                <a:lnTo>
                  <a:pt x="1080630" y="415289"/>
                </a:lnTo>
                <a:lnTo>
                  <a:pt x="1081214" y="411479"/>
                </a:lnTo>
                <a:close/>
              </a:path>
              <a:path w="1897379" h="935989">
                <a:moveTo>
                  <a:pt x="948994" y="417829"/>
                </a:moveTo>
                <a:lnTo>
                  <a:pt x="947420" y="419099"/>
                </a:lnTo>
                <a:lnTo>
                  <a:pt x="950379" y="419099"/>
                </a:lnTo>
                <a:lnTo>
                  <a:pt x="948994" y="417829"/>
                </a:lnTo>
                <a:close/>
              </a:path>
              <a:path w="1897379" h="935989">
                <a:moveTo>
                  <a:pt x="1266037" y="416559"/>
                </a:moveTo>
                <a:lnTo>
                  <a:pt x="1260119" y="416559"/>
                </a:lnTo>
                <a:lnTo>
                  <a:pt x="1264793" y="419099"/>
                </a:lnTo>
                <a:lnTo>
                  <a:pt x="1266037" y="416559"/>
                </a:lnTo>
                <a:close/>
              </a:path>
              <a:path w="1897379" h="935989">
                <a:moveTo>
                  <a:pt x="1284224" y="398779"/>
                </a:moveTo>
                <a:lnTo>
                  <a:pt x="1282598" y="401319"/>
                </a:lnTo>
                <a:lnTo>
                  <a:pt x="1273670" y="401319"/>
                </a:lnTo>
                <a:lnTo>
                  <a:pt x="1271003" y="403859"/>
                </a:lnTo>
                <a:lnTo>
                  <a:pt x="1266812" y="403859"/>
                </a:lnTo>
                <a:lnTo>
                  <a:pt x="1266342" y="405129"/>
                </a:lnTo>
                <a:lnTo>
                  <a:pt x="1268526" y="407669"/>
                </a:lnTo>
                <a:lnTo>
                  <a:pt x="1268410" y="408156"/>
                </a:lnTo>
                <a:lnTo>
                  <a:pt x="1268308" y="409663"/>
                </a:lnTo>
                <a:lnTo>
                  <a:pt x="1268526" y="411479"/>
                </a:lnTo>
                <a:lnTo>
                  <a:pt x="1266647" y="412749"/>
                </a:lnTo>
                <a:lnTo>
                  <a:pt x="1265110" y="415289"/>
                </a:lnTo>
                <a:lnTo>
                  <a:pt x="1266037" y="416559"/>
                </a:lnTo>
                <a:lnTo>
                  <a:pt x="1264793" y="419099"/>
                </a:lnTo>
                <a:lnTo>
                  <a:pt x="1281576" y="419099"/>
                </a:lnTo>
                <a:lnTo>
                  <a:pt x="1281684" y="416559"/>
                </a:lnTo>
                <a:lnTo>
                  <a:pt x="1279601" y="415289"/>
                </a:lnTo>
                <a:lnTo>
                  <a:pt x="1281061" y="412749"/>
                </a:lnTo>
                <a:lnTo>
                  <a:pt x="1297076" y="412749"/>
                </a:lnTo>
                <a:lnTo>
                  <a:pt x="1298103" y="409663"/>
                </a:lnTo>
                <a:lnTo>
                  <a:pt x="1298321" y="408939"/>
                </a:lnTo>
                <a:lnTo>
                  <a:pt x="1297368" y="408939"/>
                </a:lnTo>
                <a:lnTo>
                  <a:pt x="1294206" y="407669"/>
                </a:lnTo>
                <a:lnTo>
                  <a:pt x="1291767" y="406399"/>
                </a:lnTo>
                <a:lnTo>
                  <a:pt x="1291647" y="405129"/>
                </a:lnTo>
                <a:lnTo>
                  <a:pt x="1291526" y="402589"/>
                </a:lnTo>
                <a:lnTo>
                  <a:pt x="1288752" y="401313"/>
                </a:lnTo>
                <a:lnTo>
                  <a:pt x="1287741" y="400049"/>
                </a:lnTo>
                <a:lnTo>
                  <a:pt x="1284871" y="400049"/>
                </a:lnTo>
                <a:lnTo>
                  <a:pt x="1284724" y="399485"/>
                </a:lnTo>
                <a:lnTo>
                  <a:pt x="1284224" y="398779"/>
                </a:lnTo>
                <a:close/>
              </a:path>
              <a:path w="1897379" h="935989">
                <a:moveTo>
                  <a:pt x="1586585" y="407669"/>
                </a:moveTo>
                <a:lnTo>
                  <a:pt x="1582547" y="411479"/>
                </a:lnTo>
                <a:lnTo>
                  <a:pt x="1579118" y="415289"/>
                </a:lnTo>
                <a:lnTo>
                  <a:pt x="1573822" y="416559"/>
                </a:lnTo>
                <a:lnTo>
                  <a:pt x="1575346" y="419099"/>
                </a:lnTo>
                <a:lnTo>
                  <a:pt x="1578343" y="417829"/>
                </a:lnTo>
                <a:lnTo>
                  <a:pt x="1581924" y="417829"/>
                </a:lnTo>
                <a:lnTo>
                  <a:pt x="1583169" y="415289"/>
                </a:lnTo>
                <a:lnTo>
                  <a:pt x="1590789" y="414019"/>
                </a:lnTo>
                <a:lnTo>
                  <a:pt x="1604022" y="414019"/>
                </a:lnTo>
                <a:lnTo>
                  <a:pt x="1606054" y="412749"/>
                </a:lnTo>
                <a:lnTo>
                  <a:pt x="1614773" y="412749"/>
                </a:lnTo>
                <a:lnTo>
                  <a:pt x="1615554" y="411479"/>
                </a:lnTo>
                <a:lnTo>
                  <a:pt x="1620291" y="411479"/>
                </a:lnTo>
                <a:lnTo>
                  <a:pt x="1620564" y="410209"/>
                </a:lnTo>
                <a:lnTo>
                  <a:pt x="1588770" y="410209"/>
                </a:lnTo>
                <a:lnTo>
                  <a:pt x="1586585" y="407669"/>
                </a:lnTo>
                <a:close/>
              </a:path>
              <a:path w="1897379" h="935989">
                <a:moveTo>
                  <a:pt x="1581924" y="417829"/>
                </a:moveTo>
                <a:lnTo>
                  <a:pt x="1578343" y="417829"/>
                </a:lnTo>
                <a:lnTo>
                  <a:pt x="1581302" y="419099"/>
                </a:lnTo>
                <a:lnTo>
                  <a:pt x="1581924" y="417829"/>
                </a:lnTo>
                <a:close/>
              </a:path>
              <a:path w="1897379" h="935989">
                <a:moveTo>
                  <a:pt x="1595310" y="415289"/>
                </a:moveTo>
                <a:lnTo>
                  <a:pt x="1590636" y="415289"/>
                </a:lnTo>
                <a:lnTo>
                  <a:pt x="1589379" y="419099"/>
                </a:lnTo>
                <a:lnTo>
                  <a:pt x="1595310" y="419099"/>
                </a:lnTo>
                <a:lnTo>
                  <a:pt x="1595310" y="415289"/>
                </a:lnTo>
                <a:close/>
              </a:path>
              <a:path w="1897379" h="935989">
                <a:moveTo>
                  <a:pt x="1304340" y="414019"/>
                </a:moveTo>
                <a:lnTo>
                  <a:pt x="1306690" y="415289"/>
                </a:lnTo>
                <a:lnTo>
                  <a:pt x="1306563" y="416559"/>
                </a:lnTo>
                <a:lnTo>
                  <a:pt x="1306334" y="417829"/>
                </a:lnTo>
                <a:lnTo>
                  <a:pt x="1307249" y="415289"/>
                </a:lnTo>
                <a:lnTo>
                  <a:pt x="1304340" y="414019"/>
                </a:lnTo>
                <a:close/>
              </a:path>
              <a:path w="1897379" h="935989">
                <a:moveTo>
                  <a:pt x="1517656" y="406399"/>
                </a:moveTo>
                <a:lnTo>
                  <a:pt x="1309738" y="406399"/>
                </a:lnTo>
                <a:lnTo>
                  <a:pt x="1314297" y="410209"/>
                </a:lnTo>
                <a:lnTo>
                  <a:pt x="1313357" y="412749"/>
                </a:lnTo>
                <a:lnTo>
                  <a:pt x="1310093" y="417829"/>
                </a:lnTo>
                <a:lnTo>
                  <a:pt x="1518551" y="417829"/>
                </a:lnTo>
                <a:lnTo>
                  <a:pt x="1517307" y="415289"/>
                </a:lnTo>
                <a:lnTo>
                  <a:pt x="1514043" y="414019"/>
                </a:lnTo>
                <a:lnTo>
                  <a:pt x="1512493" y="412749"/>
                </a:lnTo>
                <a:lnTo>
                  <a:pt x="1513344" y="408939"/>
                </a:lnTo>
                <a:lnTo>
                  <a:pt x="1518158" y="407669"/>
                </a:lnTo>
                <a:lnTo>
                  <a:pt x="1517656" y="406399"/>
                </a:lnTo>
                <a:close/>
              </a:path>
              <a:path w="1897379" h="935989">
                <a:moveTo>
                  <a:pt x="1550860" y="400049"/>
                </a:moveTo>
                <a:lnTo>
                  <a:pt x="1550860" y="402589"/>
                </a:lnTo>
                <a:lnTo>
                  <a:pt x="1553972" y="407669"/>
                </a:lnTo>
                <a:lnTo>
                  <a:pt x="1549450" y="410209"/>
                </a:lnTo>
                <a:lnTo>
                  <a:pt x="1551952" y="412749"/>
                </a:lnTo>
                <a:lnTo>
                  <a:pt x="1550936" y="414019"/>
                </a:lnTo>
                <a:lnTo>
                  <a:pt x="1552028" y="416559"/>
                </a:lnTo>
                <a:lnTo>
                  <a:pt x="1558645" y="415289"/>
                </a:lnTo>
                <a:lnTo>
                  <a:pt x="1564398" y="408939"/>
                </a:lnTo>
                <a:lnTo>
                  <a:pt x="1569618" y="408939"/>
                </a:lnTo>
                <a:lnTo>
                  <a:pt x="1568069" y="406399"/>
                </a:lnTo>
                <a:lnTo>
                  <a:pt x="1567205" y="403859"/>
                </a:lnTo>
                <a:lnTo>
                  <a:pt x="1567352" y="401319"/>
                </a:lnTo>
                <a:lnTo>
                  <a:pt x="1554423" y="401313"/>
                </a:lnTo>
                <a:lnTo>
                  <a:pt x="1550860" y="400049"/>
                </a:lnTo>
                <a:close/>
              </a:path>
              <a:path w="1897379" h="935989">
                <a:moveTo>
                  <a:pt x="1614773" y="412749"/>
                </a:moveTo>
                <a:lnTo>
                  <a:pt x="1606054" y="412749"/>
                </a:lnTo>
                <a:lnTo>
                  <a:pt x="1608543" y="415289"/>
                </a:lnTo>
                <a:lnTo>
                  <a:pt x="1612430" y="416559"/>
                </a:lnTo>
                <a:lnTo>
                  <a:pt x="1614773" y="412749"/>
                </a:lnTo>
                <a:close/>
              </a:path>
              <a:path w="1897379" h="935989">
                <a:moveTo>
                  <a:pt x="1295615" y="412749"/>
                </a:moveTo>
                <a:lnTo>
                  <a:pt x="1285633" y="412749"/>
                </a:lnTo>
                <a:lnTo>
                  <a:pt x="1289786" y="415289"/>
                </a:lnTo>
                <a:lnTo>
                  <a:pt x="1295615" y="412749"/>
                </a:lnTo>
                <a:close/>
              </a:path>
              <a:path w="1897379" h="935989">
                <a:moveTo>
                  <a:pt x="1300594" y="408939"/>
                </a:moveTo>
                <a:lnTo>
                  <a:pt x="1298524" y="408939"/>
                </a:lnTo>
                <a:lnTo>
                  <a:pt x="1297279" y="412749"/>
                </a:lnTo>
                <a:lnTo>
                  <a:pt x="1295615" y="412749"/>
                </a:lnTo>
                <a:lnTo>
                  <a:pt x="1289786" y="415289"/>
                </a:lnTo>
                <a:lnTo>
                  <a:pt x="1306690" y="415289"/>
                </a:lnTo>
                <a:lnTo>
                  <a:pt x="1304340" y="414019"/>
                </a:lnTo>
                <a:lnTo>
                  <a:pt x="1303096" y="412749"/>
                </a:lnTo>
                <a:lnTo>
                  <a:pt x="1302258" y="410209"/>
                </a:lnTo>
                <a:lnTo>
                  <a:pt x="1301788" y="410209"/>
                </a:lnTo>
                <a:lnTo>
                  <a:pt x="1301542" y="409663"/>
                </a:lnTo>
                <a:lnTo>
                  <a:pt x="1300594" y="408939"/>
                </a:lnTo>
                <a:close/>
              </a:path>
              <a:path w="1897379" h="935989">
                <a:moveTo>
                  <a:pt x="1067841" y="407669"/>
                </a:moveTo>
                <a:lnTo>
                  <a:pt x="1065580" y="407669"/>
                </a:lnTo>
                <a:lnTo>
                  <a:pt x="1058583" y="408939"/>
                </a:lnTo>
                <a:lnTo>
                  <a:pt x="1057490" y="411479"/>
                </a:lnTo>
                <a:lnTo>
                  <a:pt x="1062469" y="414019"/>
                </a:lnTo>
                <a:lnTo>
                  <a:pt x="1066990" y="411479"/>
                </a:lnTo>
                <a:lnTo>
                  <a:pt x="1066838" y="410209"/>
                </a:lnTo>
                <a:lnTo>
                  <a:pt x="1066673" y="410209"/>
                </a:lnTo>
                <a:lnTo>
                  <a:pt x="1067841" y="407669"/>
                </a:lnTo>
                <a:close/>
              </a:path>
              <a:path w="1897379" h="935989">
                <a:moveTo>
                  <a:pt x="1620291" y="411479"/>
                </a:moveTo>
                <a:lnTo>
                  <a:pt x="1615554" y="411479"/>
                </a:lnTo>
                <a:lnTo>
                  <a:pt x="1616011" y="414019"/>
                </a:lnTo>
                <a:lnTo>
                  <a:pt x="1619745" y="414019"/>
                </a:lnTo>
                <a:lnTo>
                  <a:pt x="1620291" y="411479"/>
                </a:lnTo>
                <a:close/>
              </a:path>
              <a:path w="1897379" h="935989">
                <a:moveTo>
                  <a:pt x="1081697" y="400049"/>
                </a:moveTo>
                <a:lnTo>
                  <a:pt x="1080871" y="401319"/>
                </a:lnTo>
                <a:lnTo>
                  <a:pt x="1080465" y="402589"/>
                </a:lnTo>
                <a:lnTo>
                  <a:pt x="1080770" y="405129"/>
                </a:lnTo>
                <a:lnTo>
                  <a:pt x="1077544" y="405129"/>
                </a:lnTo>
                <a:lnTo>
                  <a:pt x="1077328" y="406399"/>
                </a:lnTo>
                <a:lnTo>
                  <a:pt x="1076947" y="407669"/>
                </a:lnTo>
                <a:lnTo>
                  <a:pt x="1078331" y="408939"/>
                </a:lnTo>
                <a:lnTo>
                  <a:pt x="1077328" y="410209"/>
                </a:lnTo>
                <a:lnTo>
                  <a:pt x="1077099" y="412749"/>
                </a:lnTo>
                <a:lnTo>
                  <a:pt x="1081214" y="411479"/>
                </a:lnTo>
                <a:lnTo>
                  <a:pt x="1105395" y="411479"/>
                </a:lnTo>
                <a:lnTo>
                  <a:pt x="1105192" y="410209"/>
                </a:lnTo>
                <a:lnTo>
                  <a:pt x="1104988" y="407669"/>
                </a:lnTo>
                <a:lnTo>
                  <a:pt x="1106639" y="406399"/>
                </a:lnTo>
                <a:lnTo>
                  <a:pt x="1104773" y="405129"/>
                </a:lnTo>
                <a:lnTo>
                  <a:pt x="1106017" y="401319"/>
                </a:lnTo>
                <a:lnTo>
                  <a:pt x="1083769" y="401313"/>
                </a:lnTo>
                <a:lnTo>
                  <a:pt x="1081697" y="400049"/>
                </a:lnTo>
                <a:close/>
              </a:path>
              <a:path w="1897379" h="935989">
                <a:moveTo>
                  <a:pt x="1626599" y="408939"/>
                </a:moveTo>
                <a:lnTo>
                  <a:pt x="1620837" y="408939"/>
                </a:lnTo>
                <a:lnTo>
                  <a:pt x="1621155" y="412749"/>
                </a:lnTo>
                <a:lnTo>
                  <a:pt x="1624101" y="411479"/>
                </a:lnTo>
                <a:lnTo>
                  <a:pt x="1626599" y="408939"/>
                </a:lnTo>
                <a:close/>
              </a:path>
              <a:path w="1897379" h="935989">
                <a:moveTo>
                  <a:pt x="871372" y="408939"/>
                </a:moveTo>
                <a:lnTo>
                  <a:pt x="867168" y="411479"/>
                </a:lnTo>
                <a:lnTo>
                  <a:pt x="878319" y="411479"/>
                </a:lnTo>
                <a:lnTo>
                  <a:pt x="876046" y="410209"/>
                </a:lnTo>
                <a:lnTo>
                  <a:pt x="871372" y="408939"/>
                </a:lnTo>
                <a:close/>
              </a:path>
              <a:path w="1897379" h="935989">
                <a:moveTo>
                  <a:pt x="1222781" y="407669"/>
                </a:moveTo>
                <a:lnTo>
                  <a:pt x="1217866" y="407669"/>
                </a:lnTo>
                <a:lnTo>
                  <a:pt x="1218692" y="411479"/>
                </a:lnTo>
                <a:lnTo>
                  <a:pt x="1223060" y="410209"/>
                </a:lnTo>
                <a:lnTo>
                  <a:pt x="1222781" y="407669"/>
                </a:lnTo>
                <a:close/>
              </a:path>
              <a:path w="1897379" h="935989">
                <a:moveTo>
                  <a:pt x="1231798" y="397509"/>
                </a:moveTo>
                <a:lnTo>
                  <a:pt x="1230960" y="401319"/>
                </a:lnTo>
                <a:lnTo>
                  <a:pt x="1229702" y="406399"/>
                </a:lnTo>
                <a:lnTo>
                  <a:pt x="1222641" y="406399"/>
                </a:lnTo>
                <a:lnTo>
                  <a:pt x="1223060" y="410209"/>
                </a:lnTo>
                <a:lnTo>
                  <a:pt x="1218692" y="411479"/>
                </a:lnTo>
                <a:lnTo>
                  <a:pt x="1268526" y="411479"/>
                </a:lnTo>
                <a:lnTo>
                  <a:pt x="1268222" y="408939"/>
                </a:lnTo>
                <a:lnTo>
                  <a:pt x="1268526" y="407669"/>
                </a:lnTo>
                <a:lnTo>
                  <a:pt x="1266342" y="405129"/>
                </a:lnTo>
                <a:lnTo>
                  <a:pt x="1266812" y="403859"/>
                </a:lnTo>
                <a:lnTo>
                  <a:pt x="1271003" y="403859"/>
                </a:lnTo>
                <a:lnTo>
                  <a:pt x="1272336" y="402589"/>
                </a:lnTo>
                <a:lnTo>
                  <a:pt x="1268844" y="402589"/>
                </a:lnTo>
                <a:lnTo>
                  <a:pt x="1267993" y="401319"/>
                </a:lnTo>
                <a:lnTo>
                  <a:pt x="1250080" y="401313"/>
                </a:lnTo>
                <a:lnTo>
                  <a:pt x="1247800" y="398779"/>
                </a:lnTo>
                <a:lnTo>
                  <a:pt x="1235113" y="398779"/>
                </a:lnTo>
                <a:lnTo>
                  <a:pt x="1231798" y="397509"/>
                </a:lnTo>
                <a:close/>
              </a:path>
              <a:path w="1897379" h="935989">
                <a:moveTo>
                  <a:pt x="1027442" y="408939"/>
                </a:moveTo>
                <a:lnTo>
                  <a:pt x="1014437" y="408939"/>
                </a:lnTo>
                <a:lnTo>
                  <a:pt x="1017257" y="410209"/>
                </a:lnTo>
                <a:lnTo>
                  <a:pt x="1023327" y="410209"/>
                </a:lnTo>
                <a:lnTo>
                  <a:pt x="1027442" y="408939"/>
                </a:lnTo>
                <a:close/>
              </a:path>
              <a:path w="1897379" h="935989">
                <a:moveTo>
                  <a:pt x="1301850" y="409898"/>
                </a:moveTo>
                <a:lnTo>
                  <a:pt x="1301788" y="410209"/>
                </a:lnTo>
                <a:lnTo>
                  <a:pt x="1302258" y="410209"/>
                </a:lnTo>
                <a:lnTo>
                  <a:pt x="1301850" y="409898"/>
                </a:lnTo>
                <a:close/>
              </a:path>
              <a:path w="1897379" h="935989">
                <a:moveTo>
                  <a:pt x="1569618" y="408939"/>
                </a:moveTo>
                <a:lnTo>
                  <a:pt x="1565186" y="408939"/>
                </a:lnTo>
                <a:lnTo>
                  <a:pt x="1568145" y="410209"/>
                </a:lnTo>
                <a:lnTo>
                  <a:pt x="1569618" y="408939"/>
                </a:lnTo>
                <a:close/>
              </a:path>
              <a:path w="1897379" h="935989">
                <a:moveTo>
                  <a:pt x="1598891" y="406399"/>
                </a:moveTo>
                <a:lnTo>
                  <a:pt x="1595932" y="407669"/>
                </a:lnTo>
                <a:lnTo>
                  <a:pt x="1588770" y="410209"/>
                </a:lnTo>
                <a:lnTo>
                  <a:pt x="1598574" y="410209"/>
                </a:lnTo>
                <a:lnTo>
                  <a:pt x="1598891" y="406399"/>
                </a:lnTo>
                <a:close/>
              </a:path>
              <a:path w="1897379" h="935989">
                <a:moveTo>
                  <a:pt x="1609788" y="396239"/>
                </a:moveTo>
                <a:lnTo>
                  <a:pt x="1605114" y="398779"/>
                </a:lnTo>
                <a:lnTo>
                  <a:pt x="1605432" y="405129"/>
                </a:lnTo>
                <a:lnTo>
                  <a:pt x="1600911" y="405129"/>
                </a:lnTo>
                <a:lnTo>
                  <a:pt x="1601990" y="407669"/>
                </a:lnTo>
                <a:lnTo>
                  <a:pt x="1603095" y="408939"/>
                </a:lnTo>
                <a:lnTo>
                  <a:pt x="1598574" y="410209"/>
                </a:lnTo>
                <a:lnTo>
                  <a:pt x="1620564" y="410209"/>
                </a:lnTo>
                <a:lnTo>
                  <a:pt x="1620837" y="408939"/>
                </a:lnTo>
                <a:lnTo>
                  <a:pt x="1626599" y="408939"/>
                </a:lnTo>
                <a:lnTo>
                  <a:pt x="1627847" y="407669"/>
                </a:lnTo>
                <a:lnTo>
                  <a:pt x="1626133" y="403859"/>
                </a:lnTo>
                <a:lnTo>
                  <a:pt x="1627792" y="401319"/>
                </a:lnTo>
                <a:lnTo>
                  <a:pt x="1609950" y="401313"/>
                </a:lnTo>
                <a:lnTo>
                  <a:pt x="1608543" y="398779"/>
                </a:lnTo>
                <a:lnTo>
                  <a:pt x="1609788" y="396239"/>
                </a:lnTo>
                <a:close/>
              </a:path>
              <a:path w="1897379" h="935989">
                <a:moveTo>
                  <a:pt x="1213189" y="408156"/>
                </a:moveTo>
                <a:lnTo>
                  <a:pt x="1212037" y="408939"/>
                </a:lnTo>
                <a:lnTo>
                  <a:pt x="1212167" y="410125"/>
                </a:lnTo>
                <a:lnTo>
                  <a:pt x="1212748" y="408939"/>
                </a:lnTo>
                <a:lnTo>
                  <a:pt x="1213408" y="408939"/>
                </a:lnTo>
                <a:lnTo>
                  <a:pt x="1213189" y="408156"/>
                </a:lnTo>
                <a:close/>
              </a:path>
              <a:path w="1897379" h="935989">
                <a:moveTo>
                  <a:pt x="1280668" y="379729"/>
                </a:moveTo>
                <a:lnTo>
                  <a:pt x="1280552" y="382909"/>
                </a:lnTo>
                <a:lnTo>
                  <a:pt x="1280439" y="383539"/>
                </a:lnTo>
                <a:lnTo>
                  <a:pt x="1279804" y="384809"/>
                </a:lnTo>
                <a:lnTo>
                  <a:pt x="1280642" y="388619"/>
                </a:lnTo>
                <a:lnTo>
                  <a:pt x="1285633" y="391159"/>
                </a:lnTo>
                <a:lnTo>
                  <a:pt x="1286813" y="398380"/>
                </a:lnTo>
                <a:lnTo>
                  <a:pt x="1286811" y="398886"/>
                </a:lnTo>
                <a:lnTo>
                  <a:pt x="1288757" y="401319"/>
                </a:lnTo>
                <a:lnTo>
                  <a:pt x="1291526" y="402589"/>
                </a:lnTo>
                <a:lnTo>
                  <a:pt x="1291647" y="405129"/>
                </a:lnTo>
                <a:lnTo>
                  <a:pt x="1291767" y="406399"/>
                </a:lnTo>
                <a:lnTo>
                  <a:pt x="1297368" y="408939"/>
                </a:lnTo>
                <a:lnTo>
                  <a:pt x="1301216" y="408939"/>
                </a:lnTo>
                <a:lnTo>
                  <a:pt x="1301542" y="409663"/>
                </a:lnTo>
                <a:lnTo>
                  <a:pt x="1301850" y="409898"/>
                </a:lnTo>
                <a:lnTo>
                  <a:pt x="1302296" y="407669"/>
                </a:lnTo>
                <a:lnTo>
                  <a:pt x="1305890" y="406399"/>
                </a:lnTo>
                <a:lnTo>
                  <a:pt x="1517656" y="406399"/>
                </a:lnTo>
                <a:lnTo>
                  <a:pt x="1517154" y="405129"/>
                </a:lnTo>
                <a:lnTo>
                  <a:pt x="1520266" y="405129"/>
                </a:lnTo>
                <a:lnTo>
                  <a:pt x="1521993" y="401319"/>
                </a:lnTo>
                <a:lnTo>
                  <a:pt x="1528997" y="401313"/>
                </a:lnTo>
                <a:lnTo>
                  <a:pt x="1530311" y="400049"/>
                </a:lnTo>
                <a:lnTo>
                  <a:pt x="1512633" y="400049"/>
                </a:lnTo>
                <a:lnTo>
                  <a:pt x="1511007" y="397509"/>
                </a:lnTo>
                <a:lnTo>
                  <a:pt x="1512284" y="393699"/>
                </a:lnTo>
                <a:lnTo>
                  <a:pt x="1502905" y="393699"/>
                </a:lnTo>
                <a:lnTo>
                  <a:pt x="1504232" y="387381"/>
                </a:lnTo>
                <a:lnTo>
                  <a:pt x="1508429" y="386079"/>
                </a:lnTo>
                <a:lnTo>
                  <a:pt x="1512434" y="386079"/>
                </a:lnTo>
                <a:lnTo>
                  <a:pt x="1514195" y="380999"/>
                </a:lnTo>
                <a:lnTo>
                  <a:pt x="1281836" y="380999"/>
                </a:lnTo>
                <a:lnTo>
                  <a:pt x="1280668" y="379729"/>
                </a:lnTo>
                <a:close/>
              </a:path>
              <a:path w="1897379" h="935989">
                <a:moveTo>
                  <a:pt x="488543" y="407669"/>
                </a:moveTo>
                <a:lnTo>
                  <a:pt x="483184" y="407669"/>
                </a:lnTo>
                <a:lnTo>
                  <a:pt x="484339" y="408939"/>
                </a:lnTo>
                <a:lnTo>
                  <a:pt x="486219" y="408939"/>
                </a:lnTo>
                <a:lnTo>
                  <a:pt x="488543" y="407669"/>
                </a:lnTo>
                <a:close/>
              </a:path>
              <a:path w="1897379" h="935989">
                <a:moveTo>
                  <a:pt x="935151" y="406399"/>
                </a:moveTo>
                <a:lnTo>
                  <a:pt x="935977" y="407669"/>
                </a:lnTo>
                <a:lnTo>
                  <a:pt x="937221" y="408939"/>
                </a:lnTo>
                <a:lnTo>
                  <a:pt x="935151" y="406399"/>
                </a:lnTo>
                <a:close/>
              </a:path>
              <a:path w="1897379" h="935989">
                <a:moveTo>
                  <a:pt x="1014285" y="406399"/>
                </a:moveTo>
                <a:lnTo>
                  <a:pt x="1011275" y="408939"/>
                </a:lnTo>
                <a:lnTo>
                  <a:pt x="1017257" y="408939"/>
                </a:lnTo>
                <a:lnTo>
                  <a:pt x="1014285" y="406399"/>
                </a:lnTo>
                <a:close/>
              </a:path>
              <a:path w="1897379" h="935989">
                <a:moveTo>
                  <a:pt x="1022845" y="407669"/>
                </a:moveTo>
                <a:lnTo>
                  <a:pt x="1017257" y="408939"/>
                </a:lnTo>
                <a:lnTo>
                  <a:pt x="1025347" y="408939"/>
                </a:lnTo>
                <a:lnTo>
                  <a:pt x="1022845" y="407669"/>
                </a:lnTo>
                <a:close/>
              </a:path>
              <a:path w="1897379" h="935989">
                <a:moveTo>
                  <a:pt x="1027290" y="407669"/>
                </a:moveTo>
                <a:lnTo>
                  <a:pt x="1025347" y="408939"/>
                </a:lnTo>
                <a:lnTo>
                  <a:pt x="1027379" y="408939"/>
                </a:lnTo>
                <a:lnTo>
                  <a:pt x="1027290" y="407669"/>
                </a:lnTo>
                <a:close/>
              </a:path>
              <a:path w="1897379" h="935989">
                <a:moveTo>
                  <a:pt x="1213904" y="407669"/>
                </a:moveTo>
                <a:lnTo>
                  <a:pt x="1213189" y="408156"/>
                </a:lnTo>
                <a:lnTo>
                  <a:pt x="1213408" y="408939"/>
                </a:lnTo>
                <a:lnTo>
                  <a:pt x="1215148" y="408939"/>
                </a:lnTo>
                <a:lnTo>
                  <a:pt x="1213904" y="407669"/>
                </a:lnTo>
                <a:close/>
              </a:path>
              <a:path w="1897379" h="935989">
                <a:moveTo>
                  <a:pt x="1217866" y="407669"/>
                </a:moveTo>
                <a:lnTo>
                  <a:pt x="1213904" y="407669"/>
                </a:lnTo>
                <a:lnTo>
                  <a:pt x="1215148" y="408939"/>
                </a:lnTo>
                <a:lnTo>
                  <a:pt x="1217866" y="407669"/>
                </a:lnTo>
                <a:close/>
              </a:path>
              <a:path w="1897379" h="935989">
                <a:moveTo>
                  <a:pt x="1241264" y="394969"/>
                </a:moveTo>
                <a:lnTo>
                  <a:pt x="1199870" y="394969"/>
                </a:lnTo>
                <a:lnTo>
                  <a:pt x="1202817" y="396239"/>
                </a:lnTo>
                <a:lnTo>
                  <a:pt x="1202817" y="397509"/>
                </a:lnTo>
                <a:lnTo>
                  <a:pt x="1203909" y="398779"/>
                </a:lnTo>
                <a:lnTo>
                  <a:pt x="1206398" y="398779"/>
                </a:lnTo>
                <a:lnTo>
                  <a:pt x="1207490" y="401319"/>
                </a:lnTo>
                <a:lnTo>
                  <a:pt x="1212469" y="401319"/>
                </a:lnTo>
                <a:lnTo>
                  <a:pt x="1212545" y="403859"/>
                </a:lnTo>
                <a:lnTo>
                  <a:pt x="1212697" y="406399"/>
                </a:lnTo>
                <a:lnTo>
                  <a:pt x="1213189" y="408156"/>
                </a:lnTo>
                <a:lnTo>
                  <a:pt x="1213904" y="407669"/>
                </a:lnTo>
                <a:lnTo>
                  <a:pt x="1222781" y="407669"/>
                </a:lnTo>
                <a:lnTo>
                  <a:pt x="1222641" y="406399"/>
                </a:lnTo>
                <a:lnTo>
                  <a:pt x="1229702" y="406399"/>
                </a:lnTo>
                <a:lnTo>
                  <a:pt x="1230961" y="401313"/>
                </a:lnTo>
                <a:lnTo>
                  <a:pt x="1231798" y="397509"/>
                </a:lnTo>
                <a:lnTo>
                  <a:pt x="1235633" y="397509"/>
                </a:lnTo>
                <a:lnTo>
                  <a:pt x="1236154" y="396239"/>
                </a:lnTo>
                <a:lnTo>
                  <a:pt x="1241395" y="396239"/>
                </a:lnTo>
                <a:lnTo>
                  <a:pt x="1241264" y="394969"/>
                </a:lnTo>
                <a:close/>
              </a:path>
              <a:path w="1897379" h="935989">
                <a:moveTo>
                  <a:pt x="1068670" y="407375"/>
                </a:moveTo>
                <a:lnTo>
                  <a:pt x="1067841" y="407669"/>
                </a:lnTo>
                <a:lnTo>
                  <a:pt x="1068400" y="407669"/>
                </a:lnTo>
                <a:lnTo>
                  <a:pt x="1068670" y="407375"/>
                </a:lnTo>
                <a:close/>
              </a:path>
              <a:path w="1897379" h="935989">
                <a:moveTo>
                  <a:pt x="1070737" y="405129"/>
                </a:moveTo>
                <a:lnTo>
                  <a:pt x="1068670" y="407375"/>
                </a:lnTo>
                <a:lnTo>
                  <a:pt x="1071422" y="406399"/>
                </a:lnTo>
                <a:lnTo>
                  <a:pt x="1070737" y="405129"/>
                </a:lnTo>
                <a:close/>
              </a:path>
              <a:path w="1897379" h="935989">
                <a:moveTo>
                  <a:pt x="1520266" y="405129"/>
                </a:moveTo>
                <a:lnTo>
                  <a:pt x="1517154" y="405129"/>
                </a:lnTo>
                <a:lnTo>
                  <a:pt x="1519326" y="406399"/>
                </a:lnTo>
                <a:lnTo>
                  <a:pt x="1520266" y="405129"/>
                </a:lnTo>
                <a:close/>
              </a:path>
              <a:path w="1897379" h="935989">
                <a:moveTo>
                  <a:pt x="906183" y="369569"/>
                </a:moveTo>
                <a:lnTo>
                  <a:pt x="859193" y="369569"/>
                </a:lnTo>
                <a:lnTo>
                  <a:pt x="856157" y="372109"/>
                </a:lnTo>
                <a:lnTo>
                  <a:pt x="854384" y="373300"/>
                </a:lnTo>
                <a:lnTo>
                  <a:pt x="854265" y="375919"/>
                </a:lnTo>
                <a:lnTo>
                  <a:pt x="855967" y="377189"/>
                </a:lnTo>
                <a:lnTo>
                  <a:pt x="853325" y="380999"/>
                </a:lnTo>
                <a:lnTo>
                  <a:pt x="855027" y="382269"/>
                </a:lnTo>
                <a:lnTo>
                  <a:pt x="852373" y="382269"/>
                </a:lnTo>
                <a:lnTo>
                  <a:pt x="850861" y="383539"/>
                </a:lnTo>
                <a:lnTo>
                  <a:pt x="853884" y="386079"/>
                </a:lnTo>
                <a:lnTo>
                  <a:pt x="855027" y="387349"/>
                </a:lnTo>
                <a:lnTo>
                  <a:pt x="852754" y="387349"/>
                </a:lnTo>
                <a:lnTo>
                  <a:pt x="851992" y="389889"/>
                </a:lnTo>
                <a:lnTo>
                  <a:pt x="853135" y="391159"/>
                </a:lnTo>
                <a:lnTo>
                  <a:pt x="855776" y="392429"/>
                </a:lnTo>
                <a:lnTo>
                  <a:pt x="853706" y="393699"/>
                </a:lnTo>
                <a:lnTo>
                  <a:pt x="851623" y="393699"/>
                </a:lnTo>
                <a:lnTo>
                  <a:pt x="851625" y="396247"/>
                </a:lnTo>
                <a:lnTo>
                  <a:pt x="851954" y="397509"/>
                </a:lnTo>
                <a:lnTo>
                  <a:pt x="854303" y="397509"/>
                </a:lnTo>
                <a:lnTo>
                  <a:pt x="857351" y="398779"/>
                </a:lnTo>
                <a:lnTo>
                  <a:pt x="858621" y="405129"/>
                </a:lnTo>
                <a:lnTo>
                  <a:pt x="862812" y="403859"/>
                </a:lnTo>
                <a:lnTo>
                  <a:pt x="862190" y="403859"/>
                </a:lnTo>
                <a:lnTo>
                  <a:pt x="863434" y="402589"/>
                </a:lnTo>
                <a:lnTo>
                  <a:pt x="867092" y="402589"/>
                </a:lnTo>
                <a:lnTo>
                  <a:pt x="867714" y="401319"/>
                </a:lnTo>
                <a:lnTo>
                  <a:pt x="873633" y="400049"/>
                </a:lnTo>
                <a:lnTo>
                  <a:pt x="880706" y="400049"/>
                </a:lnTo>
                <a:lnTo>
                  <a:pt x="881646" y="397509"/>
                </a:lnTo>
                <a:lnTo>
                  <a:pt x="883208" y="396239"/>
                </a:lnTo>
                <a:lnTo>
                  <a:pt x="887412" y="394969"/>
                </a:lnTo>
                <a:lnTo>
                  <a:pt x="887095" y="393699"/>
                </a:lnTo>
                <a:lnTo>
                  <a:pt x="887412" y="391159"/>
                </a:lnTo>
                <a:lnTo>
                  <a:pt x="890905" y="388619"/>
                </a:lnTo>
                <a:lnTo>
                  <a:pt x="891375" y="387381"/>
                </a:lnTo>
                <a:lnTo>
                  <a:pt x="891289" y="387185"/>
                </a:lnTo>
                <a:lnTo>
                  <a:pt x="889127" y="383539"/>
                </a:lnTo>
                <a:lnTo>
                  <a:pt x="893330" y="377189"/>
                </a:lnTo>
                <a:lnTo>
                  <a:pt x="895578" y="377189"/>
                </a:lnTo>
                <a:lnTo>
                  <a:pt x="895578" y="373379"/>
                </a:lnTo>
                <a:lnTo>
                  <a:pt x="897763" y="373379"/>
                </a:lnTo>
                <a:lnTo>
                  <a:pt x="903058" y="372109"/>
                </a:lnTo>
                <a:lnTo>
                  <a:pt x="903909" y="370839"/>
                </a:lnTo>
                <a:lnTo>
                  <a:pt x="906183" y="369569"/>
                </a:lnTo>
                <a:close/>
              </a:path>
              <a:path w="1897379" h="935989">
                <a:moveTo>
                  <a:pt x="1090015" y="398779"/>
                </a:moveTo>
                <a:lnTo>
                  <a:pt x="1077887" y="398779"/>
                </a:lnTo>
                <a:lnTo>
                  <a:pt x="1079754" y="400049"/>
                </a:lnTo>
                <a:lnTo>
                  <a:pt x="1076566" y="402589"/>
                </a:lnTo>
                <a:lnTo>
                  <a:pt x="1077772" y="403859"/>
                </a:lnTo>
                <a:lnTo>
                  <a:pt x="1077683" y="405129"/>
                </a:lnTo>
                <a:lnTo>
                  <a:pt x="1080770" y="405129"/>
                </a:lnTo>
                <a:lnTo>
                  <a:pt x="1080465" y="402589"/>
                </a:lnTo>
                <a:lnTo>
                  <a:pt x="1080875" y="401313"/>
                </a:lnTo>
                <a:lnTo>
                  <a:pt x="1081697" y="400049"/>
                </a:lnTo>
                <a:lnTo>
                  <a:pt x="1089799" y="400049"/>
                </a:lnTo>
                <a:lnTo>
                  <a:pt x="1090015" y="398779"/>
                </a:lnTo>
                <a:close/>
              </a:path>
              <a:path w="1897379" h="935989">
                <a:moveTo>
                  <a:pt x="1050645" y="398779"/>
                </a:moveTo>
                <a:lnTo>
                  <a:pt x="1040523" y="398779"/>
                </a:lnTo>
                <a:lnTo>
                  <a:pt x="1041158" y="401319"/>
                </a:lnTo>
                <a:lnTo>
                  <a:pt x="1043178" y="403859"/>
                </a:lnTo>
                <a:lnTo>
                  <a:pt x="1048931" y="403859"/>
                </a:lnTo>
                <a:lnTo>
                  <a:pt x="1048931" y="400049"/>
                </a:lnTo>
                <a:lnTo>
                  <a:pt x="1050645" y="398779"/>
                </a:lnTo>
                <a:close/>
              </a:path>
              <a:path w="1897379" h="935989">
                <a:moveTo>
                  <a:pt x="1071664" y="398779"/>
                </a:moveTo>
                <a:lnTo>
                  <a:pt x="1050645" y="398779"/>
                </a:lnTo>
                <a:lnTo>
                  <a:pt x="1055776" y="400049"/>
                </a:lnTo>
                <a:lnTo>
                  <a:pt x="1059129" y="403859"/>
                </a:lnTo>
                <a:lnTo>
                  <a:pt x="1061618" y="403859"/>
                </a:lnTo>
                <a:lnTo>
                  <a:pt x="1064183" y="402589"/>
                </a:lnTo>
                <a:lnTo>
                  <a:pt x="1067460" y="402589"/>
                </a:lnTo>
                <a:lnTo>
                  <a:pt x="1069784" y="400049"/>
                </a:lnTo>
                <a:lnTo>
                  <a:pt x="1071664" y="398779"/>
                </a:lnTo>
                <a:close/>
              </a:path>
              <a:path w="1897379" h="935989">
                <a:moveTo>
                  <a:pt x="1224000" y="383539"/>
                </a:moveTo>
                <a:lnTo>
                  <a:pt x="1171689" y="383539"/>
                </a:lnTo>
                <a:lnTo>
                  <a:pt x="1172311" y="387349"/>
                </a:lnTo>
                <a:lnTo>
                  <a:pt x="1173708" y="387349"/>
                </a:lnTo>
                <a:lnTo>
                  <a:pt x="1172692" y="391159"/>
                </a:lnTo>
                <a:lnTo>
                  <a:pt x="1172984" y="394969"/>
                </a:lnTo>
                <a:lnTo>
                  <a:pt x="1173130" y="398886"/>
                </a:lnTo>
                <a:lnTo>
                  <a:pt x="1172121" y="401319"/>
                </a:lnTo>
                <a:lnTo>
                  <a:pt x="1166088" y="402589"/>
                </a:lnTo>
                <a:lnTo>
                  <a:pt x="1212469" y="402589"/>
                </a:lnTo>
                <a:lnTo>
                  <a:pt x="1212469" y="401319"/>
                </a:lnTo>
                <a:lnTo>
                  <a:pt x="1207487" y="401313"/>
                </a:lnTo>
                <a:lnTo>
                  <a:pt x="1206398" y="398779"/>
                </a:lnTo>
                <a:lnTo>
                  <a:pt x="1203909" y="398779"/>
                </a:lnTo>
                <a:lnTo>
                  <a:pt x="1202817" y="397509"/>
                </a:lnTo>
                <a:lnTo>
                  <a:pt x="1174750" y="397509"/>
                </a:lnTo>
                <a:lnTo>
                  <a:pt x="1176972" y="396239"/>
                </a:lnTo>
                <a:lnTo>
                  <a:pt x="1180719" y="392429"/>
                </a:lnTo>
                <a:lnTo>
                  <a:pt x="1185856" y="392429"/>
                </a:lnTo>
                <a:lnTo>
                  <a:pt x="1186637" y="391159"/>
                </a:lnTo>
                <a:lnTo>
                  <a:pt x="1234528" y="391159"/>
                </a:lnTo>
                <a:lnTo>
                  <a:pt x="1233182" y="388619"/>
                </a:lnTo>
                <a:lnTo>
                  <a:pt x="1228748" y="387316"/>
                </a:lnTo>
                <a:lnTo>
                  <a:pt x="1225867" y="386079"/>
                </a:lnTo>
                <a:lnTo>
                  <a:pt x="1224000" y="383539"/>
                </a:lnTo>
                <a:close/>
              </a:path>
              <a:path w="1897379" h="935989">
                <a:moveTo>
                  <a:pt x="1268830" y="402550"/>
                </a:moveTo>
                <a:close/>
              </a:path>
              <a:path w="1897379" h="935989">
                <a:moveTo>
                  <a:pt x="1285633" y="391159"/>
                </a:moveTo>
                <a:lnTo>
                  <a:pt x="1267955" y="391159"/>
                </a:lnTo>
                <a:lnTo>
                  <a:pt x="1265885" y="394969"/>
                </a:lnTo>
                <a:lnTo>
                  <a:pt x="1270457" y="396239"/>
                </a:lnTo>
                <a:lnTo>
                  <a:pt x="1267129" y="400049"/>
                </a:lnTo>
                <a:lnTo>
                  <a:pt x="1268387" y="401319"/>
                </a:lnTo>
                <a:lnTo>
                  <a:pt x="1268857" y="402589"/>
                </a:lnTo>
                <a:lnTo>
                  <a:pt x="1269758" y="402589"/>
                </a:lnTo>
                <a:lnTo>
                  <a:pt x="1271714" y="401319"/>
                </a:lnTo>
                <a:lnTo>
                  <a:pt x="1273688" y="401313"/>
                </a:lnTo>
                <a:lnTo>
                  <a:pt x="1275715" y="398779"/>
                </a:lnTo>
                <a:lnTo>
                  <a:pt x="1278496" y="396239"/>
                </a:lnTo>
                <a:lnTo>
                  <a:pt x="1286463" y="396239"/>
                </a:lnTo>
                <a:lnTo>
                  <a:pt x="1285633" y="391159"/>
                </a:lnTo>
                <a:close/>
              </a:path>
              <a:path w="1897379" h="935989">
                <a:moveTo>
                  <a:pt x="1273670" y="401319"/>
                </a:moveTo>
                <a:lnTo>
                  <a:pt x="1271765" y="401319"/>
                </a:lnTo>
                <a:lnTo>
                  <a:pt x="1269784" y="402589"/>
                </a:lnTo>
                <a:lnTo>
                  <a:pt x="1272336" y="402589"/>
                </a:lnTo>
                <a:lnTo>
                  <a:pt x="1273670" y="401319"/>
                </a:lnTo>
                <a:close/>
              </a:path>
              <a:path w="1897379" h="935989">
                <a:moveTo>
                  <a:pt x="1525168" y="401319"/>
                </a:moveTo>
                <a:lnTo>
                  <a:pt x="1521993" y="401319"/>
                </a:lnTo>
                <a:lnTo>
                  <a:pt x="1523453" y="402589"/>
                </a:lnTo>
                <a:lnTo>
                  <a:pt x="1525168" y="401319"/>
                </a:lnTo>
                <a:close/>
              </a:path>
              <a:path w="1897379" h="935989">
                <a:moveTo>
                  <a:pt x="916990" y="398779"/>
                </a:moveTo>
                <a:lnTo>
                  <a:pt x="902665" y="401319"/>
                </a:lnTo>
                <a:lnTo>
                  <a:pt x="919797" y="401319"/>
                </a:lnTo>
                <a:lnTo>
                  <a:pt x="916990" y="398779"/>
                </a:lnTo>
                <a:close/>
              </a:path>
              <a:path w="1897379" h="935989">
                <a:moveTo>
                  <a:pt x="949439" y="398779"/>
                </a:moveTo>
                <a:lnTo>
                  <a:pt x="947737" y="400049"/>
                </a:lnTo>
                <a:lnTo>
                  <a:pt x="946340" y="401319"/>
                </a:lnTo>
                <a:lnTo>
                  <a:pt x="949842" y="401313"/>
                </a:lnTo>
                <a:lnTo>
                  <a:pt x="950925" y="400049"/>
                </a:lnTo>
                <a:lnTo>
                  <a:pt x="949439" y="398779"/>
                </a:lnTo>
                <a:close/>
              </a:path>
              <a:path w="1897379" h="935989">
                <a:moveTo>
                  <a:pt x="959954" y="391159"/>
                </a:moveTo>
                <a:lnTo>
                  <a:pt x="956932" y="392429"/>
                </a:lnTo>
                <a:lnTo>
                  <a:pt x="957694" y="394969"/>
                </a:lnTo>
                <a:lnTo>
                  <a:pt x="958938" y="396239"/>
                </a:lnTo>
                <a:lnTo>
                  <a:pt x="966736" y="397509"/>
                </a:lnTo>
                <a:lnTo>
                  <a:pt x="967193" y="400049"/>
                </a:lnTo>
                <a:lnTo>
                  <a:pt x="970457" y="401319"/>
                </a:lnTo>
                <a:lnTo>
                  <a:pt x="970577" y="399485"/>
                </a:lnTo>
                <a:lnTo>
                  <a:pt x="970541" y="398380"/>
                </a:lnTo>
                <a:lnTo>
                  <a:pt x="969848" y="394969"/>
                </a:lnTo>
                <a:lnTo>
                  <a:pt x="972185" y="392429"/>
                </a:lnTo>
                <a:lnTo>
                  <a:pt x="963701" y="392429"/>
                </a:lnTo>
                <a:lnTo>
                  <a:pt x="959954" y="391159"/>
                </a:lnTo>
                <a:close/>
              </a:path>
              <a:path w="1897379" h="935989">
                <a:moveTo>
                  <a:pt x="1003477" y="389889"/>
                </a:moveTo>
                <a:lnTo>
                  <a:pt x="999426" y="392429"/>
                </a:lnTo>
                <a:lnTo>
                  <a:pt x="1003007" y="393699"/>
                </a:lnTo>
                <a:lnTo>
                  <a:pt x="1002068" y="397509"/>
                </a:lnTo>
                <a:lnTo>
                  <a:pt x="1003477" y="398779"/>
                </a:lnTo>
                <a:lnTo>
                  <a:pt x="1007046" y="398779"/>
                </a:lnTo>
                <a:lnTo>
                  <a:pt x="1009065" y="401319"/>
                </a:lnTo>
                <a:lnTo>
                  <a:pt x="1011262" y="401319"/>
                </a:lnTo>
                <a:lnTo>
                  <a:pt x="1008849" y="396239"/>
                </a:lnTo>
                <a:lnTo>
                  <a:pt x="1009624" y="394969"/>
                </a:lnTo>
                <a:lnTo>
                  <a:pt x="1013980" y="394969"/>
                </a:lnTo>
                <a:lnTo>
                  <a:pt x="1012113" y="393699"/>
                </a:lnTo>
                <a:lnTo>
                  <a:pt x="1008849" y="393699"/>
                </a:lnTo>
                <a:lnTo>
                  <a:pt x="1010399" y="391159"/>
                </a:lnTo>
                <a:lnTo>
                  <a:pt x="1007046" y="391159"/>
                </a:lnTo>
                <a:lnTo>
                  <a:pt x="1003477" y="389889"/>
                </a:lnTo>
                <a:close/>
              </a:path>
              <a:path w="1897379" h="935989">
                <a:moveTo>
                  <a:pt x="1077887" y="398779"/>
                </a:moveTo>
                <a:lnTo>
                  <a:pt x="1071664" y="398779"/>
                </a:lnTo>
                <a:lnTo>
                  <a:pt x="1073289" y="401319"/>
                </a:lnTo>
                <a:lnTo>
                  <a:pt x="1077887" y="398779"/>
                </a:lnTo>
                <a:close/>
              </a:path>
              <a:path w="1897379" h="935989">
                <a:moveTo>
                  <a:pt x="1089799" y="400049"/>
                </a:moveTo>
                <a:lnTo>
                  <a:pt x="1081697" y="400049"/>
                </a:lnTo>
                <a:lnTo>
                  <a:pt x="1083779" y="401319"/>
                </a:lnTo>
                <a:lnTo>
                  <a:pt x="1085250" y="401313"/>
                </a:lnTo>
                <a:lnTo>
                  <a:pt x="1089799" y="400049"/>
                </a:lnTo>
                <a:close/>
              </a:path>
              <a:path w="1897379" h="935989">
                <a:moveTo>
                  <a:pt x="1090015" y="398779"/>
                </a:moveTo>
                <a:lnTo>
                  <a:pt x="1089799" y="400049"/>
                </a:lnTo>
                <a:lnTo>
                  <a:pt x="1085227" y="401319"/>
                </a:lnTo>
                <a:lnTo>
                  <a:pt x="1091679" y="401319"/>
                </a:lnTo>
                <a:lnTo>
                  <a:pt x="1090015" y="398779"/>
                </a:lnTo>
                <a:close/>
              </a:path>
              <a:path w="1897379" h="935989">
                <a:moveTo>
                  <a:pt x="1100512" y="398779"/>
                </a:moveTo>
                <a:lnTo>
                  <a:pt x="1090015" y="398779"/>
                </a:lnTo>
                <a:lnTo>
                  <a:pt x="1091679" y="401319"/>
                </a:lnTo>
                <a:lnTo>
                  <a:pt x="1093558" y="400049"/>
                </a:lnTo>
                <a:lnTo>
                  <a:pt x="1100201" y="400049"/>
                </a:lnTo>
                <a:lnTo>
                  <a:pt x="1100512" y="398779"/>
                </a:lnTo>
                <a:close/>
              </a:path>
              <a:path w="1897379" h="935989">
                <a:moveTo>
                  <a:pt x="1100823" y="397509"/>
                </a:moveTo>
                <a:lnTo>
                  <a:pt x="1100201" y="400049"/>
                </a:lnTo>
                <a:lnTo>
                  <a:pt x="1093558" y="400049"/>
                </a:lnTo>
                <a:lnTo>
                  <a:pt x="1091679" y="401319"/>
                </a:lnTo>
                <a:lnTo>
                  <a:pt x="1106031" y="401313"/>
                </a:lnTo>
                <a:lnTo>
                  <a:pt x="1108722" y="400049"/>
                </a:lnTo>
                <a:lnTo>
                  <a:pt x="1110284" y="398779"/>
                </a:lnTo>
                <a:lnTo>
                  <a:pt x="1107059" y="398779"/>
                </a:lnTo>
                <a:lnTo>
                  <a:pt x="1100823" y="397509"/>
                </a:lnTo>
                <a:close/>
              </a:path>
              <a:path w="1897379" h="935989">
                <a:moveTo>
                  <a:pt x="1123899" y="396239"/>
                </a:moveTo>
                <a:lnTo>
                  <a:pt x="1120000" y="396239"/>
                </a:lnTo>
                <a:lnTo>
                  <a:pt x="1123950" y="401319"/>
                </a:lnTo>
                <a:lnTo>
                  <a:pt x="1124072" y="400049"/>
                </a:lnTo>
                <a:lnTo>
                  <a:pt x="1124170" y="398380"/>
                </a:lnTo>
                <a:lnTo>
                  <a:pt x="1124318" y="397509"/>
                </a:lnTo>
                <a:lnTo>
                  <a:pt x="1124521" y="397509"/>
                </a:lnTo>
                <a:lnTo>
                  <a:pt x="1123899" y="396239"/>
                </a:lnTo>
                <a:close/>
              </a:path>
              <a:path w="1897379" h="935989">
                <a:moveTo>
                  <a:pt x="1124185" y="398881"/>
                </a:moveTo>
                <a:lnTo>
                  <a:pt x="1123950" y="401319"/>
                </a:lnTo>
                <a:lnTo>
                  <a:pt x="1126185" y="401319"/>
                </a:lnTo>
                <a:lnTo>
                  <a:pt x="1124185" y="398881"/>
                </a:lnTo>
                <a:close/>
              </a:path>
              <a:path w="1897379" h="935989">
                <a:moveTo>
                  <a:pt x="1251737" y="397509"/>
                </a:moveTo>
                <a:lnTo>
                  <a:pt x="1250086" y="401319"/>
                </a:lnTo>
                <a:lnTo>
                  <a:pt x="1267993" y="401319"/>
                </a:lnTo>
                <a:lnTo>
                  <a:pt x="1267129" y="400049"/>
                </a:lnTo>
                <a:lnTo>
                  <a:pt x="1250924" y="400049"/>
                </a:lnTo>
                <a:lnTo>
                  <a:pt x="1251737" y="397509"/>
                </a:lnTo>
                <a:close/>
              </a:path>
              <a:path w="1897379" h="935989">
                <a:moveTo>
                  <a:pt x="1277391" y="400049"/>
                </a:moveTo>
                <a:lnTo>
                  <a:pt x="1273683" y="401319"/>
                </a:lnTo>
                <a:lnTo>
                  <a:pt x="1279994" y="401319"/>
                </a:lnTo>
                <a:lnTo>
                  <a:pt x="1277391" y="400049"/>
                </a:lnTo>
                <a:close/>
              </a:path>
              <a:path w="1897379" h="935989">
                <a:moveTo>
                  <a:pt x="1283385" y="400049"/>
                </a:moveTo>
                <a:lnTo>
                  <a:pt x="1277391" y="400049"/>
                </a:lnTo>
                <a:lnTo>
                  <a:pt x="1279994" y="401319"/>
                </a:lnTo>
                <a:lnTo>
                  <a:pt x="1282602" y="401313"/>
                </a:lnTo>
                <a:lnTo>
                  <a:pt x="1283385" y="400049"/>
                </a:lnTo>
                <a:close/>
              </a:path>
              <a:path w="1897379" h="935989">
                <a:moveTo>
                  <a:pt x="1561985" y="391159"/>
                </a:moveTo>
                <a:lnTo>
                  <a:pt x="1561134" y="391159"/>
                </a:lnTo>
                <a:lnTo>
                  <a:pt x="1560372" y="392429"/>
                </a:lnTo>
                <a:lnTo>
                  <a:pt x="1555254" y="392429"/>
                </a:lnTo>
                <a:lnTo>
                  <a:pt x="1554429" y="393699"/>
                </a:lnTo>
                <a:lnTo>
                  <a:pt x="1553946" y="393699"/>
                </a:lnTo>
                <a:lnTo>
                  <a:pt x="1552536" y="394969"/>
                </a:lnTo>
                <a:lnTo>
                  <a:pt x="1551330" y="394969"/>
                </a:lnTo>
                <a:lnTo>
                  <a:pt x="1551914" y="396239"/>
                </a:lnTo>
                <a:lnTo>
                  <a:pt x="1551813" y="397509"/>
                </a:lnTo>
                <a:lnTo>
                  <a:pt x="1554594" y="398779"/>
                </a:lnTo>
                <a:lnTo>
                  <a:pt x="1554441" y="401319"/>
                </a:lnTo>
                <a:lnTo>
                  <a:pt x="1567352" y="401319"/>
                </a:lnTo>
                <a:lnTo>
                  <a:pt x="1567573" y="397509"/>
                </a:lnTo>
                <a:lnTo>
                  <a:pt x="1564741" y="393699"/>
                </a:lnTo>
                <a:lnTo>
                  <a:pt x="1561985" y="391159"/>
                </a:lnTo>
                <a:close/>
              </a:path>
              <a:path w="1897379" h="935989">
                <a:moveTo>
                  <a:pt x="1630807" y="372109"/>
                </a:moveTo>
                <a:lnTo>
                  <a:pt x="1625815" y="375919"/>
                </a:lnTo>
                <a:lnTo>
                  <a:pt x="1622704" y="377189"/>
                </a:lnTo>
                <a:lnTo>
                  <a:pt x="1621682" y="381942"/>
                </a:lnTo>
                <a:lnTo>
                  <a:pt x="1621637" y="382288"/>
                </a:lnTo>
                <a:lnTo>
                  <a:pt x="1625041" y="384809"/>
                </a:lnTo>
                <a:lnTo>
                  <a:pt x="1620592" y="387316"/>
                </a:lnTo>
                <a:lnTo>
                  <a:pt x="1620593" y="388619"/>
                </a:lnTo>
                <a:lnTo>
                  <a:pt x="1620837" y="393699"/>
                </a:lnTo>
                <a:lnTo>
                  <a:pt x="1617878" y="393699"/>
                </a:lnTo>
                <a:lnTo>
                  <a:pt x="1616951" y="397509"/>
                </a:lnTo>
                <a:lnTo>
                  <a:pt x="1615236" y="397509"/>
                </a:lnTo>
                <a:lnTo>
                  <a:pt x="1609953" y="401319"/>
                </a:lnTo>
                <a:lnTo>
                  <a:pt x="1627797" y="401313"/>
                </a:lnTo>
                <a:lnTo>
                  <a:pt x="1628622" y="400049"/>
                </a:lnTo>
                <a:lnTo>
                  <a:pt x="1629867" y="396239"/>
                </a:lnTo>
                <a:lnTo>
                  <a:pt x="1627378" y="392429"/>
                </a:lnTo>
                <a:lnTo>
                  <a:pt x="1635418" y="387381"/>
                </a:lnTo>
                <a:lnTo>
                  <a:pt x="1635397" y="387185"/>
                </a:lnTo>
                <a:lnTo>
                  <a:pt x="1631111" y="377189"/>
                </a:lnTo>
                <a:lnTo>
                  <a:pt x="1630807" y="372109"/>
                </a:lnTo>
                <a:close/>
              </a:path>
              <a:path w="1897379" h="935989">
                <a:moveTo>
                  <a:pt x="1278501" y="396247"/>
                </a:moveTo>
                <a:lnTo>
                  <a:pt x="1273689" y="401313"/>
                </a:lnTo>
                <a:lnTo>
                  <a:pt x="1277391" y="400049"/>
                </a:lnTo>
                <a:lnTo>
                  <a:pt x="1283385" y="400049"/>
                </a:lnTo>
                <a:lnTo>
                  <a:pt x="1284173" y="398779"/>
                </a:lnTo>
                <a:lnTo>
                  <a:pt x="1280350" y="398779"/>
                </a:lnTo>
                <a:lnTo>
                  <a:pt x="1280591" y="397509"/>
                </a:lnTo>
                <a:lnTo>
                  <a:pt x="1279423" y="397509"/>
                </a:lnTo>
                <a:lnTo>
                  <a:pt x="1278501" y="396247"/>
                </a:lnTo>
                <a:close/>
              </a:path>
              <a:path w="1897379" h="935989">
                <a:moveTo>
                  <a:pt x="1100823" y="397509"/>
                </a:moveTo>
                <a:lnTo>
                  <a:pt x="1036243" y="397509"/>
                </a:lnTo>
                <a:lnTo>
                  <a:pt x="1036243" y="400049"/>
                </a:lnTo>
                <a:lnTo>
                  <a:pt x="1037259" y="400049"/>
                </a:lnTo>
                <a:lnTo>
                  <a:pt x="1040523" y="398779"/>
                </a:lnTo>
                <a:lnTo>
                  <a:pt x="1100512" y="398779"/>
                </a:lnTo>
                <a:lnTo>
                  <a:pt x="1100823" y="397509"/>
                </a:lnTo>
                <a:close/>
              </a:path>
              <a:path w="1897379" h="935989">
                <a:moveTo>
                  <a:pt x="1261935" y="382269"/>
                </a:moveTo>
                <a:lnTo>
                  <a:pt x="1256525" y="383539"/>
                </a:lnTo>
                <a:lnTo>
                  <a:pt x="1247038" y="383539"/>
                </a:lnTo>
                <a:lnTo>
                  <a:pt x="1246428" y="386079"/>
                </a:lnTo>
                <a:lnTo>
                  <a:pt x="1250200" y="387316"/>
                </a:lnTo>
                <a:lnTo>
                  <a:pt x="1249692" y="391159"/>
                </a:lnTo>
                <a:lnTo>
                  <a:pt x="1252016" y="392429"/>
                </a:lnTo>
                <a:lnTo>
                  <a:pt x="1249426" y="394969"/>
                </a:lnTo>
                <a:lnTo>
                  <a:pt x="1248346" y="396239"/>
                </a:lnTo>
                <a:lnTo>
                  <a:pt x="1248432" y="398380"/>
                </a:lnTo>
                <a:lnTo>
                  <a:pt x="1248533" y="398886"/>
                </a:lnTo>
                <a:lnTo>
                  <a:pt x="1249464" y="400049"/>
                </a:lnTo>
                <a:lnTo>
                  <a:pt x="1250636" y="400049"/>
                </a:lnTo>
                <a:lnTo>
                  <a:pt x="1251737" y="397509"/>
                </a:lnTo>
                <a:lnTo>
                  <a:pt x="1256322" y="397509"/>
                </a:lnTo>
                <a:lnTo>
                  <a:pt x="1256322" y="396239"/>
                </a:lnTo>
                <a:lnTo>
                  <a:pt x="1261313" y="396239"/>
                </a:lnTo>
                <a:lnTo>
                  <a:pt x="1261313" y="393699"/>
                </a:lnTo>
                <a:lnTo>
                  <a:pt x="1264221" y="391159"/>
                </a:lnTo>
                <a:lnTo>
                  <a:pt x="1285633" y="391159"/>
                </a:lnTo>
                <a:lnTo>
                  <a:pt x="1280642" y="388619"/>
                </a:lnTo>
                <a:lnTo>
                  <a:pt x="1279817" y="384809"/>
                </a:lnTo>
                <a:lnTo>
                  <a:pt x="1265669" y="384809"/>
                </a:lnTo>
                <a:lnTo>
                  <a:pt x="1261935" y="382269"/>
                </a:lnTo>
                <a:close/>
              </a:path>
              <a:path w="1897379" h="935989">
                <a:moveTo>
                  <a:pt x="1251737" y="397509"/>
                </a:moveTo>
                <a:lnTo>
                  <a:pt x="1250924" y="400049"/>
                </a:lnTo>
                <a:lnTo>
                  <a:pt x="1256322" y="400049"/>
                </a:lnTo>
                <a:lnTo>
                  <a:pt x="1251737" y="397509"/>
                </a:lnTo>
                <a:close/>
              </a:path>
              <a:path w="1897379" h="935989">
                <a:moveTo>
                  <a:pt x="1256322" y="397509"/>
                </a:moveTo>
                <a:lnTo>
                  <a:pt x="1251737" y="397509"/>
                </a:lnTo>
                <a:lnTo>
                  <a:pt x="1256322" y="400049"/>
                </a:lnTo>
                <a:lnTo>
                  <a:pt x="1256322" y="397509"/>
                </a:lnTo>
                <a:close/>
              </a:path>
              <a:path w="1897379" h="935989">
                <a:moveTo>
                  <a:pt x="1256322" y="396239"/>
                </a:moveTo>
                <a:lnTo>
                  <a:pt x="1256322" y="400049"/>
                </a:lnTo>
                <a:lnTo>
                  <a:pt x="1267129" y="400049"/>
                </a:lnTo>
                <a:lnTo>
                  <a:pt x="1269348" y="397509"/>
                </a:lnTo>
                <a:lnTo>
                  <a:pt x="1261313" y="397509"/>
                </a:lnTo>
                <a:lnTo>
                  <a:pt x="1256322" y="396239"/>
                </a:lnTo>
                <a:close/>
              </a:path>
              <a:path w="1897379" h="935989">
                <a:moveTo>
                  <a:pt x="1286725" y="398779"/>
                </a:moveTo>
                <a:lnTo>
                  <a:pt x="1284541" y="398779"/>
                </a:lnTo>
                <a:lnTo>
                  <a:pt x="1284724" y="399485"/>
                </a:lnTo>
                <a:lnTo>
                  <a:pt x="1285125" y="400049"/>
                </a:lnTo>
                <a:lnTo>
                  <a:pt x="1285849" y="400049"/>
                </a:lnTo>
                <a:lnTo>
                  <a:pt x="1286725" y="398779"/>
                </a:lnTo>
                <a:close/>
              </a:path>
              <a:path w="1897379" h="935989">
                <a:moveTo>
                  <a:pt x="1286725" y="398779"/>
                </a:moveTo>
                <a:lnTo>
                  <a:pt x="1285849" y="400049"/>
                </a:lnTo>
                <a:lnTo>
                  <a:pt x="1286078" y="400049"/>
                </a:lnTo>
                <a:lnTo>
                  <a:pt x="1286811" y="398886"/>
                </a:lnTo>
                <a:close/>
              </a:path>
              <a:path w="1897379" h="935989">
                <a:moveTo>
                  <a:pt x="1286811" y="398886"/>
                </a:moveTo>
                <a:lnTo>
                  <a:pt x="1286078" y="400049"/>
                </a:lnTo>
                <a:lnTo>
                  <a:pt x="1287741" y="400049"/>
                </a:lnTo>
                <a:lnTo>
                  <a:pt x="1286811" y="398886"/>
                </a:lnTo>
                <a:close/>
              </a:path>
              <a:path w="1897379" h="935989">
                <a:moveTo>
                  <a:pt x="1520901" y="392429"/>
                </a:moveTo>
                <a:lnTo>
                  <a:pt x="1517624" y="397509"/>
                </a:lnTo>
                <a:lnTo>
                  <a:pt x="1512633" y="400049"/>
                </a:lnTo>
                <a:lnTo>
                  <a:pt x="1530311" y="400049"/>
                </a:lnTo>
                <a:lnTo>
                  <a:pt x="1531632" y="398779"/>
                </a:lnTo>
                <a:lnTo>
                  <a:pt x="1530350" y="397509"/>
                </a:lnTo>
                <a:lnTo>
                  <a:pt x="1525485" y="397509"/>
                </a:lnTo>
                <a:lnTo>
                  <a:pt x="1523377" y="396239"/>
                </a:lnTo>
                <a:lnTo>
                  <a:pt x="1520901" y="392429"/>
                </a:lnTo>
                <a:close/>
              </a:path>
              <a:path w="1897379" h="935989">
                <a:moveTo>
                  <a:pt x="1284541" y="398779"/>
                </a:moveTo>
                <a:lnTo>
                  <a:pt x="1284224" y="398779"/>
                </a:lnTo>
                <a:lnTo>
                  <a:pt x="1284724" y="399485"/>
                </a:lnTo>
                <a:lnTo>
                  <a:pt x="1284541" y="398779"/>
                </a:lnTo>
                <a:close/>
              </a:path>
              <a:path w="1897379" h="935989">
                <a:moveTo>
                  <a:pt x="496366" y="382269"/>
                </a:moveTo>
                <a:lnTo>
                  <a:pt x="487146" y="382269"/>
                </a:lnTo>
                <a:lnTo>
                  <a:pt x="485508" y="384809"/>
                </a:lnTo>
                <a:lnTo>
                  <a:pt x="484415" y="387185"/>
                </a:lnTo>
                <a:lnTo>
                  <a:pt x="484364" y="387381"/>
                </a:lnTo>
                <a:lnTo>
                  <a:pt x="487387" y="391159"/>
                </a:lnTo>
                <a:lnTo>
                  <a:pt x="487845" y="392429"/>
                </a:lnTo>
                <a:lnTo>
                  <a:pt x="486676" y="398779"/>
                </a:lnTo>
                <a:lnTo>
                  <a:pt x="487845" y="397509"/>
                </a:lnTo>
                <a:lnTo>
                  <a:pt x="491350" y="389889"/>
                </a:lnTo>
                <a:lnTo>
                  <a:pt x="491591" y="387349"/>
                </a:lnTo>
                <a:lnTo>
                  <a:pt x="489242" y="387349"/>
                </a:lnTo>
                <a:lnTo>
                  <a:pt x="489356" y="383539"/>
                </a:lnTo>
                <a:lnTo>
                  <a:pt x="495376" y="383539"/>
                </a:lnTo>
                <a:lnTo>
                  <a:pt x="496366" y="382269"/>
                </a:lnTo>
                <a:close/>
              </a:path>
              <a:path w="1897379" h="935989">
                <a:moveTo>
                  <a:pt x="883132" y="359409"/>
                </a:moveTo>
                <a:lnTo>
                  <a:pt x="841629" y="359409"/>
                </a:lnTo>
                <a:lnTo>
                  <a:pt x="841336" y="360679"/>
                </a:lnTo>
                <a:lnTo>
                  <a:pt x="844866" y="364497"/>
                </a:lnTo>
                <a:lnTo>
                  <a:pt x="844715" y="365759"/>
                </a:lnTo>
                <a:lnTo>
                  <a:pt x="844555" y="367889"/>
                </a:lnTo>
                <a:lnTo>
                  <a:pt x="844232" y="370839"/>
                </a:lnTo>
                <a:lnTo>
                  <a:pt x="845680" y="373379"/>
                </a:lnTo>
                <a:lnTo>
                  <a:pt x="843515" y="381942"/>
                </a:lnTo>
                <a:lnTo>
                  <a:pt x="843412" y="382288"/>
                </a:lnTo>
                <a:lnTo>
                  <a:pt x="839381" y="386079"/>
                </a:lnTo>
                <a:lnTo>
                  <a:pt x="841371" y="387381"/>
                </a:lnTo>
                <a:lnTo>
                  <a:pt x="845540" y="391159"/>
                </a:lnTo>
                <a:lnTo>
                  <a:pt x="844130" y="396239"/>
                </a:lnTo>
                <a:lnTo>
                  <a:pt x="844130" y="398779"/>
                </a:lnTo>
                <a:lnTo>
                  <a:pt x="850950" y="398779"/>
                </a:lnTo>
                <a:lnTo>
                  <a:pt x="852373" y="397509"/>
                </a:lnTo>
                <a:lnTo>
                  <a:pt x="851954" y="397509"/>
                </a:lnTo>
                <a:lnTo>
                  <a:pt x="851625" y="396247"/>
                </a:lnTo>
                <a:lnTo>
                  <a:pt x="851623" y="393699"/>
                </a:lnTo>
                <a:lnTo>
                  <a:pt x="855776" y="392429"/>
                </a:lnTo>
                <a:lnTo>
                  <a:pt x="853135" y="391159"/>
                </a:lnTo>
                <a:lnTo>
                  <a:pt x="851992" y="389889"/>
                </a:lnTo>
                <a:lnTo>
                  <a:pt x="852754" y="387349"/>
                </a:lnTo>
                <a:lnTo>
                  <a:pt x="855027" y="387349"/>
                </a:lnTo>
                <a:lnTo>
                  <a:pt x="853884" y="386079"/>
                </a:lnTo>
                <a:lnTo>
                  <a:pt x="850861" y="383539"/>
                </a:lnTo>
                <a:lnTo>
                  <a:pt x="852373" y="382269"/>
                </a:lnTo>
                <a:lnTo>
                  <a:pt x="855027" y="382269"/>
                </a:lnTo>
                <a:lnTo>
                  <a:pt x="853325" y="380999"/>
                </a:lnTo>
                <a:lnTo>
                  <a:pt x="855967" y="377189"/>
                </a:lnTo>
                <a:lnTo>
                  <a:pt x="854265" y="375919"/>
                </a:lnTo>
                <a:lnTo>
                  <a:pt x="854384" y="373300"/>
                </a:lnTo>
                <a:lnTo>
                  <a:pt x="856157" y="372109"/>
                </a:lnTo>
                <a:lnTo>
                  <a:pt x="857675" y="370839"/>
                </a:lnTo>
                <a:lnTo>
                  <a:pt x="856348" y="370839"/>
                </a:lnTo>
                <a:lnTo>
                  <a:pt x="856348" y="369569"/>
                </a:lnTo>
                <a:lnTo>
                  <a:pt x="851801" y="369569"/>
                </a:lnTo>
                <a:lnTo>
                  <a:pt x="852182" y="368299"/>
                </a:lnTo>
                <a:lnTo>
                  <a:pt x="845654" y="368299"/>
                </a:lnTo>
                <a:lnTo>
                  <a:pt x="846886" y="367029"/>
                </a:lnTo>
                <a:lnTo>
                  <a:pt x="908735" y="367029"/>
                </a:lnTo>
                <a:lnTo>
                  <a:pt x="908545" y="365759"/>
                </a:lnTo>
                <a:lnTo>
                  <a:pt x="904379" y="365759"/>
                </a:lnTo>
                <a:lnTo>
                  <a:pt x="901255" y="364489"/>
                </a:lnTo>
                <a:lnTo>
                  <a:pt x="891590" y="364489"/>
                </a:lnTo>
                <a:lnTo>
                  <a:pt x="888555" y="361949"/>
                </a:lnTo>
                <a:lnTo>
                  <a:pt x="886091" y="361949"/>
                </a:lnTo>
                <a:lnTo>
                  <a:pt x="884948" y="360679"/>
                </a:lnTo>
                <a:lnTo>
                  <a:pt x="884351" y="360679"/>
                </a:lnTo>
                <a:lnTo>
                  <a:pt x="883132" y="359409"/>
                </a:lnTo>
                <a:close/>
              </a:path>
              <a:path w="1897379" h="935989">
                <a:moveTo>
                  <a:pt x="930148" y="397509"/>
                </a:moveTo>
                <a:lnTo>
                  <a:pt x="927417" y="398779"/>
                </a:lnTo>
                <a:lnTo>
                  <a:pt x="933970" y="398779"/>
                </a:lnTo>
                <a:lnTo>
                  <a:pt x="930148" y="397509"/>
                </a:lnTo>
                <a:close/>
              </a:path>
              <a:path w="1897379" h="935989">
                <a:moveTo>
                  <a:pt x="1109764" y="397509"/>
                </a:moveTo>
                <a:lnTo>
                  <a:pt x="1100823" y="397509"/>
                </a:lnTo>
                <a:lnTo>
                  <a:pt x="1107059" y="398779"/>
                </a:lnTo>
                <a:lnTo>
                  <a:pt x="1109764" y="397509"/>
                </a:lnTo>
                <a:close/>
              </a:path>
              <a:path w="1897379" h="935989">
                <a:moveTo>
                  <a:pt x="1111846" y="397509"/>
                </a:moveTo>
                <a:lnTo>
                  <a:pt x="1109764" y="397509"/>
                </a:lnTo>
                <a:lnTo>
                  <a:pt x="1107059" y="398779"/>
                </a:lnTo>
                <a:lnTo>
                  <a:pt x="1110284" y="398779"/>
                </a:lnTo>
                <a:lnTo>
                  <a:pt x="1111846" y="397509"/>
                </a:lnTo>
                <a:close/>
              </a:path>
              <a:path w="1897379" h="935989">
                <a:moveTo>
                  <a:pt x="1124318" y="397509"/>
                </a:moveTo>
                <a:lnTo>
                  <a:pt x="1124102" y="398779"/>
                </a:lnTo>
                <a:lnTo>
                  <a:pt x="1124234" y="398380"/>
                </a:lnTo>
                <a:lnTo>
                  <a:pt x="1124318" y="397509"/>
                </a:lnTo>
                <a:close/>
              </a:path>
              <a:path w="1897379" h="935989">
                <a:moveTo>
                  <a:pt x="1235633" y="397509"/>
                </a:moveTo>
                <a:lnTo>
                  <a:pt x="1231798" y="397509"/>
                </a:lnTo>
                <a:lnTo>
                  <a:pt x="1235113" y="398779"/>
                </a:lnTo>
                <a:lnTo>
                  <a:pt x="1235633" y="397509"/>
                </a:lnTo>
                <a:close/>
              </a:path>
              <a:path w="1897379" h="935989">
                <a:moveTo>
                  <a:pt x="1238948" y="396239"/>
                </a:moveTo>
                <a:lnTo>
                  <a:pt x="1236151" y="396247"/>
                </a:lnTo>
                <a:lnTo>
                  <a:pt x="1235113" y="398779"/>
                </a:lnTo>
                <a:lnTo>
                  <a:pt x="1244892" y="398779"/>
                </a:lnTo>
                <a:lnTo>
                  <a:pt x="1244365" y="397509"/>
                </a:lnTo>
                <a:lnTo>
                  <a:pt x="1239926" y="397509"/>
                </a:lnTo>
                <a:lnTo>
                  <a:pt x="1238948" y="396239"/>
                </a:lnTo>
                <a:close/>
              </a:path>
              <a:path w="1897379" h="935989">
                <a:moveTo>
                  <a:pt x="1248346" y="396239"/>
                </a:moveTo>
                <a:lnTo>
                  <a:pt x="1243838" y="396239"/>
                </a:lnTo>
                <a:lnTo>
                  <a:pt x="1244892" y="398779"/>
                </a:lnTo>
                <a:lnTo>
                  <a:pt x="1248448" y="398779"/>
                </a:lnTo>
                <a:lnTo>
                  <a:pt x="1248346" y="396239"/>
                </a:lnTo>
                <a:close/>
              </a:path>
              <a:path w="1897379" h="935989">
                <a:moveTo>
                  <a:pt x="1286463" y="396239"/>
                </a:moveTo>
                <a:lnTo>
                  <a:pt x="1278509" y="396239"/>
                </a:lnTo>
                <a:lnTo>
                  <a:pt x="1279423" y="397509"/>
                </a:lnTo>
                <a:lnTo>
                  <a:pt x="1280591" y="397509"/>
                </a:lnTo>
                <a:lnTo>
                  <a:pt x="1280350" y="398779"/>
                </a:lnTo>
                <a:lnTo>
                  <a:pt x="1286878" y="398779"/>
                </a:lnTo>
                <a:lnTo>
                  <a:pt x="1286463" y="396239"/>
                </a:lnTo>
                <a:close/>
              </a:path>
              <a:path w="1897379" h="935989">
                <a:moveTo>
                  <a:pt x="1013980" y="394969"/>
                </a:moveTo>
                <a:lnTo>
                  <a:pt x="1009624" y="394969"/>
                </a:lnTo>
                <a:lnTo>
                  <a:pt x="1011796" y="397509"/>
                </a:lnTo>
                <a:lnTo>
                  <a:pt x="1013980" y="394969"/>
                </a:lnTo>
                <a:close/>
              </a:path>
              <a:path w="1897379" h="935989">
                <a:moveTo>
                  <a:pt x="1122654" y="393699"/>
                </a:moveTo>
                <a:lnTo>
                  <a:pt x="1028700" y="393699"/>
                </a:lnTo>
                <a:lnTo>
                  <a:pt x="1032751" y="396239"/>
                </a:lnTo>
                <a:lnTo>
                  <a:pt x="1032903" y="397509"/>
                </a:lnTo>
                <a:lnTo>
                  <a:pt x="1112545" y="397509"/>
                </a:lnTo>
                <a:lnTo>
                  <a:pt x="1112494" y="396239"/>
                </a:lnTo>
                <a:lnTo>
                  <a:pt x="1123899" y="396239"/>
                </a:lnTo>
                <a:lnTo>
                  <a:pt x="1122654" y="393699"/>
                </a:lnTo>
                <a:close/>
              </a:path>
              <a:path w="1897379" h="935989">
                <a:moveTo>
                  <a:pt x="1116584" y="396239"/>
                </a:moveTo>
                <a:lnTo>
                  <a:pt x="1112494" y="396239"/>
                </a:lnTo>
                <a:lnTo>
                  <a:pt x="1112545" y="397509"/>
                </a:lnTo>
                <a:lnTo>
                  <a:pt x="1117523" y="397509"/>
                </a:lnTo>
                <a:lnTo>
                  <a:pt x="1116584" y="396239"/>
                </a:lnTo>
                <a:close/>
              </a:path>
              <a:path w="1897379" h="935989">
                <a:moveTo>
                  <a:pt x="1120000" y="396239"/>
                </a:moveTo>
                <a:lnTo>
                  <a:pt x="1116584" y="396239"/>
                </a:lnTo>
                <a:lnTo>
                  <a:pt x="1117523" y="397509"/>
                </a:lnTo>
                <a:lnTo>
                  <a:pt x="1120000" y="396239"/>
                </a:lnTo>
                <a:close/>
              </a:path>
              <a:path w="1897379" h="935989">
                <a:moveTo>
                  <a:pt x="1183525" y="392429"/>
                </a:moveTo>
                <a:lnTo>
                  <a:pt x="1180719" y="392429"/>
                </a:lnTo>
                <a:lnTo>
                  <a:pt x="1176959" y="396247"/>
                </a:lnTo>
                <a:lnTo>
                  <a:pt x="1174750" y="397509"/>
                </a:lnTo>
                <a:lnTo>
                  <a:pt x="1202817" y="397509"/>
                </a:lnTo>
                <a:lnTo>
                  <a:pt x="1202817" y="396239"/>
                </a:lnTo>
                <a:lnTo>
                  <a:pt x="1196746" y="396239"/>
                </a:lnTo>
                <a:lnTo>
                  <a:pt x="1196441" y="393699"/>
                </a:lnTo>
                <a:lnTo>
                  <a:pt x="1185075" y="393699"/>
                </a:lnTo>
                <a:lnTo>
                  <a:pt x="1183525" y="392429"/>
                </a:lnTo>
                <a:close/>
              </a:path>
              <a:path w="1897379" h="935989">
                <a:moveTo>
                  <a:pt x="1239062" y="396239"/>
                </a:moveTo>
                <a:lnTo>
                  <a:pt x="1239926" y="397509"/>
                </a:lnTo>
                <a:lnTo>
                  <a:pt x="1240104" y="397509"/>
                </a:lnTo>
                <a:lnTo>
                  <a:pt x="1239062" y="396239"/>
                </a:lnTo>
                <a:close/>
              </a:path>
              <a:path w="1897379" h="935989">
                <a:moveTo>
                  <a:pt x="1241395" y="396239"/>
                </a:moveTo>
                <a:lnTo>
                  <a:pt x="1239062" y="396239"/>
                </a:lnTo>
                <a:lnTo>
                  <a:pt x="1240104" y="397509"/>
                </a:lnTo>
                <a:lnTo>
                  <a:pt x="1241478" y="397042"/>
                </a:lnTo>
                <a:lnTo>
                  <a:pt x="1241395" y="396239"/>
                </a:lnTo>
                <a:close/>
              </a:path>
              <a:path w="1897379" h="935989">
                <a:moveTo>
                  <a:pt x="1241478" y="397042"/>
                </a:moveTo>
                <a:lnTo>
                  <a:pt x="1240104" y="397509"/>
                </a:lnTo>
                <a:lnTo>
                  <a:pt x="1241526" y="397509"/>
                </a:lnTo>
                <a:lnTo>
                  <a:pt x="1241478" y="397042"/>
                </a:lnTo>
                <a:close/>
              </a:path>
              <a:path w="1897379" h="935989">
                <a:moveTo>
                  <a:pt x="1241725" y="396958"/>
                </a:moveTo>
                <a:lnTo>
                  <a:pt x="1241478" y="397042"/>
                </a:lnTo>
                <a:lnTo>
                  <a:pt x="1241526" y="397509"/>
                </a:lnTo>
                <a:lnTo>
                  <a:pt x="1241725" y="396958"/>
                </a:lnTo>
                <a:close/>
              </a:path>
              <a:path w="1897379" h="935989">
                <a:moveTo>
                  <a:pt x="1243838" y="396239"/>
                </a:moveTo>
                <a:lnTo>
                  <a:pt x="1241725" y="396958"/>
                </a:lnTo>
                <a:lnTo>
                  <a:pt x="1241526" y="397509"/>
                </a:lnTo>
                <a:lnTo>
                  <a:pt x="1244365" y="397509"/>
                </a:lnTo>
                <a:lnTo>
                  <a:pt x="1243838" y="396239"/>
                </a:lnTo>
                <a:close/>
              </a:path>
              <a:path w="1897379" h="935989">
                <a:moveTo>
                  <a:pt x="1261313" y="396239"/>
                </a:moveTo>
                <a:lnTo>
                  <a:pt x="1256322" y="396239"/>
                </a:lnTo>
                <a:lnTo>
                  <a:pt x="1261313" y="397509"/>
                </a:lnTo>
                <a:lnTo>
                  <a:pt x="1261313" y="396239"/>
                </a:lnTo>
                <a:close/>
              </a:path>
              <a:path w="1897379" h="935989">
                <a:moveTo>
                  <a:pt x="1267955" y="391159"/>
                </a:moveTo>
                <a:lnTo>
                  <a:pt x="1264221" y="391159"/>
                </a:lnTo>
                <a:lnTo>
                  <a:pt x="1261313" y="393699"/>
                </a:lnTo>
                <a:lnTo>
                  <a:pt x="1261313" y="397509"/>
                </a:lnTo>
                <a:lnTo>
                  <a:pt x="1269348" y="397509"/>
                </a:lnTo>
                <a:lnTo>
                  <a:pt x="1270457" y="396239"/>
                </a:lnTo>
                <a:lnTo>
                  <a:pt x="1265885" y="394969"/>
                </a:lnTo>
                <a:lnTo>
                  <a:pt x="1267955" y="391159"/>
                </a:lnTo>
                <a:close/>
              </a:path>
              <a:path w="1897379" h="935989">
                <a:moveTo>
                  <a:pt x="1529067" y="396239"/>
                </a:moveTo>
                <a:lnTo>
                  <a:pt x="1525485" y="397509"/>
                </a:lnTo>
                <a:lnTo>
                  <a:pt x="1530350" y="397509"/>
                </a:lnTo>
                <a:lnTo>
                  <a:pt x="1529067" y="396239"/>
                </a:lnTo>
                <a:close/>
              </a:path>
              <a:path w="1897379" h="935989">
                <a:moveTo>
                  <a:pt x="1249692" y="391159"/>
                </a:moveTo>
                <a:lnTo>
                  <a:pt x="1237703" y="391159"/>
                </a:lnTo>
                <a:lnTo>
                  <a:pt x="1241132" y="393699"/>
                </a:lnTo>
                <a:lnTo>
                  <a:pt x="1241478" y="397042"/>
                </a:lnTo>
                <a:lnTo>
                  <a:pt x="1241725" y="396958"/>
                </a:lnTo>
                <a:lnTo>
                  <a:pt x="1241983" y="396239"/>
                </a:lnTo>
                <a:lnTo>
                  <a:pt x="1248346" y="396239"/>
                </a:lnTo>
                <a:lnTo>
                  <a:pt x="1249426" y="394969"/>
                </a:lnTo>
                <a:lnTo>
                  <a:pt x="1252016" y="392429"/>
                </a:lnTo>
                <a:lnTo>
                  <a:pt x="1249692" y="391159"/>
                </a:lnTo>
                <a:close/>
              </a:path>
              <a:path w="1897379" h="935989">
                <a:moveTo>
                  <a:pt x="1234528" y="391159"/>
                </a:moveTo>
                <a:lnTo>
                  <a:pt x="1191145" y="391159"/>
                </a:lnTo>
                <a:lnTo>
                  <a:pt x="1192707" y="393699"/>
                </a:lnTo>
                <a:lnTo>
                  <a:pt x="1196441" y="393699"/>
                </a:lnTo>
                <a:lnTo>
                  <a:pt x="1196746" y="396239"/>
                </a:lnTo>
                <a:lnTo>
                  <a:pt x="1199870" y="394969"/>
                </a:lnTo>
                <a:lnTo>
                  <a:pt x="1241264" y="394969"/>
                </a:lnTo>
                <a:lnTo>
                  <a:pt x="1241132" y="393699"/>
                </a:lnTo>
                <a:lnTo>
                  <a:pt x="1239418" y="392429"/>
                </a:lnTo>
                <a:lnTo>
                  <a:pt x="1235202" y="392429"/>
                </a:lnTo>
                <a:lnTo>
                  <a:pt x="1234528" y="391159"/>
                </a:lnTo>
                <a:close/>
              </a:path>
              <a:path w="1897379" h="935989">
                <a:moveTo>
                  <a:pt x="1199870" y="394969"/>
                </a:moveTo>
                <a:lnTo>
                  <a:pt x="1196746" y="396239"/>
                </a:lnTo>
                <a:lnTo>
                  <a:pt x="1202817" y="396239"/>
                </a:lnTo>
                <a:lnTo>
                  <a:pt x="1199870" y="394969"/>
                </a:lnTo>
                <a:close/>
              </a:path>
              <a:path w="1897379" h="935989">
                <a:moveTo>
                  <a:pt x="1555254" y="392429"/>
                </a:moveTo>
                <a:lnTo>
                  <a:pt x="1543304" y="392429"/>
                </a:lnTo>
                <a:lnTo>
                  <a:pt x="1543469" y="394969"/>
                </a:lnTo>
                <a:lnTo>
                  <a:pt x="1545323" y="396239"/>
                </a:lnTo>
                <a:lnTo>
                  <a:pt x="1546733" y="393699"/>
                </a:lnTo>
                <a:lnTo>
                  <a:pt x="1553946" y="393699"/>
                </a:lnTo>
                <a:lnTo>
                  <a:pt x="1555254" y="392429"/>
                </a:lnTo>
                <a:close/>
              </a:path>
              <a:path w="1897379" h="935989">
                <a:moveTo>
                  <a:pt x="444639" y="340359"/>
                </a:moveTo>
                <a:lnTo>
                  <a:pt x="233299" y="340359"/>
                </a:lnTo>
                <a:lnTo>
                  <a:pt x="234467" y="341629"/>
                </a:lnTo>
                <a:lnTo>
                  <a:pt x="233299" y="347979"/>
                </a:lnTo>
                <a:lnTo>
                  <a:pt x="233426" y="355599"/>
                </a:lnTo>
                <a:lnTo>
                  <a:pt x="232714" y="359409"/>
                </a:lnTo>
                <a:lnTo>
                  <a:pt x="230149" y="363219"/>
                </a:lnTo>
                <a:lnTo>
                  <a:pt x="233184" y="368299"/>
                </a:lnTo>
                <a:lnTo>
                  <a:pt x="234226" y="372109"/>
                </a:lnTo>
                <a:lnTo>
                  <a:pt x="232600" y="377189"/>
                </a:lnTo>
                <a:lnTo>
                  <a:pt x="232714" y="379729"/>
                </a:lnTo>
                <a:lnTo>
                  <a:pt x="235280" y="383539"/>
                </a:lnTo>
                <a:lnTo>
                  <a:pt x="234365" y="386847"/>
                </a:lnTo>
                <a:lnTo>
                  <a:pt x="234295" y="387381"/>
                </a:lnTo>
                <a:lnTo>
                  <a:pt x="237045" y="388619"/>
                </a:lnTo>
                <a:lnTo>
                  <a:pt x="238315" y="391159"/>
                </a:lnTo>
                <a:lnTo>
                  <a:pt x="240893" y="394969"/>
                </a:lnTo>
                <a:lnTo>
                  <a:pt x="242049" y="393699"/>
                </a:lnTo>
                <a:lnTo>
                  <a:pt x="483184" y="393699"/>
                </a:lnTo>
                <a:lnTo>
                  <a:pt x="480136" y="392429"/>
                </a:lnTo>
                <a:lnTo>
                  <a:pt x="482600" y="391159"/>
                </a:lnTo>
                <a:lnTo>
                  <a:pt x="484924" y="391159"/>
                </a:lnTo>
                <a:lnTo>
                  <a:pt x="483984" y="384809"/>
                </a:lnTo>
                <a:lnTo>
                  <a:pt x="485152" y="382269"/>
                </a:lnTo>
                <a:lnTo>
                  <a:pt x="496366" y="382269"/>
                </a:lnTo>
                <a:lnTo>
                  <a:pt x="498475" y="378459"/>
                </a:lnTo>
                <a:lnTo>
                  <a:pt x="495896" y="377189"/>
                </a:lnTo>
                <a:lnTo>
                  <a:pt x="497776" y="375919"/>
                </a:lnTo>
                <a:lnTo>
                  <a:pt x="499757" y="375919"/>
                </a:lnTo>
                <a:lnTo>
                  <a:pt x="499757" y="373379"/>
                </a:lnTo>
                <a:lnTo>
                  <a:pt x="453517" y="373379"/>
                </a:lnTo>
                <a:lnTo>
                  <a:pt x="447446" y="372109"/>
                </a:lnTo>
                <a:lnTo>
                  <a:pt x="447446" y="370839"/>
                </a:lnTo>
                <a:lnTo>
                  <a:pt x="425018" y="370839"/>
                </a:lnTo>
                <a:lnTo>
                  <a:pt x="423189" y="365759"/>
                </a:lnTo>
                <a:lnTo>
                  <a:pt x="425500" y="354329"/>
                </a:lnTo>
                <a:lnTo>
                  <a:pt x="428066" y="349249"/>
                </a:lnTo>
                <a:lnTo>
                  <a:pt x="423392" y="349249"/>
                </a:lnTo>
                <a:lnTo>
                  <a:pt x="428764" y="344169"/>
                </a:lnTo>
                <a:lnTo>
                  <a:pt x="438569" y="341629"/>
                </a:lnTo>
                <a:lnTo>
                  <a:pt x="444639" y="341629"/>
                </a:lnTo>
                <a:lnTo>
                  <a:pt x="444639" y="340359"/>
                </a:lnTo>
                <a:close/>
              </a:path>
              <a:path w="1897379" h="935989">
                <a:moveTo>
                  <a:pt x="1553946" y="393699"/>
                </a:moveTo>
                <a:lnTo>
                  <a:pt x="1546733" y="393699"/>
                </a:lnTo>
                <a:lnTo>
                  <a:pt x="1547901" y="394969"/>
                </a:lnTo>
                <a:lnTo>
                  <a:pt x="1552536" y="394969"/>
                </a:lnTo>
                <a:lnTo>
                  <a:pt x="1553946" y="393699"/>
                </a:lnTo>
                <a:close/>
              </a:path>
              <a:path w="1897379" h="935989">
                <a:moveTo>
                  <a:pt x="1009463" y="387349"/>
                </a:moveTo>
                <a:lnTo>
                  <a:pt x="1003554" y="387349"/>
                </a:lnTo>
                <a:lnTo>
                  <a:pt x="1007046" y="389889"/>
                </a:lnTo>
                <a:lnTo>
                  <a:pt x="1007046" y="391159"/>
                </a:lnTo>
                <a:lnTo>
                  <a:pt x="1010399" y="391159"/>
                </a:lnTo>
                <a:lnTo>
                  <a:pt x="1014285" y="393699"/>
                </a:lnTo>
                <a:lnTo>
                  <a:pt x="1015225" y="392429"/>
                </a:lnTo>
                <a:lnTo>
                  <a:pt x="1017092" y="392429"/>
                </a:lnTo>
                <a:lnTo>
                  <a:pt x="1017253" y="389889"/>
                </a:lnTo>
                <a:lnTo>
                  <a:pt x="1011961" y="389889"/>
                </a:lnTo>
                <a:lnTo>
                  <a:pt x="1009463" y="387349"/>
                </a:lnTo>
                <a:close/>
              </a:path>
              <a:path w="1897379" h="935989">
                <a:moveTo>
                  <a:pt x="1042936" y="372109"/>
                </a:moveTo>
                <a:lnTo>
                  <a:pt x="1041387" y="373379"/>
                </a:lnTo>
                <a:lnTo>
                  <a:pt x="1042314" y="375919"/>
                </a:lnTo>
                <a:lnTo>
                  <a:pt x="1036701" y="378459"/>
                </a:lnTo>
                <a:lnTo>
                  <a:pt x="1026363" y="378459"/>
                </a:lnTo>
                <a:lnTo>
                  <a:pt x="1025588" y="382269"/>
                </a:lnTo>
                <a:lnTo>
                  <a:pt x="1030084" y="382269"/>
                </a:lnTo>
                <a:lnTo>
                  <a:pt x="1029004" y="384809"/>
                </a:lnTo>
                <a:lnTo>
                  <a:pt x="1031024" y="386079"/>
                </a:lnTo>
                <a:lnTo>
                  <a:pt x="1029004" y="388619"/>
                </a:lnTo>
                <a:lnTo>
                  <a:pt x="1028928" y="389889"/>
                </a:lnTo>
                <a:lnTo>
                  <a:pt x="1031417" y="392429"/>
                </a:lnTo>
                <a:lnTo>
                  <a:pt x="1031659" y="393699"/>
                </a:lnTo>
                <a:lnTo>
                  <a:pt x="1120990" y="393699"/>
                </a:lnTo>
                <a:lnTo>
                  <a:pt x="1122235" y="388619"/>
                </a:lnTo>
                <a:lnTo>
                  <a:pt x="1121430" y="387381"/>
                </a:lnTo>
                <a:lnTo>
                  <a:pt x="1120355" y="383539"/>
                </a:lnTo>
                <a:lnTo>
                  <a:pt x="1122756" y="383539"/>
                </a:lnTo>
                <a:lnTo>
                  <a:pt x="1122444" y="382909"/>
                </a:lnTo>
                <a:lnTo>
                  <a:pt x="1121194" y="380999"/>
                </a:lnTo>
                <a:lnTo>
                  <a:pt x="1122984" y="380999"/>
                </a:lnTo>
                <a:lnTo>
                  <a:pt x="1122680" y="379729"/>
                </a:lnTo>
                <a:lnTo>
                  <a:pt x="1118908" y="379729"/>
                </a:lnTo>
                <a:lnTo>
                  <a:pt x="1118306" y="378459"/>
                </a:lnTo>
                <a:lnTo>
                  <a:pt x="1036701" y="378459"/>
                </a:lnTo>
                <a:lnTo>
                  <a:pt x="1030554" y="377189"/>
                </a:lnTo>
                <a:lnTo>
                  <a:pt x="1117705" y="377189"/>
                </a:lnTo>
                <a:lnTo>
                  <a:pt x="1117104" y="375919"/>
                </a:lnTo>
                <a:lnTo>
                  <a:pt x="1117349" y="375489"/>
                </a:lnTo>
                <a:lnTo>
                  <a:pt x="1117041" y="374649"/>
                </a:lnTo>
                <a:lnTo>
                  <a:pt x="1051344" y="374649"/>
                </a:lnTo>
                <a:lnTo>
                  <a:pt x="1042936" y="372109"/>
                </a:lnTo>
                <a:close/>
              </a:path>
              <a:path w="1897379" h="935989">
                <a:moveTo>
                  <a:pt x="1185856" y="392429"/>
                </a:moveTo>
                <a:lnTo>
                  <a:pt x="1183525" y="392429"/>
                </a:lnTo>
                <a:lnTo>
                  <a:pt x="1185075" y="393699"/>
                </a:lnTo>
                <a:lnTo>
                  <a:pt x="1185856" y="392429"/>
                </a:lnTo>
                <a:close/>
              </a:path>
              <a:path w="1897379" h="935989">
                <a:moveTo>
                  <a:pt x="1191145" y="391159"/>
                </a:moveTo>
                <a:lnTo>
                  <a:pt x="1186637" y="391159"/>
                </a:lnTo>
                <a:lnTo>
                  <a:pt x="1185075" y="393699"/>
                </a:lnTo>
                <a:lnTo>
                  <a:pt x="1192707" y="393699"/>
                </a:lnTo>
                <a:lnTo>
                  <a:pt x="1191145" y="391159"/>
                </a:lnTo>
                <a:close/>
              </a:path>
              <a:path w="1897379" h="935989">
                <a:moveTo>
                  <a:pt x="1512709" y="392429"/>
                </a:moveTo>
                <a:lnTo>
                  <a:pt x="1509915" y="393699"/>
                </a:lnTo>
                <a:lnTo>
                  <a:pt x="1512284" y="393699"/>
                </a:lnTo>
                <a:lnTo>
                  <a:pt x="1512709" y="392429"/>
                </a:lnTo>
                <a:close/>
              </a:path>
              <a:path w="1897379" h="935989">
                <a:moveTo>
                  <a:pt x="972642" y="391159"/>
                </a:moveTo>
                <a:lnTo>
                  <a:pt x="971397" y="391159"/>
                </a:lnTo>
                <a:lnTo>
                  <a:pt x="965009" y="392429"/>
                </a:lnTo>
                <a:lnTo>
                  <a:pt x="972400" y="392429"/>
                </a:lnTo>
                <a:lnTo>
                  <a:pt x="972642" y="391159"/>
                </a:lnTo>
                <a:close/>
              </a:path>
              <a:path w="1897379" h="935989">
                <a:moveTo>
                  <a:pt x="956518" y="351789"/>
                </a:moveTo>
                <a:lnTo>
                  <a:pt x="940346" y="351789"/>
                </a:lnTo>
                <a:lnTo>
                  <a:pt x="943927" y="354329"/>
                </a:lnTo>
                <a:lnTo>
                  <a:pt x="946099" y="356869"/>
                </a:lnTo>
                <a:lnTo>
                  <a:pt x="946404" y="358139"/>
                </a:lnTo>
                <a:lnTo>
                  <a:pt x="946886" y="360679"/>
                </a:lnTo>
                <a:lnTo>
                  <a:pt x="947889" y="363219"/>
                </a:lnTo>
                <a:lnTo>
                  <a:pt x="955370" y="367029"/>
                </a:lnTo>
                <a:lnTo>
                  <a:pt x="956843" y="370839"/>
                </a:lnTo>
                <a:lnTo>
                  <a:pt x="960742" y="372109"/>
                </a:lnTo>
                <a:lnTo>
                  <a:pt x="962685" y="372109"/>
                </a:lnTo>
                <a:lnTo>
                  <a:pt x="965009" y="374649"/>
                </a:lnTo>
                <a:lnTo>
                  <a:pt x="966571" y="375919"/>
                </a:lnTo>
                <a:lnTo>
                  <a:pt x="970305" y="377189"/>
                </a:lnTo>
                <a:lnTo>
                  <a:pt x="970381" y="379729"/>
                </a:lnTo>
                <a:lnTo>
                  <a:pt x="973975" y="379729"/>
                </a:lnTo>
                <a:lnTo>
                  <a:pt x="972807" y="380999"/>
                </a:lnTo>
                <a:lnTo>
                  <a:pt x="974979" y="383539"/>
                </a:lnTo>
                <a:lnTo>
                  <a:pt x="975190" y="386079"/>
                </a:lnTo>
                <a:lnTo>
                  <a:pt x="975267" y="387381"/>
                </a:lnTo>
                <a:lnTo>
                  <a:pt x="972959" y="389889"/>
                </a:lnTo>
                <a:lnTo>
                  <a:pt x="973582" y="392429"/>
                </a:lnTo>
                <a:lnTo>
                  <a:pt x="975131" y="392429"/>
                </a:lnTo>
                <a:lnTo>
                  <a:pt x="976769" y="389889"/>
                </a:lnTo>
                <a:lnTo>
                  <a:pt x="977239" y="387349"/>
                </a:lnTo>
                <a:lnTo>
                  <a:pt x="978789" y="387349"/>
                </a:lnTo>
                <a:lnTo>
                  <a:pt x="981290" y="383539"/>
                </a:lnTo>
                <a:lnTo>
                  <a:pt x="978179" y="383539"/>
                </a:lnTo>
                <a:lnTo>
                  <a:pt x="977087" y="378459"/>
                </a:lnTo>
                <a:lnTo>
                  <a:pt x="979970" y="377189"/>
                </a:lnTo>
                <a:lnTo>
                  <a:pt x="986732" y="377189"/>
                </a:lnTo>
                <a:lnTo>
                  <a:pt x="986815" y="375919"/>
                </a:lnTo>
                <a:lnTo>
                  <a:pt x="978255" y="373379"/>
                </a:lnTo>
                <a:lnTo>
                  <a:pt x="974204" y="370839"/>
                </a:lnTo>
                <a:lnTo>
                  <a:pt x="975525" y="368299"/>
                </a:lnTo>
                <a:lnTo>
                  <a:pt x="969137" y="368299"/>
                </a:lnTo>
                <a:lnTo>
                  <a:pt x="965334" y="364497"/>
                </a:lnTo>
                <a:lnTo>
                  <a:pt x="962990" y="355599"/>
                </a:lnTo>
                <a:lnTo>
                  <a:pt x="958011" y="355599"/>
                </a:lnTo>
                <a:lnTo>
                  <a:pt x="956518" y="351789"/>
                </a:lnTo>
                <a:close/>
              </a:path>
              <a:path w="1897379" h="935989">
                <a:moveTo>
                  <a:pt x="1244676" y="372109"/>
                </a:moveTo>
                <a:lnTo>
                  <a:pt x="1241983" y="373379"/>
                </a:lnTo>
                <a:lnTo>
                  <a:pt x="1216215" y="373379"/>
                </a:lnTo>
                <a:lnTo>
                  <a:pt x="1216215" y="374649"/>
                </a:lnTo>
                <a:lnTo>
                  <a:pt x="1218387" y="378459"/>
                </a:lnTo>
                <a:lnTo>
                  <a:pt x="1219670" y="381102"/>
                </a:lnTo>
                <a:lnTo>
                  <a:pt x="1220114" y="382269"/>
                </a:lnTo>
                <a:lnTo>
                  <a:pt x="1224000" y="383539"/>
                </a:lnTo>
                <a:lnTo>
                  <a:pt x="1225867" y="386079"/>
                </a:lnTo>
                <a:lnTo>
                  <a:pt x="1228826" y="387349"/>
                </a:lnTo>
                <a:lnTo>
                  <a:pt x="1233182" y="388619"/>
                </a:lnTo>
                <a:lnTo>
                  <a:pt x="1235202" y="392429"/>
                </a:lnTo>
                <a:lnTo>
                  <a:pt x="1237703" y="391159"/>
                </a:lnTo>
                <a:lnTo>
                  <a:pt x="1249692" y="391159"/>
                </a:lnTo>
                <a:lnTo>
                  <a:pt x="1250297" y="387381"/>
                </a:lnTo>
                <a:lnTo>
                  <a:pt x="1246428" y="386079"/>
                </a:lnTo>
                <a:lnTo>
                  <a:pt x="1247038" y="383539"/>
                </a:lnTo>
                <a:lnTo>
                  <a:pt x="1250302" y="383539"/>
                </a:lnTo>
                <a:lnTo>
                  <a:pt x="1253109" y="382269"/>
                </a:lnTo>
                <a:lnTo>
                  <a:pt x="1252016" y="379729"/>
                </a:lnTo>
                <a:lnTo>
                  <a:pt x="1254823" y="379729"/>
                </a:lnTo>
                <a:lnTo>
                  <a:pt x="1255445" y="378459"/>
                </a:lnTo>
                <a:lnTo>
                  <a:pt x="1255909" y="377189"/>
                </a:lnTo>
                <a:lnTo>
                  <a:pt x="1250924" y="377189"/>
                </a:lnTo>
                <a:lnTo>
                  <a:pt x="1250492" y="374649"/>
                </a:lnTo>
                <a:lnTo>
                  <a:pt x="1244676" y="372109"/>
                </a:lnTo>
                <a:close/>
              </a:path>
              <a:path w="1897379" h="935989">
                <a:moveTo>
                  <a:pt x="1237703" y="391159"/>
                </a:moveTo>
                <a:lnTo>
                  <a:pt x="1235202" y="392429"/>
                </a:lnTo>
                <a:lnTo>
                  <a:pt x="1239418" y="392429"/>
                </a:lnTo>
                <a:lnTo>
                  <a:pt x="1237703" y="391159"/>
                </a:lnTo>
                <a:close/>
              </a:path>
              <a:path w="1897379" h="935989">
                <a:moveTo>
                  <a:pt x="1555610" y="370839"/>
                </a:moveTo>
                <a:lnTo>
                  <a:pt x="1552905" y="370839"/>
                </a:lnTo>
                <a:lnTo>
                  <a:pt x="1551889" y="373379"/>
                </a:lnTo>
                <a:lnTo>
                  <a:pt x="1549844" y="375919"/>
                </a:lnTo>
                <a:lnTo>
                  <a:pt x="1543075" y="378459"/>
                </a:lnTo>
                <a:lnTo>
                  <a:pt x="1540459" y="379729"/>
                </a:lnTo>
                <a:lnTo>
                  <a:pt x="1539918" y="381102"/>
                </a:lnTo>
                <a:lnTo>
                  <a:pt x="1539544" y="382269"/>
                </a:lnTo>
                <a:lnTo>
                  <a:pt x="1541970" y="382269"/>
                </a:lnTo>
                <a:lnTo>
                  <a:pt x="1544472" y="383539"/>
                </a:lnTo>
                <a:lnTo>
                  <a:pt x="1546926" y="387185"/>
                </a:lnTo>
                <a:lnTo>
                  <a:pt x="1546998" y="387381"/>
                </a:lnTo>
                <a:lnTo>
                  <a:pt x="1543850" y="389889"/>
                </a:lnTo>
                <a:lnTo>
                  <a:pt x="1541043" y="392429"/>
                </a:lnTo>
                <a:lnTo>
                  <a:pt x="1560372" y="392429"/>
                </a:lnTo>
                <a:lnTo>
                  <a:pt x="1561134" y="391159"/>
                </a:lnTo>
                <a:lnTo>
                  <a:pt x="1561985" y="391159"/>
                </a:lnTo>
                <a:lnTo>
                  <a:pt x="1560004" y="388619"/>
                </a:lnTo>
                <a:lnTo>
                  <a:pt x="1558007" y="387316"/>
                </a:lnTo>
                <a:lnTo>
                  <a:pt x="1555534" y="386079"/>
                </a:lnTo>
                <a:lnTo>
                  <a:pt x="1556626" y="382269"/>
                </a:lnTo>
                <a:lnTo>
                  <a:pt x="1560982" y="380999"/>
                </a:lnTo>
                <a:lnTo>
                  <a:pt x="1566354" y="377189"/>
                </a:lnTo>
                <a:lnTo>
                  <a:pt x="1569618" y="375919"/>
                </a:lnTo>
                <a:lnTo>
                  <a:pt x="1568890" y="373379"/>
                </a:lnTo>
                <a:lnTo>
                  <a:pt x="1562049" y="373379"/>
                </a:lnTo>
                <a:lnTo>
                  <a:pt x="1559687" y="372109"/>
                </a:lnTo>
                <a:lnTo>
                  <a:pt x="1555610" y="372109"/>
                </a:lnTo>
                <a:lnTo>
                  <a:pt x="1555610" y="370839"/>
                </a:lnTo>
                <a:close/>
              </a:path>
              <a:path w="1897379" h="935989">
                <a:moveTo>
                  <a:pt x="1005573" y="372109"/>
                </a:moveTo>
                <a:lnTo>
                  <a:pt x="1005230" y="374649"/>
                </a:lnTo>
                <a:lnTo>
                  <a:pt x="1000315" y="374649"/>
                </a:lnTo>
                <a:lnTo>
                  <a:pt x="1000086" y="375919"/>
                </a:lnTo>
                <a:lnTo>
                  <a:pt x="999147" y="377189"/>
                </a:lnTo>
                <a:lnTo>
                  <a:pt x="997508" y="378459"/>
                </a:lnTo>
                <a:lnTo>
                  <a:pt x="998220" y="379729"/>
                </a:lnTo>
                <a:lnTo>
                  <a:pt x="996276" y="379729"/>
                </a:lnTo>
                <a:lnTo>
                  <a:pt x="995924" y="381102"/>
                </a:lnTo>
                <a:lnTo>
                  <a:pt x="995638" y="381942"/>
                </a:lnTo>
                <a:lnTo>
                  <a:pt x="995649" y="382909"/>
                </a:lnTo>
                <a:lnTo>
                  <a:pt x="995768" y="383539"/>
                </a:lnTo>
                <a:lnTo>
                  <a:pt x="997470" y="383539"/>
                </a:lnTo>
                <a:lnTo>
                  <a:pt x="998791" y="386079"/>
                </a:lnTo>
                <a:lnTo>
                  <a:pt x="998334" y="389889"/>
                </a:lnTo>
                <a:lnTo>
                  <a:pt x="1001052" y="389889"/>
                </a:lnTo>
                <a:lnTo>
                  <a:pt x="1003554" y="387349"/>
                </a:lnTo>
                <a:lnTo>
                  <a:pt x="1009463" y="387349"/>
                </a:lnTo>
                <a:lnTo>
                  <a:pt x="1008214" y="386079"/>
                </a:lnTo>
                <a:lnTo>
                  <a:pt x="1011796" y="386079"/>
                </a:lnTo>
                <a:lnTo>
                  <a:pt x="1011796" y="383539"/>
                </a:lnTo>
                <a:lnTo>
                  <a:pt x="1008926" y="380999"/>
                </a:lnTo>
                <a:lnTo>
                  <a:pt x="1006106" y="377189"/>
                </a:lnTo>
                <a:lnTo>
                  <a:pt x="1014412" y="377189"/>
                </a:lnTo>
                <a:lnTo>
                  <a:pt x="1013053" y="375919"/>
                </a:lnTo>
                <a:lnTo>
                  <a:pt x="1017866" y="373379"/>
                </a:lnTo>
                <a:lnTo>
                  <a:pt x="1006970" y="373379"/>
                </a:lnTo>
                <a:lnTo>
                  <a:pt x="1005573" y="372109"/>
                </a:lnTo>
                <a:close/>
              </a:path>
              <a:path w="1897379" h="935989">
                <a:moveTo>
                  <a:pt x="1011567" y="387349"/>
                </a:moveTo>
                <a:lnTo>
                  <a:pt x="1011961" y="389889"/>
                </a:lnTo>
                <a:lnTo>
                  <a:pt x="1017253" y="389889"/>
                </a:lnTo>
                <a:lnTo>
                  <a:pt x="1017333" y="388619"/>
                </a:lnTo>
                <a:lnTo>
                  <a:pt x="1011567" y="387349"/>
                </a:lnTo>
                <a:close/>
              </a:path>
              <a:path w="1897379" h="935989">
                <a:moveTo>
                  <a:pt x="1150131" y="380999"/>
                </a:moveTo>
                <a:lnTo>
                  <a:pt x="1143228" y="380999"/>
                </a:lnTo>
                <a:lnTo>
                  <a:pt x="1142187" y="386079"/>
                </a:lnTo>
                <a:lnTo>
                  <a:pt x="1141488" y="388619"/>
                </a:lnTo>
                <a:lnTo>
                  <a:pt x="1143469" y="389889"/>
                </a:lnTo>
                <a:lnTo>
                  <a:pt x="1145552" y="389889"/>
                </a:lnTo>
                <a:lnTo>
                  <a:pt x="1145476" y="388619"/>
                </a:lnTo>
                <a:lnTo>
                  <a:pt x="1145743" y="387349"/>
                </a:lnTo>
                <a:lnTo>
                  <a:pt x="1146467" y="387349"/>
                </a:lnTo>
                <a:lnTo>
                  <a:pt x="1149121" y="383539"/>
                </a:lnTo>
                <a:lnTo>
                  <a:pt x="1150131" y="380999"/>
                </a:lnTo>
                <a:close/>
              </a:path>
              <a:path w="1897379" h="935989">
                <a:moveTo>
                  <a:pt x="1425371" y="367029"/>
                </a:moveTo>
                <a:lnTo>
                  <a:pt x="1424012" y="368299"/>
                </a:lnTo>
                <a:lnTo>
                  <a:pt x="1313243" y="368299"/>
                </a:lnTo>
                <a:lnTo>
                  <a:pt x="1309852" y="369569"/>
                </a:lnTo>
                <a:lnTo>
                  <a:pt x="1307299" y="370839"/>
                </a:lnTo>
                <a:lnTo>
                  <a:pt x="1305191" y="370839"/>
                </a:lnTo>
                <a:lnTo>
                  <a:pt x="1303782" y="374649"/>
                </a:lnTo>
                <a:lnTo>
                  <a:pt x="1525397" y="374649"/>
                </a:lnTo>
                <a:lnTo>
                  <a:pt x="1530540" y="378459"/>
                </a:lnTo>
                <a:lnTo>
                  <a:pt x="1525236" y="382288"/>
                </a:lnTo>
                <a:lnTo>
                  <a:pt x="1523542" y="386079"/>
                </a:lnTo>
                <a:lnTo>
                  <a:pt x="1525168" y="386079"/>
                </a:lnTo>
                <a:lnTo>
                  <a:pt x="1522056" y="389889"/>
                </a:lnTo>
                <a:lnTo>
                  <a:pt x="1524241" y="389889"/>
                </a:lnTo>
                <a:lnTo>
                  <a:pt x="1530311" y="386079"/>
                </a:lnTo>
                <a:lnTo>
                  <a:pt x="1534045" y="383539"/>
                </a:lnTo>
                <a:lnTo>
                  <a:pt x="1537779" y="382269"/>
                </a:lnTo>
                <a:lnTo>
                  <a:pt x="1539544" y="382269"/>
                </a:lnTo>
                <a:lnTo>
                  <a:pt x="1539951" y="380999"/>
                </a:lnTo>
                <a:lnTo>
                  <a:pt x="1540459" y="379729"/>
                </a:lnTo>
                <a:lnTo>
                  <a:pt x="1543075" y="378459"/>
                </a:lnTo>
                <a:lnTo>
                  <a:pt x="1549844" y="375919"/>
                </a:lnTo>
                <a:lnTo>
                  <a:pt x="1551889" y="373379"/>
                </a:lnTo>
                <a:lnTo>
                  <a:pt x="1552397" y="372109"/>
                </a:lnTo>
                <a:lnTo>
                  <a:pt x="1438262" y="372109"/>
                </a:lnTo>
                <a:lnTo>
                  <a:pt x="1434858" y="370839"/>
                </a:lnTo>
                <a:lnTo>
                  <a:pt x="1434871" y="369569"/>
                </a:lnTo>
                <a:lnTo>
                  <a:pt x="1428762" y="369569"/>
                </a:lnTo>
                <a:lnTo>
                  <a:pt x="1425371" y="367029"/>
                </a:lnTo>
                <a:close/>
              </a:path>
              <a:path w="1897379" h="935989">
                <a:moveTo>
                  <a:pt x="934961" y="373379"/>
                </a:moveTo>
                <a:lnTo>
                  <a:pt x="933411" y="377189"/>
                </a:lnTo>
                <a:lnTo>
                  <a:pt x="936917" y="378459"/>
                </a:lnTo>
                <a:lnTo>
                  <a:pt x="935520" y="384809"/>
                </a:lnTo>
                <a:lnTo>
                  <a:pt x="936612" y="388619"/>
                </a:lnTo>
                <a:lnTo>
                  <a:pt x="940181" y="384809"/>
                </a:lnTo>
                <a:lnTo>
                  <a:pt x="942054" y="384809"/>
                </a:lnTo>
                <a:lnTo>
                  <a:pt x="943063" y="383539"/>
                </a:lnTo>
                <a:lnTo>
                  <a:pt x="942213" y="378459"/>
                </a:lnTo>
                <a:lnTo>
                  <a:pt x="942911" y="375919"/>
                </a:lnTo>
                <a:lnTo>
                  <a:pt x="936371" y="375919"/>
                </a:lnTo>
                <a:lnTo>
                  <a:pt x="934961" y="373379"/>
                </a:lnTo>
                <a:close/>
              </a:path>
              <a:path w="1897379" h="935989">
                <a:moveTo>
                  <a:pt x="1512434" y="386079"/>
                </a:moveTo>
                <a:lnTo>
                  <a:pt x="1508429" y="386079"/>
                </a:lnTo>
                <a:lnTo>
                  <a:pt x="1511554" y="388619"/>
                </a:lnTo>
                <a:lnTo>
                  <a:pt x="1512434" y="386079"/>
                </a:lnTo>
                <a:close/>
              </a:path>
              <a:path w="1897379" h="935989">
                <a:moveTo>
                  <a:pt x="495376" y="383539"/>
                </a:moveTo>
                <a:lnTo>
                  <a:pt x="489356" y="383539"/>
                </a:lnTo>
                <a:lnTo>
                  <a:pt x="491934" y="386079"/>
                </a:lnTo>
                <a:lnTo>
                  <a:pt x="492404" y="387349"/>
                </a:lnTo>
                <a:lnTo>
                  <a:pt x="495376" y="383539"/>
                </a:lnTo>
                <a:close/>
              </a:path>
              <a:path w="1897379" h="935989">
                <a:moveTo>
                  <a:pt x="1011796" y="386079"/>
                </a:moveTo>
                <a:lnTo>
                  <a:pt x="1008214" y="386079"/>
                </a:lnTo>
                <a:lnTo>
                  <a:pt x="1011796" y="387349"/>
                </a:lnTo>
                <a:lnTo>
                  <a:pt x="1011796" y="386079"/>
                </a:lnTo>
                <a:close/>
              </a:path>
              <a:path w="1897379" h="935989">
                <a:moveTo>
                  <a:pt x="1131091" y="386847"/>
                </a:moveTo>
                <a:lnTo>
                  <a:pt x="1131036" y="387349"/>
                </a:lnTo>
                <a:lnTo>
                  <a:pt x="1133386" y="387349"/>
                </a:lnTo>
                <a:lnTo>
                  <a:pt x="1133521" y="387185"/>
                </a:lnTo>
                <a:lnTo>
                  <a:pt x="1131091" y="386847"/>
                </a:lnTo>
                <a:close/>
              </a:path>
              <a:path w="1897379" h="935989">
                <a:moveTo>
                  <a:pt x="1133521" y="387185"/>
                </a:moveTo>
                <a:lnTo>
                  <a:pt x="1133386" y="387349"/>
                </a:lnTo>
                <a:lnTo>
                  <a:pt x="1134706" y="387349"/>
                </a:lnTo>
                <a:lnTo>
                  <a:pt x="1133521" y="387185"/>
                </a:lnTo>
                <a:close/>
              </a:path>
              <a:path w="1897379" h="935989">
                <a:moveTo>
                  <a:pt x="1143228" y="380999"/>
                </a:moveTo>
                <a:lnTo>
                  <a:pt x="1140702" y="382288"/>
                </a:lnTo>
                <a:lnTo>
                  <a:pt x="1139088" y="383539"/>
                </a:lnTo>
                <a:lnTo>
                  <a:pt x="1136992" y="386079"/>
                </a:lnTo>
                <a:lnTo>
                  <a:pt x="1135888" y="386079"/>
                </a:lnTo>
                <a:lnTo>
                  <a:pt x="1134706" y="387349"/>
                </a:lnTo>
                <a:lnTo>
                  <a:pt x="1141837" y="387349"/>
                </a:lnTo>
                <a:lnTo>
                  <a:pt x="1142187" y="386079"/>
                </a:lnTo>
                <a:lnTo>
                  <a:pt x="1143228" y="380999"/>
                </a:lnTo>
                <a:close/>
              </a:path>
              <a:path w="1897379" h="935989">
                <a:moveTo>
                  <a:pt x="1134427" y="386079"/>
                </a:moveTo>
                <a:lnTo>
                  <a:pt x="1131176" y="386079"/>
                </a:lnTo>
                <a:lnTo>
                  <a:pt x="1131091" y="386847"/>
                </a:lnTo>
                <a:lnTo>
                  <a:pt x="1133521" y="387185"/>
                </a:lnTo>
                <a:lnTo>
                  <a:pt x="1134427" y="386079"/>
                </a:lnTo>
                <a:close/>
              </a:path>
              <a:path w="1897379" h="935989">
                <a:moveTo>
                  <a:pt x="1131176" y="386079"/>
                </a:moveTo>
                <a:lnTo>
                  <a:pt x="1125562" y="386079"/>
                </a:lnTo>
                <a:lnTo>
                  <a:pt x="1131091" y="386847"/>
                </a:lnTo>
                <a:lnTo>
                  <a:pt x="1131176" y="386079"/>
                </a:lnTo>
                <a:close/>
              </a:path>
              <a:path w="1897379" h="935989">
                <a:moveTo>
                  <a:pt x="942054" y="384809"/>
                </a:moveTo>
                <a:lnTo>
                  <a:pt x="940181" y="384809"/>
                </a:lnTo>
                <a:lnTo>
                  <a:pt x="941044" y="386079"/>
                </a:lnTo>
                <a:lnTo>
                  <a:pt x="942054" y="384809"/>
                </a:lnTo>
                <a:close/>
              </a:path>
              <a:path w="1897379" h="935989">
                <a:moveTo>
                  <a:pt x="1130122" y="378459"/>
                </a:moveTo>
                <a:lnTo>
                  <a:pt x="1121244" y="378459"/>
                </a:lnTo>
                <a:lnTo>
                  <a:pt x="1122032" y="379729"/>
                </a:lnTo>
                <a:lnTo>
                  <a:pt x="1122680" y="379729"/>
                </a:lnTo>
                <a:lnTo>
                  <a:pt x="1122984" y="380999"/>
                </a:lnTo>
                <a:lnTo>
                  <a:pt x="1124343" y="380999"/>
                </a:lnTo>
                <a:lnTo>
                  <a:pt x="1124588" y="381942"/>
                </a:lnTo>
                <a:lnTo>
                  <a:pt x="1125766" y="382269"/>
                </a:lnTo>
                <a:lnTo>
                  <a:pt x="1125037" y="382909"/>
                </a:lnTo>
                <a:lnTo>
                  <a:pt x="1125207" y="383539"/>
                </a:lnTo>
                <a:lnTo>
                  <a:pt x="1125197" y="384028"/>
                </a:lnTo>
                <a:lnTo>
                  <a:pt x="1128890" y="386079"/>
                </a:lnTo>
                <a:lnTo>
                  <a:pt x="1131087" y="386079"/>
                </a:lnTo>
                <a:lnTo>
                  <a:pt x="1129919" y="384809"/>
                </a:lnTo>
                <a:lnTo>
                  <a:pt x="1128560" y="383539"/>
                </a:lnTo>
                <a:lnTo>
                  <a:pt x="1126947" y="383539"/>
                </a:lnTo>
                <a:lnTo>
                  <a:pt x="1125956" y="382269"/>
                </a:lnTo>
                <a:lnTo>
                  <a:pt x="1130122" y="382269"/>
                </a:lnTo>
                <a:lnTo>
                  <a:pt x="1130122" y="378459"/>
                </a:lnTo>
                <a:close/>
              </a:path>
              <a:path w="1897379" h="935989">
                <a:moveTo>
                  <a:pt x="1133398" y="382269"/>
                </a:moveTo>
                <a:lnTo>
                  <a:pt x="1125956" y="382269"/>
                </a:lnTo>
                <a:lnTo>
                  <a:pt x="1126947" y="383539"/>
                </a:lnTo>
                <a:lnTo>
                  <a:pt x="1128560" y="383539"/>
                </a:lnTo>
                <a:lnTo>
                  <a:pt x="1129919" y="384809"/>
                </a:lnTo>
                <a:lnTo>
                  <a:pt x="1131087" y="386079"/>
                </a:lnTo>
                <a:lnTo>
                  <a:pt x="1133906" y="386079"/>
                </a:lnTo>
                <a:lnTo>
                  <a:pt x="1133398" y="384809"/>
                </a:lnTo>
                <a:lnTo>
                  <a:pt x="1133398" y="382269"/>
                </a:lnTo>
                <a:close/>
              </a:path>
              <a:path w="1897379" h="935989">
                <a:moveTo>
                  <a:pt x="1141933" y="370839"/>
                </a:moveTo>
                <a:lnTo>
                  <a:pt x="1141018" y="373379"/>
                </a:lnTo>
                <a:lnTo>
                  <a:pt x="1127379" y="373379"/>
                </a:lnTo>
                <a:lnTo>
                  <a:pt x="1127881" y="373957"/>
                </a:lnTo>
                <a:lnTo>
                  <a:pt x="1128560" y="374649"/>
                </a:lnTo>
                <a:lnTo>
                  <a:pt x="1127950" y="377189"/>
                </a:lnTo>
                <a:lnTo>
                  <a:pt x="1130122" y="378459"/>
                </a:lnTo>
                <a:lnTo>
                  <a:pt x="1130122" y="382269"/>
                </a:lnTo>
                <a:lnTo>
                  <a:pt x="1133398" y="382269"/>
                </a:lnTo>
                <a:lnTo>
                  <a:pt x="1133398" y="384809"/>
                </a:lnTo>
                <a:lnTo>
                  <a:pt x="1133906" y="386079"/>
                </a:lnTo>
                <a:lnTo>
                  <a:pt x="1135888" y="386079"/>
                </a:lnTo>
                <a:lnTo>
                  <a:pt x="1138250" y="383539"/>
                </a:lnTo>
                <a:lnTo>
                  <a:pt x="1143228" y="380999"/>
                </a:lnTo>
                <a:lnTo>
                  <a:pt x="1150131" y="380999"/>
                </a:lnTo>
                <a:lnTo>
                  <a:pt x="1151140" y="378459"/>
                </a:lnTo>
                <a:lnTo>
                  <a:pt x="1148943" y="374649"/>
                </a:lnTo>
                <a:lnTo>
                  <a:pt x="1146949" y="372109"/>
                </a:lnTo>
                <a:lnTo>
                  <a:pt x="1144231" y="372109"/>
                </a:lnTo>
                <a:lnTo>
                  <a:pt x="1141933" y="370839"/>
                </a:lnTo>
                <a:close/>
              </a:path>
              <a:path w="1897379" h="935989">
                <a:moveTo>
                  <a:pt x="1168260" y="374649"/>
                </a:moveTo>
                <a:lnTo>
                  <a:pt x="1166228" y="380999"/>
                </a:lnTo>
                <a:lnTo>
                  <a:pt x="1171219" y="380999"/>
                </a:lnTo>
                <a:lnTo>
                  <a:pt x="1170732" y="382288"/>
                </a:lnTo>
                <a:lnTo>
                  <a:pt x="1167333" y="386079"/>
                </a:lnTo>
                <a:lnTo>
                  <a:pt x="1171689" y="383539"/>
                </a:lnTo>
                <a:lnTo>
                  <a:pt x="1224000" y="383539"/>
                </a:lnTo>
                <a:lnTo>
                  <a:pt x="1220114" y="382269"/>
                </a:lnTo>
                <a:lnTo>
                  <a:pt x="1218387" y="378459"/>
                </a:lnTo>
                <a:lnTo>
                  <a:pt x="1217663" y="377189"/>
                </a:lnTo>
                <a:lnTo>
                  <a:pt x="1174330" y="377189"/>
                </a:lnTo>
                <a:lnTo>
                  <a:pt x="1170597" y="375919"/>
                </a:lnTo>
                <a:lnTo>
                  <a:pt x="1168260" y="374649"/>
                </a:lnTo>
                <a:close/>
              </a:path>
              <a:path w="1897379" h="935989">
                <a:moveTo>
                  <a:pt x="908418" y="379729"/>
                </a:moveTo>
                <a:lnTo>
                  <a:pt x="903071" y="383539"/>
                </a:lnTo>
                <a:lnTo>
                  <a:pt x="904227" y="383539"/>
                </a:lnTo>
                <a:lnTo>
                  <a:pt x="906551" y="384809"/>
                </a:lnTo>
                <a:lnTo>
                  <a:pt x="909205" y="384809"/>
                </a:lnTo>
                <a:lnTo>
                  <a:pt x="908418" y="379729"/>
                </a:lnTo>
                <a:close/>
              </a:path>
              <a:path w="1897379" h="935989">
                <a:moveTo>
                  <a:pt x="1267548" y="382269"/>
                </a:moveTo>
                <a:lnTo>
                  <a:pt x="1261935" y="382269"/>
                </a:lnTo>
                <a:lnTo>
                  <a:pt x="1265669" y="384809"/>
                </a:lnTo>
                <a:lnTo>
                  <a:pt x="1267548" y="382269"/>
                </a:lnTo>
                <a:close/>
              </a:path>
              <a:path w="1897379" h="935989">
                <a:moveTo>
                  <a:pt x="1267548" y="382269"/>
                </a:moveTo>
                <a:lnTo>
                  <a:pt x="1265669" y="384809"/>
                </a:lnTo>
                <a:lnTo>
                  <a:pt x="1269619" y="384809"/>
                </a:lnTo>
                <a:lnTo>
                  <a:pt x="1267548" y="382269"/>
                </a:lnTo>
                <a:close/>
              </a:path>
              <a:path w="1897379" h="935989">
                <a:moveTo>
                  <a:pt x="1280668" y="382269"/>
                </a:moveTo>
                <a:lnTo>
                  <a:pt x="1267548" y="382269"/>
                </a:lnTo>
                <a:lnTo>
                  <a:pt x="1269619" y="384809"/>
                </a:lnTo>
                <a:lnTo>
                  <a:pt x="1279804" y="384809"/>
                </a:lnTo>
                <a:lnTo>
                  <a:pt x="1280439" y="383539"/>
                </a:lnTo>
                <a:lnTo>
                  <a:pt x="1280668" y="382269"/>
                </a:lnTo>
                <a:close/>
              </a:path>
              <a:path w="1897379" h="935989">
                <a:moveTo>
                  <a:pt x="1258608" y="379729"/>
                </a:moveTo>
                <a:lnTo>
                  <a:pt x="1252016" y="379729"/>
                </a:lnTo>
                <a:lnTo>
                  <a:pt x="1252968" y="381942"/>
                </a:lnTo>
                <a:lnTo>
                  <a:pt x="1253067" y="382288"/>
                </a:lnTo>
                <a:lnTo>
                  <a:pt x="1250302" y="383539"/>
                </a:lnTo>
                <a:lnTo>
                  <a:pt x="1256525" y="383539"/>
                </a:lnTo>
                <a:lnTo>
                  <a:pt x="1256118" y="382269"/>
                </a:lnTo>
                <a:lnTo>
                  <a:pt x="1258608" y="379729"/>
                </a:lnTo>
                <a:close/>
              </a:path>
              <a:path w="1897379" h="935989">
                <a:moveTo>
                  <a:pt x="1280668" y="379729"/>
                </a:moveTo>
                <a:lnTo>
                  <a:pt x="1258608" y="379729"/>
                </a:lnTo>
                <a:lnTo>
                  <a:pt x="1256118" y="382269"/>
                </a:lnTo>
                <a:lnTo>
                  <a:pt x="1256525" y="383539"/>
                </a:lnTo>
                <a:lnTo>
                  <a:pt x="1261935" y="382269"/>
                </a:lnTo>
                <a:lnTo>
                  <a:pt x="1280668" y="382269"/>
                </a:lnTo>
                <a:lnTo>
                  <a:pt x="1280668" y="379729"/>
                </a:lnTo>
                <a:close/>
              </a:path>
              <a:path w="1897379" h="935989">
                <a:moveTo>
                  <a:pt x="1290002" y="377189"/>
                </a:moveTo>
                <a:lnTo>
                  <a:pt x="1288135" y="377189"/>
                </a:lnTo>
                <a:lnTo>
                  <a:pt x="1286865" y="378459"/>
                </a:lnTo>
                <a:lnTo>
                  <a:pt x="1284986" y="378459"/>
                </a:lnTo>
                <a:lnTo>
                  <a:pt x="1284173" y="379729"/>
                </a:lnTo>
                <a:lnTo>
                  <a:pt x="1281836" y="380999"/>
                </a:lnTo>
                <a:lnTo>
                  <a:pt x="1514195" y="380999"/>
                </a:lnTo>
                <a:lnTo>
                  <a:pt x="1516062" y="383539"/>
                </a:lnTo>
                <a:lnTo>
                  <a:pt x="1519621" y="379729"/>
                </a:lnTo>
                <a:lnTo>
                  <a:pt x="1291170" y="379729"/>
                </a:lnTo>
                <a:lnTo>
                  <a:pt x="1290002" y="377189"/>
                </a:lnTo>
                <a:close/>
              </a:path>
              <a:path w="1897379" h="935989">
                <a:moveTo>
                  <a:pt x="986732" y="377189"/>
                </a:moveTo>
                <a:lnTo>
                  <a:pt x="979970" y="377189"/>
                </a:lnTo>
                <a:lnTo>
                  <a:pt x="985405" y="380999"/>
                </a:lnTo>
                <a:lnTo>
                  <a:pt x="986497" y="382269"/>
                </a:lnTo>
                <a:lnTo>
                  <a:pt x="986650" y="378459"/>
                </a:lnTo>
                <a:lnTo>
                  <a:pt x="986732" y="377189"/>
                </a:lnTo>
                <a:close/>
              </a:path>
              <a:path w="1897379" h="935989">
                <a:moveTo>
                  <a:pt x="994143" y="363219"/>
                </a:moveTo>
                <a:lnTo>
                  <a:pt x="992416" y="363219"/>
                </a:lnTo>
                <a:lnTo>
                  <a:pt x="991082" y="365759"/>
                </a:lnTo>
                <a:lnTo>
                  <a:pt x="990752" y="367029"/>
                </a:lnTo>
                <a:lnTo>
                  <a:pt x="992784" y="368299"/>
                </a:lnTo>
                <a:lnTo>
                  <a:pt x="993597" y="369569"/>
                </a:lnTo>
                <a:lnTo>
                  <a:pt x="990701" y="372109"/>
                </a:lnTo>
                <a:lnTo>
                  <a:pt x="990396" y="377189"/>
                </a:lnTo>
                <a:lnTo>
                  <a:pt x="993584" y="379729"/>
                </a:lnTo>
                <a:lnTo>
                  <a:pt x="994029" y="382269"/>
                </a:lnTo>
                <a:lnTo>
                  <a:pt x="995527" y="382269"/>
                </a:lnTo>
                <a:lnTo>
                  <a:pt x="995959" y="380999"/>
                </a:lnTo>
                <a:lnTo>
                  <a:pt x="996276" y="379729"/>
                </a:lnTo>
                <a:lnTo>
                  <a:pt x="998220" y="379729"/>
                </a:lnTo>
                <a:lnTo>
                  <a:pt x="997508" y="378459"/>
                </a:lnTo>
                <a:lnTo>
                  <a:pt x="999147" y="377189"/>
                </a:lnTo>
                <a:lnTo>
                  <a:pt x="1000086" y="375919"/>
                </a:lnTo>
                <a:lnTo>
                  <a:pt x="1000213" y="374649"/>
                </a:lnTo>
                <a:lnTo>
                  <a:pt x="997623" y="373379"/>
                </a:lnTo>
                <a:lnTo>
                  <a:pt x="996911" y="370839"/>
                </a:lnTo>
                <a:lnTo>
                  <a:pt x="997280" y="368299"/>
                </a:lnTo>
                <a:lnTo>
                  <a:pt x="997839" y="365759"/>
                </a:lnTo>
                <a:lnTo>
                  <a:pt x="996937" y="365759"/>
                </a:lnTo>
                <a:lnTo>
                  <a:pt x="994143" y="363219"/>
                </a:lnTo>
                <a:close/>
              </a:path>
              <a:path w="1897379" h="935989">
                <a:moveTo>
                  <a:pt x="1124588" y="381942"/>
                </a:moveTo>
                <a:lnTo>
                  <a:pt x="1124673" y="382269"/>
                </a:lnTo>
                <a:lnTo>
                  <a:pt x="1125766" y="382269"/>
                </a:lnTo>
                <a:lnTo>
                  <a:pt x="1124588" y="381942"/>
                </a:lnTo>
                <a:close/>
              </a:path>
              <a:path w="1897379" h="935989">
                <a:moveTo>
                  <a:pt x="1121511" y="380999"/>
                </a:moveTo>
                <a:lnTo>
                  <a:pt x="1121194" y="380999"/>
                </a:lnTo>
                <a:lnTo>
                  <a:pt x="1121561" y="381102"/>
                </a:lnTo>
                <a:close/>
              </a:path>
              <a:path w="1897379" h="935989">
                <a:moveTo>
                  <a:pt x="1273784" y="375919"/>
                </a:moveTo>
                <a:lnTo>
                  <a:pt x="1271701" y="379729"/>
                </a:lnTo>
                <a:lnTo>
                  <a:pt x="1280668" y="379729"/>
                </a:lnTo>
                <a:lnTo>
                  <a:pt x="1281836" y="380999"/>
                </a:lnTo>
                <a:lnTo>
                  <a:pt x="1284173" y="379729"/>
                </a:lnTo>
                <a:lnTo>
                  <a:pt x="1284986" y="378459"/>
                </a:lnTo>
                <a:lnTo>
                  <a:pt x="1286865" y="378459"/>
                </a:lnTo>
                <a:lnTo>
                  <a:pt x="1288135" y="377189"/>
                </a:lnTo>
                <a:lnTo>
                  <a:pt x="1277518" y="377189"/>
                </a:lnTo>
                <a:lnTo>
                  <a:pt x="1273784" y="375919"/>
                </a:lnTo>
                <a:close/>
              </a:path>
              <a:path w="1897379" h="935989">
                <a:moveTo>
                  <a:pt x="1014412" y="377189"/>
                </a:moveTo>
                <a:lnTo>
                  <a:pt x="1009472" y="377189"/>
                </a:lnTo>
                <a:lnTo>
                  <a:pt x="1011021" y="379729"/>
                </a:lnTo>
                <a:lnTo>
                  <a:pt x="1013129" y="379729"/>
                </a:lnTo>
                <a:lnTo>
                  <a:pt x="1015771" y="378459"/>
                </a:lnTo>
                <a:lnTo>
                  <a:pt x="1014412" y="377189"/>
                </a:lnTo>
                <a:close/>
              </a:path>
              <a:path w="1897379" h="935989">
                <a:moveTo>
                  <a:pt x="1129563" y="365759"/>
                </a:moveTo>
                <a:lnTo>
                  <a:pt x="1109345" y="365759"/>
                </a:lnTo>
                <a:lnTo>
                  <a:pt x="1108405" y="369569"/>
                </a:lnTo>
                <a:lnTo>
                  <a:pt x="1114552" y="369569"/>
                </a:lnTo>
                <a:lnTo>
                  <a:pt x="1115174" y="370839"/>
                </a:lnTo>
                <a:lnTo>
                  <a:pt x="1117968" y="374649"/>
                </a:lnTo>
                <a:lnTo>
                  <a:pt x="1117828" y="374649"/>
                </a:lnTo>
                <a:lnTo>
                  <a:pt x="1117349" y="375489"/>
                </a:lnTo>
                <a:lnTo>
                  <a:pt x="1118908" y="379729"/>
                </a:lnTo>
                <a:lnTo>
                  <a:pt x="1121244" y="378459"/>
                </a:lnTo>
                <a:lnTo>
                  <a:pt x="1130122" y="378459"/>
                </a:lnTo>
                <a:lnTo>
                  <a:pt x="1127950" y="377189"/>
                </a:lnTo>
                <a:lnTo>
                  <a:pt x="1128483" y="374649"/>
                </a:lnTo>
                <a:lnTo>
                  <a:pt x="1127881" y="373957"/>
                </a:lnTo>
                <a:lnTo>
                  <a:pt x="1127315" y="373379"/>
                </a:lnTo>
                <a:lnTo>
                  <a:pt x="1118730" y="373379"/>
                </a:lnTo>
                <a:lnTo>
                  <a:pt x="1120190" y="372109"/>
                </a:lnTo>
                <a:lnTo>
                  <a:pt x="1126070" y="372109"/>
                </a:lnTo>
                <a:lnTo>
                  <a:pt x="1127010" y="370839"/>
                </a:lnTo>
                <a:lnTo>
                  <a:pt x="1132230" y="370839"/>
                </a:lnTo>
                <a:lnTo>
                  <a:pt x="1132840" y="369569"/>
                </a:lnTo>
                <a:lnTo>
                  <a:pt x="1133083" y="369109"/>
                </a:lnTo>
                <a:lnTo>
                  <a:pt x="1132262" y="368299"/>
                </a:lnTo>
                <a:lnTo>
                  <a:pt x="1130769" y="367029"/>
                </a:lnTo>
                <a:lnTo>
                  <a:pt x="1129563" y="367029"/>
                </a:lnTo>
                <a:lnTo>
                  <a:pt x="1129563" y="365759"/>
                </a:lnTo>
                <a:close/>
              </a:path>
              <a:path w="1897379" h="935989">
                <a:moveTo>
                  <a:pt x="1121244" y="378459"/>
                </a:moveTo>
                <a:lnTo>
                  <a:pt x="1118908" y="379729"/>
                </a:lnTo>
                <a:lnTo>
                  <a:pt x="1122032" y="379729"/>
                </a:lnTo>
                <a:lnTo>
                  <a:pt x="1121244" y="378459"/>
                </a:lnTo>
                <a:close/>
              </a:path>
              <a:path w="1897379" h="935989">
                <a:moveTo>
                  <a:pt x="1256372" y="375919"/>
                </a:moveTo>
                <a:lnTo>
                  <a:pt x="1255445" y="378459"/>
                </a:lnTo>
                <a:lnTo>
                  <a:pt x="1254823" y="379729"/>
                </a:lnTo>
                <a:lnTo>
                  <a:pt x="1261681" y="379729"/>
                </a:lnTo>
                <a:lnTo>
                  <a:pt x="1262367" y="378459"/>
                </a:lnTo>
                <a:lnTo>
                  <a:pt x="1263135" y="377189"/>
                </a:lnTo>
                <a:lnTo>
                  <a:pt x="1258722" y="377189"/>
                </a:lnTo>
                <a:lnTo>
                  <a:pt x="1256372" y="375919"/>
                </a:lnTo>
                <a:close/>
              </a:path>
              <a:path w="1897379" h="935989">
                <a:moveTo>
                  <a:pt x="1273778" y="374649"/>
                </a:moveTo>
                <a:lnTo>
                  <a:pt x="1263078" y="374649"/>
                </a:lnTo>
                <a:lnTo>
                  <a:pt x="1263904" y="375919"/>
                </a:lnTo>
                <a:lnTo>
                  <a:pt x="1262367" y="378459"/>
                </a:lnTo>
                <a:lnTo>
                  <a:pt x="1261681" y="379729"/>
                </a:lnTo>
                <a:lnTo>
                  <a:pt x="1266926" y="379729"/>
                </a:lnTo>
                <a:lnTo>
                  <a:pt x="1268590" y="378459"/>
                </a:lnTo>
                <a:lnTo>
                  <a:pt x="1272396" y="378459"/>
                </a:lnTo>
                <a:lnTo>
                  <a:pt x="1273784" y="375919"/>
                </a:lnTo>
                <a:lnTo>
                  <a:pt x="1275029" y="375919"/>
                </a:lnTo>
                <a:lnTo>
                  <a:pt x="1273778" y="374649"/>
                </a:lnTo>
                <a:close/>
              </a:path>
              <a:path w="1897379" h="935989">
                <a:moveTo>
                  <a:pt x="1268590" y="378459"/>
                </a:moveTo>
                <a:lnTo>
                  <a:pt x="1266926" y="379729"/>
                </a:lnTo>
                <a:lnTo>
                  <a:pt x="1267117" y="379729"/>
                </a:lnTo>
                <a:lnTo>
                  <a:pt x="1268590" y="378459"/>
                </a:lnTo>
                <a:close/>
              </a:path>
              <a:path w="1897379" h="935989">
                <a:moveTo>
                  <a:pt x="1268590" y="378459"/>
                </a:moveTo>
                <a:lnTo>
                  <a:pt x="1267117" y="379729"/>
                </a:lnTo>
                <a:lnTo>
                  <a:pt x="1271701" y="379729"/>
                </a:lnTo>
                <a:lnTo>
                  <a:pt x="1268590" y="378459"/>
                </a:lnTo>
                <a:close/>
              </a:path>
              <a:path w="1897379" h="935989">
                <a:moveTo>
                  <a:pt x="1272396" y="378459"/>
                </a:moveTo>
                <a:lnTo>
                  <a:pt x="1268590" y="378459"/>
                </a:lnTo>
                <a:lnTo>
                  <a:pt x="1271701" y="379729"/>
                </a:lnTo>
                <a:lnTo>
                  <a:pt x="1272396" y="378459"/>
                </a:lnTo>
                <a:close/>
              </a:path>
              <a:path w="1897379" h="935989">
                <a:moveTo>
                  <a:pt x="1293507" y="377189"/>
                </a:moveTo>
                <a:lnTo>
                  <a:pt x="1290002" y="377189"/>
                </a:lnTo>
                <a:lnTo>
                  <a:pt x="1291170" y="379729"/>
                </a:lnTo>
                <a:lnTo>
                  <a:pt x="1293507" y="377189"/>
                </a:lnTo>
                <a:close/>
              </a:path>
              <a:path w="1897379" h="935989">
                <a:moveTo>
                  <a:pt x="1293507" y="377189"/>
                </a:moveTo>
                <a:lnTo>
                  <a:pt x="1291170" y="379729"/>
                </a:lnTo>
                <a:lnTo>
                  <a:pt x="1519621" y="379729"/>
                </a:lnTo>
                <a:lnTo>
                  <a:pt x="1520807" y="378459"/>
                </a:lnTo>
                <a:lnTo>
                  <a:pt x="1293863" y="378459"/>
                </a:lnTo>
                <a:lnTo>
                  <a:pt x="1293507" y="377189"/>
                </a:lnTo>
                <a:close/>
              </a:path>
              <a:path w="1897379" h="935989">
                <a:moveTo>
                  <a:pt x="1305191" y="370839"/>
                </a:moveTo>
                <a:lnTo>
                  <a:pt x="1268171" y="370839"/>
                </a:lnTo>
                <a:lnTo>
                  <a:pt x="1272527" y="373379"/>
                </a:lnTo>
                <a:lnTo>
                  <a:pt x="1277518" y="377189"/>
                </a:lnTo>
                <a:lnTo>
                  <a:pt x="1293507" y="377189"/>
                </a:lnTo>
                <a:lnTo>
                  <a:pt x="1293863" y="378459"/>
                </a:lnTo>
                <a:lnTo>
                  <a:pt x="1297127" y="374649"/>
                </a:lnTo>
                <a:lnTo>
                  <a:pt x="1303782" y="374649"/>
                </a:lnTo>
                <a:lnTo>
                  <a:pt x="1305191" y="370839"/>
                </a:lnTo>
                <a:close/>
              </a:path>
              <a:path w="1897379" h="935989">
                <a:moveTo>
                  <a:pt x="1525397" y="374649"/>
                </a:moveTo>
                <a:lnTo>
                  <a:pt x="1297127" y="374649"/>
                </a:lnTo>
                <a:lnTo>
                  <a:pt x="1293863" y="378459"/>
                </a:lnTo>
                <a:lnTo>
                  <a:pt x="1520807" y="378459"/>
                </a:lnTo>
                <a:lnTo>
                  <a:pt x="1521993" y="377189"/>
                </a:lnTo>
                <a:lnTo>
                  <a:pt x="1525397" y="374649"/>
                </a:lnTo>
                <a:close/>
              </a:path>
              <a:path w="1897379" h="935989">
                <a:moveTo>
                  <a:pt x="508952" y="372109"/>
                </a:moveTo>
                <a:lnTo>
                  <a:pt x="499757" y="375919"/>
                </a:lnTo>
                <a:lnTo>
                  <a:pt x="497776" y="375919"/>
                </a:lnTo>
                <a:lnTo>
                  <a:pt x="502450" y="377189"/>
                </a:lnTo>
                <a:lnTo>
                  <a:pt x="507453" y="374649"/>
                </a:lnTo>
                <a:lnTo>
                  <a:pt x="508952" y="372109"/>
                </a:lnTo>
                <a:close/>
              </a:path>
              <a:path w="1897379" h="935989">
                <a:moveTo>
                  <a:pt x="1035951" y="367029"/>
                </a:moveTo>
                <a:lnTo>
                  <a:pt x="1035342" y="367029"/>
                </a:lnTo>
                <a:lnTo>
                  <a:pt x="1034542" y="368299"/>
                </a:lnTo>
                <a:lnTo>
                  <a:pt x="1028293" y="368299"/>
                </a:lnTo>
                <a:lnTo>
                  <a:pt x="1028393" y="368925"/>
                </a:lnTo>
                <a:lnTo>
                  <a:pt x="1028928" y="369569"/>
                </a:lnTo>
                <a:lnTo>
                  <a:pt x="1028928" y="372109"/>
                </a:lnTo>
                <a:lnTo>
                  <a:pt x="1027500" y="373300"/>
                </a:lnTo>
                <a:lnTo>
                  <a:pt x="1027404" y="374649"/>
                </a:lnTo>
                <a:lnTo>
                  <a:pt x="1026858" y="374649"/>
                </a:lnTo>
                <a:lnTo>
                  <a:pt x="1026172" y="375919"/>
                </a:lnTo>
                <a:lnTo>
                  <a:pt x="1028204" y="377189"/>
                </a:lnTo>
                <a:lnTo>
                  <a:pt x="1031417" y="377189"/>
                </a:lnTo>
                <a:lnTo>
                  <a:pt x="1032268" y="374649"/>
                </a:lnTo>
                <a:lnTo>
                  <a:pt x="1036015" y="373379"/>
                </a:lnTo>
                <a:lnTo>
                  <a:pt x="1041222" y="373379"/>
                </a:lnTo>
                <a:lnTo>
                  <a:pt x="1042238" y="372109"/>
                </a:lnTo>
                <a:lnTo>
                  <a:pt x="1038567" y="370839"/>
                </a:lnTo>
                <a:lnTo>
                  <a:pt x="1036485" y="369569"/>
                </a:lnTo>
                <a:lnTo>
                  <a:pt x="1035951" y="367029"/>
                </a:lnTo>
                <a:close/>
              </a:path>
              <a:path w="1897379" h="935989">
                <a:moveTo>
                  <a:pt x="1175867" y="365759"/>
                </a:moveTo>
                <a:lnTo>
                  <a:pt x="1167549" y="365759"/>
                </a:lnTo>
                <a:lnTo>
                  <a:pt x="1168768" y="368299"/>
                </a:lnTo>
                <a:lnTo>
                  <a:pt x="1174965" y="368299"/>
                </a:lnTo>
                <a:lnTo>
                  <a:pt x="1173251" y="372109"/>
                </a:lnTo>
                <a:lnTo>
                  <a:pt x="1177302" y="373379"/>
                </a:lnTo>
                <a:lnTo>
                  <a:pt x="1179626" y="375919"/>
                </a:lnTo>
                <a:lnTo>
                  <a:pt x="1175893" y="375919"/>
                </a:lnTo>
                <a:lnTo>
                  <a:pt x="1174330" y="377189"/>
                </a:lnTo>
                <a:lnTo>
                  <a:pt x="1217663" y="377189"/>
                </a:lnTo>
                <a:lnTo>
                  <a:pt x="1216215" y="374649"/>
                </a:lnTo>
                <a:lnTo>
                  <a:pt x="1216215" y="373379"/>
                </a:lnTo>
                <a:lnTo>
                  <a:pt x="1182357" y="373379"/>
                </a:lnTo>
                <a:lnTo>
                  <a:pt x="1178775" y="368299"/>
                </a:lnTo>
                <a:lnTo>
                  <a:pt x="1175867" y="365759"/>
                </a:lnTo>
                <a:close/>
              </a:path>
              <a:path w="1897379" h="935989">
                <a:moveTo>
                  <a:pt x="1255483" y="372109"/>
                </a:moveTo>
                <a:lnTo>
                  <a:pt x="1244676" y="372109"/>
                </a:lnTo>
                <a:lnTo>
                  <a:pt x="1250492" y="374649"/>
                </a:lnTo>
                <a:lnTo>
                  <a:pt x="1250924" y="377189"/>
                </a:lnTo>
                <a:lnTo>
                  <a:pt x="1252994" y="375919"/>
                </a:lnTo>
                <a:lnTo>
                  <a:pt x="1253413" y="373379"/>
                </a:lnTo>
                <a:lnTo>
                  <a:pt x="1255483" y="372109"/>
                </a:lnTo>
                <a:close/>
              </a:path>
              <a:path w="1897379" h="935989">
                <a:moveTo>
                  <a:pt x="1262507" y="370839"/>
                </a:moveTo>
                <a:lnTo>
                  <a:pt x="1260005" y="370839"/>
                </a:lnTo>
                <a:lnTo>
                  <a:pt x="1255483" y="372109"/>
                </a:lnTo>
                <a:lnTo>
                  <a:pt x="1253413" y="373379"/>
                </a:lnTo>
                <a:lnTo>
                  <a:pt x="1252994" y="375919"/>
                </a:lnTo>
                <a:lnTo>
                  <a:pt x="1250924" y="377189"/>
                </a:lnTo>
                <a:lnTo>
                  <a:pt x="1255909" y="377189"/>
                </a:lnTo>
                <a:lnTo>
                  <a:pt x="1256372" y="375919"/>
                </a:lnTo>
                <a:lnTo>
                  <a:pt x="1261211" y="375919"/>
                </a:lnTo>
                <a:lnTo>
                  <a:pt x="1263078" y="374649"/>
                </a:lnTo>
                <a:lnTo>
                  <a:pt x="1273778" y="374649"/>
                </a:lnTo>
                <a:lnTo>
                  <a:pt x="1272527" y="373379"/>
                </a:lnTo>
                <a:lnTo>
                  <a:pt x="1264627" y="373379"/>
                </a:lnTo>
                <a:lnTo>
                  <a:pt x="1263027" y="372109"/>
                </a:lnTo>
                <a:lnTo>
                  <a:pt x="1262507" y="370839"/>
                </a:lnTo>
                <a:close/>
              </a:path>
              <a:path w="1897379" h="935989">
                <a:moveTo>
                  <a:pt x="1261211" y="375919"/>
                </a:moveTo>
                <a:lnTo>
                  <a:pt x="1256372" y="375919"/>
                </a:lnTo>
                <a:lnTo>
                  <a:pt x="1258722" y="377189"/>
                </a:lnTo>
                <a:lnTo>
                  <a:pt x="1261211" y="375919"/>
                </a:lnTo>
                <a:close/>
              </a:path>
              <a:path w="1897379" h="935989">
                <a:moveTo>
                  <a:pt x="1263078" y="374649"/>
                </a:moveTo>
                <a:lnTo>
                  <a:pt x="1261211" y="375919"/>
                </a:lnTo>
                <a:lnTo>
                  <a:pt x="1258722" y="377189"/>
                </a:lnTo>
                <a:lnTo>
                  <a:pt x="1263135" y="377189"/>
                </a:lnTo>
                <a:lnTo>
                  <a:pt x="1263904" y="375919"/>
                </a:lnTo>
                <a:lnTo>
                  <a:pt x="1263078" y="374649"/>
                </a:lnTo>
                <a:close/>
              </a:path>
              <a:path w="1897379" h="935989">
                <a:moveTo>
                  <a:pt x="1275029" y="375919"/>
                </a:moveTo>
                <a:lnTo>
                  <a:pt x="1273784" y="375919"/>
                </a:lnTo>
                <a:lnTo>
                  <a:pt x="1277518" y="377189"/>
                </a:lnTo>
                <a:lnTo>
                  <a:pt x="1275029" y="375919"/>
                </a:lnTo>
                <a:close/>
              </a:path>
              <a:path w="1897379" h="935989">
                <a:moveTo>
                  <a:pt x="939800" y="372109"/>
                </a:moveTo>
                <a:lnTo>
                  <a:pt x="938085" y="374649"/>
                </a:lnTo>
                <a:lnTo>
                  <a:pt x="936371" y="375919"/>
                </a:lnTo>
                <a:lnTo>
                  <a:pt x="942911" y="375919"/>
                </a:lnTo>
                <a:lnTo>
                  <a:pt x="943610" y="373379"/>
                </a:lnTo>
                <a:lnTo>
                  <a:pt x="939800" y="372109"/>
                </a:lnTo>
                <a:close/>
              </a:path>
              <a:path w="1897379" h="935989">
                <a:moveTo>
                  <a:pt x="1020127" y="373379"/>
                </a:moveTo>
                <a:lnTo>
                  <a:pt x="1017866" y="373379"/>
                </a:lnTo>
                <a:lnTo>
                  <a:pt x="1017866" y="375919"/>
                </a:lnTo>
                <a:lnTo>
                  <a:pt x="1019429" y="375919"/>
                </a:lnTo>
                <a:lnTo>
                  <a:pt x="1020127" y="373379"/>
                </a:lnTo>
                <a:close/>
              </a:path>
              <a:path w="1897379" h="935989">
                <a:moveTo>
                  <a:pt x="1017397" y="369569"/>
                </a:moveTo>
                <a:lnTo>
                  <a:pt x="1013231" y="370839"/>
                </a:lnTo>
                <a:lnTo>
                  <a:pt x="1010716" y="370839"/>
                </a:lnTo>
                <a:lnTo>
                  <a:pt x="1006970" y="373379"/>
                </a:lnTo>
                <a:lnTo>
                  <a:pt x="1023924" y="373379"/>
                </a:lnTo>
                <a:lnTo>
                  <a:pt x="1026172" y="375919"/>
                </a:lnTo>
                <a:lnTo>
                  <a:pt x="1026858" y="374649"/>
                </a:lnTo>
                <a:lnTo>
                  <a:pt x="1027404" y="374649"/>
                </a:lnTo>
                <a:lnTo>
                  <a:pt x="1027500" y="373300"/>
                </a:lnTo>
                <a:lnTo>
                  <a:pt x="1028928" y="372109"/>
                </a:lnTo>
                <a:lnTo>
                  <a:pt x="1023937" y="372109"/>
                </a:lnTo>
                <a:lnTo>
                  <a:pt x="1019581" y="370839"/>
                </a:lnTo>
                <a:lnTo>
                  <a:pt x="1017397" y="369569"/>
                </a:lnTo>
                <a:close/>
              </a:path>
              <a:path w="1897379" h="935989">
                <a:moveTo>
                  <a:pt x="1007203" y="364497"/>
                </a:moveTo>
                <a:lnTo>
                  <a:pt x="1003566" y="365759"/>
                </a:lnTo>
                <a:lnTo>
                  <a:pt x="997839" y="365759"/>
                </a:lnTo>
                <a:lnTo>
                  <a:pt x="997280" y="368299"/>
                </a:lnTo>
                <a:lnTo>
                  <a:pt x="996911" y="370839"/>
                </a:lnTo>
                <a:lnTo>
                  <a:pt x="997623" y="373379"/>
                </a:lnTo>
                <a:lnTo>
                  <a:pt x="1000302" y="374649"/>
                </a:lnTo>
                <a:lnTo>
                  <a:pt x="1005230" y="374649"/>
                </a:lnTo>
                <a:lnTo>
                  <a:pt x="1005573" y="372109"/>
                </a:lnTo>
                <a:lnTo>
                  <a:pt x="1008843" y="372109"/>
                </a:lnTo>
                <a:lnTo>
                  <a:pt x="1010716" y="370839"/>
                </a:lnTo>
                <a:lnTo>
                  <a:pt x="1011174" y="370839"/>
                </a:lnTo>
                <a:lnTo>
                  <a:pt x="1011351" y="369569"/>
                </a:lnTo>
                <a:lnTo>
                  <a:pt x="1010348" y="369569"/>
                </a:lnTo>
                <a:lnTo>
                  <a:pt x="1010132" y="368299"/>
                </a:lnTo>
                <a:lnTo>
                  <a:pt x="1006970" y="365759"/>
                </a:lnTo>
                <a:lnTo>
                  <a:pt x="1007203" y="364497"/>
                </a:lnTo>
                <a:close/>
              </a:path>
              <a:path w="1897379" h="935989">
                <a:moveTo>
                  <a:pt x="1041222" y="373379"/>
                </a:moveTo>
                <a:lnTo>
                  <a:pt x="1036015" y="373379"/>
                </a:lnTo>
                <a:lnTo>
                  <a:pt x="1040206" y="374649"/>
                </a:lnTo>
                <a:lnTo>
                  <a:pt x="1041222" y="373379"/>
                </a:lnTo>
                <a:close/>
              </a:path>
              <a:path w="1897379" h="935989">
                <a:moveTo>
                  <a:pt x="1062329" y="367029"/>
                </a:moveTo>
                <a:lnTo>
                  <a:pt x="1056017" y="370839"/>
                </a:lnTo>
                <a:lnTo>
                  <a:pt x="1051344" y="374649"/>
                </a:lnTo>
                <a:lnTo>
                  <a:pt x="1099273" y="374649"/>
                </a:lnTo>
                <a:lnTo>
                  <a:pt x="1095489" y="373379"/>
                </a:lnTo>
                <a:lnTo>
                  <a:pt x="1085367" y="373379"/>
                </a:lnTo>
                <a:lnTo>
                  <a:pt x="1084503" y="372109"/>
                </a:lnTo>
                <a:lnTo>
                  <a:pt x="1079830" y="372109"/>
                </a:lnTo>
                <a:lnTo>
                  <a:pt x="1079830" y="369569"/>
                </a:lnTo>
                <a:lnTo>
                  <a:pt x="1075156" y="369569"/>
                </a:lnTo>
                <a:lnTo>
                  <a:pt x="1076960" y="368299"/>
                </a:lnTo>
                <a:lnTo>
                  <a:pt x="1062329" y="367029"/>
                </a:lnTo>
                <a:close/>
              </a:path>
              <a:path w="1897379" h="935989">
                <a:moveTo>
                  <a:pt x="1112837" y="369569"/>
                </a:moveTo>
                <a:lnTo>
                  <a:pt x="1107960" y="369569"/>
                </a:lnTo>
                <a:lnTo>
                  <a:pt x="1107338" y="370839"/>
                </a:lnTo>
                <a:lnTo>
                  <a:pt x="1104811" y="372109"/>
                </a:lnTo>
                <a:lnTo>
                  <a:pt x="1099273" y="374649"/>
                </a:lnTo>
                <a:lnTo>
                  <a:pt x="1117828" y="374649"/>
                </a:lnTo>
                <a:lnTo>
                  <a:pt x="1116812" y="373379"/>
                </a:lnTo>
                <a:lnTo>
                  <a:pt x="1116584" y="373379"/>
                </a:lnTo>
                <a:lnTo>
                  <a:pt x="1115174" y="370839"/>
                </a:lnTo>
                <a:lnTo>
                  <a:pt x="1112050" y="370839"/>
                </a:lnTo>
                <a:lnTo>
                  <a:pt x="1112837" y="369569"/>
                </a:lnTo>
                <a:close/>
              </a:path>
              <a:path w="1897379" h="935989">
                <a:moveTo>
                  <a:pt x="521703" y="330199"/>
                </a:moveTo>
                <a:lnTo>
                  <a:pt x="517969" y="337819"/>
                </a:lnTo>
                <a:lnTo>
                  <a:pt x="516407" y="344169"/>
                </a:lnTo>
                <a:lnTo>
                  <a:pt x="510641" y="347979"/>
                </a:lnTo>
                <a:lnTo>
                  <a:pt x="491617" y="347979"/>
                </a:lnTo>
                <a:lnTo>
                  <a:pt x="487794" y="351789"/>
                </a:lnTo>
                <a:lnTo>
                  <a:pt x="485546" y="354329"/>
                </a:lnTo>
                <a:lnTo>
                  <a:pt x="485736" y="354329"/>
                </a:lnTo>
                <a:lnTo>
                  <a:pt x="487426" y="356869"/>
                </a:lnTo>
                <a:lnTo>
                  <a:pt x="481304" y="359409"/>
                </a:lnTo>
                <a:lnTo>
                  <a:pt x="471284" y="359409"/>
                </a:lnTo>
                <a:lnTo>
                  <a:pt x="471474" y="360679"/>
                </a:lnTo>
                <a:lnTo>
                  <a:pt x="471525" y="361949"/>
                </a:lnTo>
                <a:lnTo>
                  <a:pt x="470916" y="361949"/>
                </a:lnTo>
                <a:lnTo>
                  <a:pt x="470108" y="363095"/>
                </a:lnTo>
                <a:lnTo>
                  <a:pt x="469111" y="364497"/>
                </a:lnTo>
                <a:lnTo>
                  <a:pt x="461949" y="368299"/>
                </a:lnTo>
                <a:lnTo>
                  <a:pt x="453517" y="373379"/>
                </a:lnTo>
                <a:lnTo>
                  <a:pt x="499757" y="373379"/>
                </a:lnTo>
                <a:lnTo>
                  <a:pt x="505587" y="372109"/>
                </a:lnTo>
                <a:lnTo>
                  <a:pt x="510959" y="372109"/>
                </a:lnTo>
                <a:lnTo>
                  <a:pt x="509676" y="368299"/>
                </a:lnTo>
                <a:lnTo>
                  <a:pt x="516801" y="368299"/>
                </a:lnTo>
                <a:lnTo>
                  <a:pt x="515645" y="365759"/>
                </a:lnTo>
                <a:lnTo>
                  <a:pt x="512127" y="365759"/>
                </a:lnTo>
                <a:lnTo>
                  <a:pt x="515162" y="364489"/>
                </a:lnTo>
                <a:lnTo>
                  <a:pt x="513994" y="361949"/>
                </a:lnTo>
                <a:lnTo>
                  <a:pt x="515747" y="358139"/>
                </a:lnTo>
                <a:lnTo>
                  <a:pt x="520192" y="356869"/>
                </a:lnTo>
                <a:lnTo>
                  <a:pt x="519137" y="355599"/>
                </a:lnTo>
                <a:lnTo>
                  <a:pt x="522871" y="355599"/>
                </a:lnTo>
                <a:lnTo>
                  <a:pt x="523227" y="353059"/>
                </a:lnTo>
                <a:lnTo>
                  <a:pt x="526491" y="349249"/>
                </a:lnTo>
                <a:lnTo>
                  <a:pt x="535330" y="349249"/>
                </a:lnTo>
                <a:lnTo>
                  <a:pt x="529336" y="340359"/>
                </a:lnTo>
                <a:lnTo>
                  <a:pt x="531037" y="335279"/>
                </a:lnTo>
                <a:lnTo>
                  <a:pt x="530885" y="334009"/>
                </a:lnTo>
                <a:lnTo>
                  <a:pt x="526072" y="334009"/>
                </a:lnTo>
                <a:lnTo>
                  <a:pt x="521703" y="330199"/>
                </a:lnTo>
                <a:close/>
              </a:path>
              <a:path w="1897379" h="935989">
                <a:moveTo>
                  <a:pt x="1008843" y="372109"/>
                </a:moveTo>
                <a:lnTo>
                  <a:pt x="1005573" y="372109"/>
                </a:lnTo>
                <a:lnTo>
                  <a:pt x="1006970" y="373379"/>
                </a:lnTo>
                <a:lnTo>
                  <a:pt x="1008843" y="372109"/>
                </a:lnTo>
                <a:close/>
              </a:path>
              <a:path w="1897379" h="935989">
                <a:moveTo>
                  <a:pt x="1125372" y="372109"/>
                </a:moveTo>
                <a:lnTo>
                  <a:pt x="1120190" y="372109"/>
                </a:lnTo>
                <a:lnTo>
                  <a:pt x="1118730" y="373379"/>
                </a:lnTo>
                <a:lnTo>
                  <a:pt x="1126807" y="373379"/>
                </a:lnTo>
                <a:lnTo>
                  <a:pt x="1125372" y="372109"/>
                </a:lnTo>
                <a:close/>
              </a:path>
              <a:path w="1897379" h="935989">
                <a:moveTo>
                  <a:pt x="1126070" y="372109"/>
                </a:moveTo>
                <a:lnTo>
                  <a:pt x="1125372" y="372109"/>
                </a:lnTo>
                <a:lnTo>
                  <a:pt x="1126807" y="373379"/>
                </a:lnTo>
                <a:lnTo>
                  <a:pt x="1126677" y="372728"/>
                </a:lnTo>
                <a:lnTo>
                  <a:pt x="1126070" y="372109"/>
                </a:lnTo>
                <a:close/>
              </a:path>
              <a:path w="1897379" h="935989">
                <a:moveTo>
                  <a:pt x="1127010" y="370839"/>
                </a:moveTo>
                <a:lnTo>
                  <a:pt x="1126388" y="372109"/>
                </a:lnTo>
                <a:lnTo>
                  <a:pt x="1126553" y="372109"/>
                </a:lnTo>
                <a:lnTo>
                  <a:pt x="1126677" y="372728"/>
                </a:lnTo>
                <a:lnTo>
                  <a:pt x="1127315" y="373379"/>
                </a:lnTo>
                <a:lnTo>
                  <a:pt x="1130896" y="373379"/>
                </a:lnTo>
                <a:lnTo>
                  <a:pt x="1129347" y="372109"/>
                </a:lnTo>
                <a:lnTo>
                  <a:pt x="1127010" y="370839"/>
                </a:lnTo>
                <a:close/>
              </a:path>
              <a:path w="1897379" h="935989">
                <a:moveTo>
                  <a:pt x="1132230" y="370839"/>
                </a:moveTo>
                <a:lnTo>
                  <a:pt x="1127010" y="370839"/>
                </a:lnTo>
                <a:lnTo>
                  <a:pt x="1129347" y="372109"/>
                </a:lnTo>
                <a:lnTo>
                  <a:pt x="1130896" y="373379"/>
                </a:lnTo>
                <a:lnTo>
                  <a:pt x="1133398" y="373379"/>
                </a:lnTo>
                <a:lnTo>
                  <a:pt x="1134935" y="372109"/>
                </a:lnTo>
                <a:lnTo>
                  <a:pt x="1132928" y="372109"/>
                </a:lnTo>
                <a:lnTo>
                  <a:pt x="1132230" y="370839"/>
                </a:lnTo>
                <a:close/>
              </a:path>
              <a:path w="1897379" h="935989">
                <a:moveTo>
                  <a:pt x="1139850" y="372109"/>
                </a:moveTo>
                <a:lnTo>
                  <a:pt x="1134935" y="372109"/>
                </a:lnTo>
                <a:lnTo>
                  <a:pt x="1133398" y="373379"/>
                </a:lnTo>
                <a:lnTo>
                  <a:pt x="1141018" y="373379"/>
                </a:lnTo>
                <a:lnTo>
                  <a:pt x="1139850" y="372109"/>
                </a:lnTo>
                <a:close/>
              </a:path>
              <a:path w="1897379" h="935989">
                <a:moveTo>
                  <a:pt x="1143893" y="368299"/>
                </a:moveTo>
                <a:lnTo>
                  <a:pt x="1133513" y="368299"/>
                </a:lnTo>
                <a:lnTo>
                  <a:pt x="1134110" y="369569"/>
                </a:lnTo>
                <a:lnTo>
                  <a:pt x="1136815" y="369569"/>
                </a:lnTo>
                <a:lnTo>
                  <a:pt x="1138453" y="372109"/>
                </a:lnTo>
                <a:lnTo>
                  <a:pt x="1139850" y="372109"/>
                </a:lnTo>
                <a:lnTo>
                  <a:pt x="1141018" y="373379"/>
                </a:lnTo>
                <a:lnTo>
                  <a:pt x="1141933" y="370839"/>
                </a:lnTo>
                <a:lnTo>
                  <a:pt x="1144555" y="370839"/>
                </a:lnTo>
                <a:lnTo>
                  <a:pt x="1144879" y="369569"/>
                </a:lnTo>
                <a:lnTo>
                  <a:pt x="1143893" y="368299"/>
                </a:lnTo>
                <a:close/>
              </a:path>
              <a:path w="1897379" h="935989">
                <a:moveTo>
                  <a:pt x="1184684" y="360679"/>
                </a:moveTo>
                <a:lnTo>
                  <a:pt x="1161732" y="360679"/>
                </a:lnTo>
                <a:lnTo>
                  <a:pt x="1161732" y="363219"/>
                </a:lnTo>
                <a:lnTo>
                  <a:pt x="1166088" y="363219"/>
                </a:lnTo>
                <a:lnTo>
                  <a:pt x="1168107" y="364489"/>
                </a:lnTo>
                <a:lnTo>
                  <a:pt x="1164691" y="368299"/>
                </a:lnTo>
                <a:lnTo>
                  <a:pt x="1167485" y="373379"/>
                </a:lnTo>
                <a:lnTo>
                  <a:pt x="1168501" y="372109"/>
                </a:lnTo>
                <a:lnTo>
                  <a:pt x="1168158" y="369569"/>
                </a:lnTo>
                <a:lnTo>
                  <a:pt x="1168768" y="368299"/>
                </a:lnTo>
                <a:lnTo>
                  <a:pt x="1167549" y="365759"/>
                </a:lnTo>
                <a:lnTo>
                  <a:pt x="1184553" y="365759"/>
                </a:lnTo>
                <a:lnTo>
                  <a:pt x="1184684" y="360679"/>
                </a:lnTo>
                <a:close/>
              </a:path>
              <a:path w="1897379" h="935989">
                <a:moveTo>
                  <a:pt x="1182463" y="373300"/>
                </a:moveTo>
                <a:close/>
              </a:path>
              <a:path w="1897379" h="935989">
                <a:moveTo>
                  <a:pt x="1198333" y="345439"/>
                </a:moveTo>
                <a:lnTo>
                  <a:pt x="1185011" y="347979"/>
                </a:lnTo>
                <a:lnTo>
                  <a:pt x="1184389" y="372109"/>
                </a:lnTo>
                <a:lnTo>
                  <a:pt x="1182522" y="373379"/>
                </a:lnTo>
                <a:lnTo>
                  <a:pt x="1190066" y="373379"/>
                </a:lnTo>
                <a:lnTo>
                  <a:pt x="1187030" y="372109"/>
                </a:lnTo>
                <a:lnTo>
                  <a:pt x="1189983" y="372109"/>
                </a:lnTo>
                <a:lnTo>
                  <a:pt x="1189901" y="369569"/>
                </a:lnTo>
                <a:lnTo>
                  <a:pt x="1192085" y="367029"/>
                </a:lnTo>
                <a:lnTo>
                  <a:pt x="1195197" y="367029"/>
                </a:lnTo>
                <a:lnTo>
                  <a:pt x="1195044" y="365759"/>
                </a:lnTo>
                <a:lnTo>
                  <a:pt x="1195984" y="365759"/>
                </a:lnTo>
                <a:lnTo>
                  <a:pt x="1197229" y="364489"/>
                </a:lnTo>
                <a:lnTo>
                  <a:pt x="1198156" y="363219"/>
                </a:lnTo>
                <a:lnTo>
                  <a:pt x="1238961" y="363219"/>
                </a:lnTo>
                <a:lnTo>
                  <a:pt x="1239266" y="361949"/>
                </a:lnTo>
                <a:lnTo>
                  <a:pt x="1235938" y="360679"/>
                </a:lnTo>
                <a:lnTo>
                  <a:pt x="1235424" y="359409"/>
                </a:lnTo>
                <a:lnTo>
                  <a:pt x="1216406" y="359409"/>
                </a:lnTo>
                <a:lnTo>
                  <a:pt x="1215999" y="358139"/>
                </a:lnTo>
                <a:lnTo>
                  <a:pt x="1215644" y="356869"/>
                </a:lnTo>
                <a:lnTo>
                  <a:pt x="1200645" y="356869"/>
                </a:lnTo>
                <a:lnTo>
                  <a:pt x="1201889" y="353059"/>
                </a:lnTo>
                <a:lnTo>
                  <a:pt x="1197711" y="353059"/>
                </a:lnTo>
                <a:lnTo>
                  <a:pt x="1197178" y="347979"/>
                </a:lnTo>
                <a:lnTo>
                  <a:pt x="1198333" y="345439"/>
                </a:lnTo>
                <a:close/>
              </a:path>
              <a:path w="1897379" h="935989">
                <a:moveTo>
                  <a:pt x="1189983" y="372109"/>
                </a:moveTo>
                <a:lnTo>
                  <a:pt x="1187030" y="372109"/>
                </a:lnTo>
                <a:lnTo>
                  <a:pt x="1190066" y="373379"/>
                </a:lnTo>
                <a:lnTo>
                  <a:pt x="1189983" y="372109"/>
                </a:lnTo>
                <a:close/>
              </a:path>
              <a:path w="1897379" h="935989">
                <a:moveTo>
                  <a:pt x="1204061" y="365759"/>
                </a:moveTo>
                <a:lnTo>
                  <a:pt x="1195044" y="365759"/>
                </a:lnTo>
                <a:lnTo>
                  <a:pt x="1195197" y="367029"/>
                </a:lnTo>
                <a:lnTo>
                  <a:pt x="1192085" y="367029"/>
                </a:lnTo>
                <a:lnTo>
                  <a:pt x="1189901" y="369569"/>
                </a:lnTo>
                <a:lnTo>
                  <a:pt x="1189983" y="372109"/>
                </a:lnTo>
                <a:lnTo>
                  <a:pt x="1190066" y="373379"/>
                </a:lnTo>
                <a:lnTo>
                  <a:pt x="1207338" y="373379"/>
                </a:lnTo>
                <a:lnTo>
                  <a:pt x="1207238" y="370031"/>
                </a:lnTo>
                <a:lnTo>
                  <a:pt x="1206868" y="367029"/>
                </a:lnTo>
                <a:lnTo>
                  <a:pt x="1204061" y="365759"/>
                </a:lnTo>
                <a:close/>
              </a:path>
              <a:path w="1897379" h="935989">
                <a:moveTo>
                  <a:pt x="1238961" y="363219"/>
                </a:moveTo>
                <a:lnTo>
                  <a:pt x="1198156" y="363219"/>
                </a:lnTo>
                <a:lnTo>
                  <a:pt x="1200653" y="364497"/>
                </a:lnTo>
                <a:lnTo>
                  <a:pt x="1202194" y="365759"/>
                </a:lnTo>
                <a:lnTo>
                  <a:pt x="1204061" y="365759"/>
                </a:lnTo>
                <a:lnTo>
                  <a:pt x="1206868" y="367029"/>
                </a:lnTo>
                <a:lnTo>
                  <a:pt x="1207238" y="370031"/>
                </a:lnTo>
                <a:lnTo>
                  <a:pt x="1207338" y="373379"/>
                </a:lnTo>
                <a:lnTo>
                  <a:pt x="1241983" y="373379"/>
                </a:lnTo>
                <a:lnTo>
                  <a:pt x="1241564" y="370839"/>
                </a:lnTo>
                <a:lnTo>
                  <a:pt x="1239062" y="368299"/>
                </a:lnTo>
                <a:lnTo>
                  <a:pt x="1238657" y="364497"/>
                </a:lnTo>
                <a:lnTo>
                  <a:pt x="1238961" y="363219"/>
                </a:lnTo>
                <a:close/>
              </a:path>
              <a:path w="1897379" h="935989">
                <a:moveTo>
                  <a:pt x="1316007" y="358139"/>
                </a:moveTo>
                <a:lnTo>
                  <a:pt x="1234909" y="358139"/>
                </a:lnTo>
                <a:lnTo>
                  <a:pt x="1235938" y="360679"/>
                </a:lnTo>
                <a:lnTo>
                  <a:pt x="1239266" y="361949"/>
                </a:lnTo>
                <a:lnTo>
                  <a:pt x="1238657" y="364497"/>
                </a:lnTo>
                <a:lnTo>
                  <a:pt x="1239062" y="368299"/>
                </a:lnTo>
                <a:lnTo>
                  <a:pt x="1241564" y="370839"/>
                </a:lnTo>
                <a:lnTo>
                  <a:pt x="1241983" y="373379"/>
                </a:lnTo>
                <a:lnTo>
                  <a:pt x="1244676" y="372109"/>
                </a:lnTo>
                <a:lnTo>
                  <a:pt x="1255483" y="372109"/>
                </a:lnTo>
                <a:lnTo>
                  <a:pt x="1261719" y="369569"/>
                </a:lnTo>
                <a:lnTo>
                  <a:pt x="1262233" y="369569"/>
                </a:lnTo>
                <a:lnTo>
                  <a:pt x="1262811" y="368299"/>
                </a:lnTo>
                <a:lnTo>
                  <a:pt x="1264323" y="367029"/>
                </a:lnTo>
                <a:lnTo>
                  <a:pt x="1266342" y="365759"/>
                </a:lnTo>
                <a:lnTo>
                  <a:pt x="1266506" y="364497"/>
                </a:lnTo>
                <a:lnTo>
                  <a:pt x="1266647" y="361949"/>
                </a:lnTo>
                <a:lnTo>
                  <a:pt x="1278407" y="361949"/>
                </a:lnTo>
                <a:lnTo>
                  <a:pt x="1278483" y="360679"/>
                </a:lnTo>
                <a:lnTo>
                  <a:pt x="1316393" y="360679"/>
                </a:lnTo>
                <a:lnTo>
                  <a:pt x="1316863" y="359409"/>
                </a:lnTo>
                <a:lnTo>
                  <a:pt x="1316007" y="358139"/>
                </a:lnTo>
                <a:close/>
              </a:path>
              <a:path w="1897379" h="935989">
                <a:moveTo>
                  <a:pt x="1262024" y="370031"/>
                </a:moveTo>
                <a:lnTo>
                  <a:pt x="1261656" y="370839"/>
                </a:lnTo>
                <a:lnTo>
                  <a:pt x="1262507" y="370839"/>
                </a:lnTo>
                <a:lnTo>
                  <a:pt x="1263027" y="372109"/>
                </a:lnTo>
                <a:lnTo>
                  <a:pt x="1264627" y="373379"/>
                </a:lnTo>
                <a:lnTo>
                  <a:pt x="1262557" y="370839"/>
                </a:lnTo>
                <a:lnTo>
                  <a:pt x="1262024" y="370031"/>
                </a:lnTo>
                <a:close/>
              </a:path>
              <a:path w="1897379" h="935989">
                <a:moveTo>
                  <a:pt x="1270850" y="361949"/>
                </a:moveTo>
                <a:lnTo>
                  <a:pt x="1266647" y="361949"/>
                </a:lnTo>
                <a:lnTo>
                  <a:pt x="1266506" y="364497"/>
                </a:lnTo>
                <a:lnTo>
                  <a:pt x="1266342" y="365759"/>
                </a:lnTo>
                <a:lnTo>
                  <a:pt x="1264323" y="367029"/>
                </a:lnTo>
                <a:lnTo>
                  <a:pt x="1262811" y="368299"/>
                </a:lnTo>
                <a:lnTo>
                  <a:pt x="1262024" y="370031"/>
                </a:lnTo>
                <a:lnTo>
                  <a:pt x="1262557" y="370839"/>
                </a:lnTo>
                <a:lnTo>
                  <a:pt x="1264627" y="373379"/>
                </a:lnTo>
                <a:lnTo>
                  <a:pt x="1267333" y="373379"/>
                </a:lnTo>
                <a:lnTo>
                  <a:pt x="1268171" y="370839"/>
                </a:lnTo>
                <a:lnTo>
                  <a:pt x="1307299" y="370839"/>
                </a:lnTo>
                <a:lnTo>
                  <a:pt x="1309852" y="369569"/>
                </a:lnTo>
                <a:lnTo>
                  <a:pt x="1313243" y="368299"/>
                </a:lnTo>
                <a:lnTo>
                  <a:pt x="1313685" y="367609"/>
                </a:lnTo>
                <a:lnTo>
                  <a:pt x="1313726" y="367029"/>
                </a:lnTo>
                <a:lnTo>
                  <a:pt x="1311008" y="367029"/>
                </a:lnTo>
                <a:lnTo>
                  <a:pt x="1309319" y="365759"/>
                </a:lnTo>
                <a:lnTo>
                  <a:pt x="1276464" y="365759"/>
                </a:lnTo>
                <a:lnTo>
                  <a:pt x="1270850" y="361949"/>
                </a:lnTo>
                <a:close/>
              </a:path>
              <a:path w="1897379" h="935989">
                <a:moveTo>
                  <a:pt x="1268171" y="370839"/>
                </a:moveTo>
                <a:lnTo>
                  <a:pt x="1267333" y="373379"/>
                </a:lnTo>
                <a:lnTo>
                  <a:pt x="1272527" y="373379"/>
                </a:lnTo>
                <a:lnTo>
                  <a:pt x="1268171" y="370839"/>
                </a:lnTo>
                <a:close/>
              </a:path>
              <a:path w="1897379" h="935989">
                <a:moveTo>
                  <a:pt x="1560694" y="370839"/>
                </a:moveTo>
                <a:lnTo>
                  <a:pt x="1555610" y="370839"/>
                </a:lnTo>
                <a:lnTo>
                  <a:pt x="1555610" y="372109"/>
                </a:lnTo>
                <a:lnTo>
                  <a:pt x="1559687" y="372109"/>
                </a:lnTo>
                <a:lnTo>
                  <a:pt x="1562049" y="373379"/>
                </a:lnTo>
                <a:lnTo>
                  <a:pt x="1560694" y="370839"/>
                </a:lnTo>
                <a:close/>
              </a:path>
              <a:path w="1897379" h="935989">
                <a:moveTo>
                  <a:pt x="1571548" y="361949"/>
                </a:moveTo>
                <a:lnTo>
                  <a:pt x="1568157" y="361949"/>
                </a:lnTo>
                <a:lnTo>
                  <a:pt x="1568500" y="367029"/>
                </a:lnTo>
                <a:lnTo>
                  <a:pt x="1565109" y="367029"/>
                </a:lnTo>
                <a:lnTo>
                  <a:pt x="1565452" y="368299"/>
                </a:lnTo>
                <a:lnTo>
                  <a:pt x="1560703" y="369569"/>
                </a:lnTo>
                <a:lnTo>
                  <a:pt x="1560017" y="369569"/>
                </a:lnTo>
                <a:lnTo>
                  <a:pt x="1562049" y="373379"/>
                </a:lnTo>
                <a:lnTo>
                  <a:pt x="1568890" y="373379"/>
                </a:lnTo>
                <a:lnTo>
                  <a:pt x="1568526" y="372109"/>
                </a:lnTo>
                <a:lnTo>
                  <a:pt x="1570532" y="368299"/>
                </a:lnTo>
                <a:lnTo>
                  <a:pt x="1573123" y="365759"/>
                </a:lnTo>
                <a:lnTo>
                  <a:pt x="1575714" y="364489"/>
                </a:lnTo>
                <a:lnTo>
                  <a:pt x="1572234" y="364489"/>
                </a:lnTo>
                <a:lnTo>
                  <a:pt x="1571548" y="361949"/>
                </a:lnTo>
                <a:close/>
              </a:path>
              <a:path w="1897379" h="935989">
                <a:moveTo>
                  <a:pt x="1634223" y="345439"/>
                </a:moveTo>
                <a:lnTo>
                  <a:pt x="1631111" y="347979"/>
                </a:lnTo>
                <a:lnTo>
                  <a:pt x="1634223" y="351789"/>
                </a:lnTo>
                <a:lnTo>
                  <a:pt x="1632356" y="351789"/>
                </a:lnTo>
                <a:lnTo>
                  <a:pt x="1632356" y="358139"/>
                </a:lnTo>
                <a:lnTo>
                  <a:pt x="1630489" y="358139"/>
                </a:lnTo>
                <a:lnTo>
                  <a:pt x="1631111" y="361949"/>
                </a:lnTo>
                <a:lnTo>
                  <a:pt x="1624584" y="361949"/>
                </a:lnTo>
                <a:lnTo>
                  <a:pt x="1626603" y="363219"/>
                </a:lnTo>
                <a:lnTo>
                  <a:pt x="1622234" y="365759"/>
                </a:lnTo>
                <a:lnTo>
                  <a:pt x="1622399" y="367029"/>
                </a:lnTo>
                <a:lnTo>
                  <a:pt x="1624584" y="368299"/>
                </a:lnTo>
                <a:lnTo>
                  <a:pt x="1623796" y="370839"/>
                </a:lnTo>
                <a:lnTo>
                  <a:pt x="1623174" y="373379"/>
                </a:lnTo>
                <a:lnTo>
                  <a:pt x="1624888" y="372109"/>
                </a:lnTo>
                <a:lnTo>
                  <a:pt x="1627378" y="369569"/>
                </a:lnTo>
                <a:lnTo>
                  <a:pt x="1628927" y="369569"/>
                </a:lnTo>
                <a:lnTo>
                  <a:pt x="1629244" y="368299"/>
                </a:lnTo>
                <a:lnTo>
                  <a:pt x="1625676" y="368299"/>
                </a:lnTo>
                <a:lnTo>
                  <a:pt x="1625981" y="364489"/>
                </a:lnTo>
                <a:lnTo>
                  <a:pt x="1642008" y="364489"/>
                </a:lnTo>
                <a:lnTo>
                  <a:pt x="1645602" y="363219"/>
                </a:lnTo>
                <a:lnTo>
                  <a:pt x="1652765" y="363219"/>
                </a:lnTo>
                <a:lnTo>
                  <a:pt x="1652911" y="361949"/>
                </a:lnTo>
                <a:lnTo>
                  <a:pt x="1631111" y="361949"/>
                </a:lnTo>
                <a:lnTo>
                  <a:pt x="1628317" y="360679"/>
                </a:lnTo>
                <a:lnTo>
                  <a:pt x="1653057" y="360679"/>
                </a:lnTo>
                <a:lnTo>
                  <a:pt x="1650885" y="359409"/>
                </a:lnTo>
                <a:lnTo>
                  <a:pt x="1655559" y="356869"/>
                </a:lnTo>
                <a:lnTo>
                  <a:pt x="1645285" y="356869"/>
                </a:lnTo>
                <a:lnTo>
                  <a:pt x="1637969" y="350519"/>
                </a:lnTo>
                <a:lnTo>
                  <a:pt x="1634223" y="345439"/>
                </a:lnTo>
                <a:close/>
              </a:path>
              <a:path w="1897379" h="935989">
                <a:moveTo>
                  <a:pt x="1184553" y="365759"/>
                </a:moveTo>
                <a:lnTo>
                  <a:pt x="1175867" y="365759"/>
                </a:lnTo>
                <a:lnTo>
                  <a:pt x="1178775" y="368299"/>
                </a:lnTo>
                <a:lnTo>
                  <a:pt x="1182463" y="373300"/>
                </a:lnTo>
                <a:lnTo>
                  <a:pt x="1184046" y="372109"/>
                </a:lnTo>
                <a:lnTo>
                  <a:pt x="1184389" y="372109"/>
                </a:lnTo>
                <a:lnTo>
                  <a:pt x="1184553" y="365759"/>
                </a:lnTo>
                <a:close/>
              </a:path>
              <a:path w="1897379" h="935989">
                <a:moveTo>
                  <a:pt x="1025702" y="369569"/>
                </a:moveTo>
                <a:lnTo>
                  <a:pt x="1017397" y="369569"/>
                </a:lnTo>
                <a:lnTo>
                  <a:pt x="1019581" y="370839"/>
                </a:lnTo>
                <a:lnTo>
                  <a:pt x="1023937" y="372109"/>
                </a:lnTo>
                <a:lnTo>
                  <a:pt x="1025182" y="372109"/>
                </a:lnTo>
                <a:lnTo>
                  <a:pt x="1026287" y="370839"/>
                </a:lnTo>
                <a:lnTo>
                  <a:pt x="1025702" y="369569"/>
                </a:lnTo>
                <a:close/>
              </a:path>
              <a:path w="1897379" h="935989">
                <a:moveTo>
                  <a:pt x="1035583" y="365759"/>
                </a:moveTo>
                <a:lnTo>
                  <a:pt x="1007325" y="365759"/>
                </a:lnTo>
                <a:lnTo>
                  <a:pt x="1010132" y="368299"/>
                </a:lnTo>
                <a:lnTo>
                  <a:pt x="1010348" y="369569"/>
                </a:lnTo>
                <a:lnTo>
                  <a:pt x="1025702" y="369569"/>
                </a:lnTo>
                <a:lnTo>
                  <a:pt x="1026287" y="370839"/>
                </a:lnTo>
                <a:lnTo>
                  <a:pt x="1025182" y="372109"/>
                </a:lnTo>
                <a:lnTo>
                  <a:pt x="1028928" y="372109"/>
                </a:lnTo>
                <a:lnTo>
                  <a:pt x="1028928" y="370839"/>
                </a:lnTo>
                <a:lnTo>
                  <a:pt x="1028496" y="369569"/>
                </a:lnTo>
                <a:lnTo>
                  <a:pt x="1028393" y="368925"/>
                </a:lnTo>
                <a:lnTo>
                  <a:pt x="1027874" y="368299"/>
                </a:lnTo>
                <a:lnTo>
                  <a:pt x="1028252" y="367889"/>
                </a:lnTo>
                <a:lnTo>
                  <a:pt x="1028458" y="367029"/>
                </a:lnTo>
                <a:lnTo>
                  <a:pt x="1035773" y="367029"/>
                </a:lnTo>
                <a:lnTo>
                  <a:pt x="1035583" y="365759"/>
                </a:lnTo>
                <a:close/>
              </a:path>
              <a:path w="1897379" h="935989">
                <a:moveTo>
                  <a:pt x="1133083" y="369109"/>
                </a:moveTo>
                <a:lnTo>
                  <a:pt x="1132840" y="369569"/>
                </a:lnTo>
                <a:lnTo>
                  <a:pt x="1132230" y="370839"/>
                </a:lnTo>
                <a:lnTo>
                  <a:pt x="1132928" y="372109"/>
                </a:lnTo>
                <a:lnTo>
                  <a:pt x="1138453" y="372109"/>
                </a:lnTo>
                <a:lnTo>
                  <a:pt x="1136815" y="369569"/>
                </a:lnTo>
                <a:lnTo>
                  <a:pt x="1133551" y="369569"/>
                </a:lnTo>
                <a:lnTo>
                  <a:pt x="1133083" y="369109"/>
                </a:lnTo>
                <a:close/>
              </a:path>
              <a:path w="1897379" h="935989">
                <a:moveTo>
                  <a:pt x="1144555" y="370839"/>
                </a:moveTo>
                <a:lnTo>
                  <a:pt x="1141933" y="370839"/>
                </a:lnTo>
                <a:lnTo>
                  <a:pt x="1144231" y="372109"/>
                </a:lnTo>
                <a:lnTo>
                  <a:pt x="1144555" y="370839"/>
                </a:lnTo>
                <a:close/>
              </a:path>
              <a:path w="1897379" h="935989">
                <a:moveTo>
                  <a:pt x="1144879" y="369569"/>
                </a:moveTo>
                <a:lnTo>
                  <a:pt x="1144231" y="372109"/>
                </a:lnTo>
                <a:lnTo>
                  <a:pt x="1146949" y="372109"/>
                </a:lnTo>
                <a:lnTo>
                  <a:pt x="1144879" y="369569"/>
                </a:lnTo>
                <a:close/>
              </a:path>
              <a:path w="1897379" h="935989">
                <a:moveTo>
                  <a:pt x="1444248" y="367029"/>
                </a:moveTo>
                <a:lnTo>
                  <a:pt x="1425371" y="367029"/>
                </a:lnTo>
                <a:lnTo>
                  <a:pt x="1428762" y="369569"/>
                </a:lnTo>
                <a:lnTo>
                  <a:pt x="1434871" y="369569"/>
                </a:lnTo>
                <a:lnTo>
                  <a:pt x="1434858" y="370839"/>
                </a:lnTo>
                <a:lnTo>
                  <a:pt x="1438262" y="372109"/>
                </a:lnTo>
                <a:lnTo>
                  <a:pt x="1441310" y="368299"/>
                </a:lnTo>
                <a:lnTo>
                  <a:pt x="1444248" y="367029"/>
                </a:lnTo>
                <a:close/>
              </a:path>
              <a:path w="1897379" h="935989">
                <a:moveTo>
                  <a:pt x="1450124" y="364489"/>
                </a:moveTo>
                <a:lnTo>
                  <a:pt x="1441310" y="368299"/>
                </a:lnTo>
                <a:lnTo>
                  <a:pt x="1438262" y="372109"/>
                </a:lnTo>
                <a:lnTo>
                  <a:pt x="1552397" y="372109"/>
                </a:lnTo>
                <a:lnTo>
                  <a:pt x="1552905" y="370839"/>
                </a:lnTo>
                <a:lnTo>
                  <a:pt x="1560694" y="370839"/>
                </a:lnTo>
                <a:lnTo>
                  <a:pt x="1560017" y="369569"/>
                </a:lnTo>
                <a:lnTo>
                  <a:pt x="1560703" y="369569"/>
                </a:lnTo>
                <a:lnTo>
                  <a:pt x="1565452" y="368299"/>
                </a:lnTo>
                <a:lnTo>
                  <a:pt x="1565109" y="367029"/>
                </a:lnTo>
                <a:lnTo>
                  <a:pt x="1459966" y="367029"/>
                </a:lnTo>
                <a:lnTo>
                  <a:pt x="1455216" y="365759"/>
                </a:lnTo>
                <a:lnTo>
                  <a:pt x="1450124" y="364489"/>
                </a:lnTo>
                <a:close/>
              </a:path>
              <a:path w="1897379" h="935989">
                <a:moveTo>
                  <a:pt x="434835" y="347979"/>
                </a:moveTo>
                <a:lnTo>
                  <a:pt x="432498" y="351789"/>
                </a:lnTo>
                <a:lnTo>
                  <a:pt x="431330" y="356869"/>
                </a:lnTo>
                <a:lnTo>
                  <a:pt x="433193" y="364497"/>
                </a:lnTo>
                <a:lnTo>
                  <a:pt x="432028" y="367029"/>
                </a:lnTo>
                <a:lnTo>
                  <a:pt x="425018" y="370839"/>
                </a:lnTo>
                <a:lnTo>
                  <a:pt x="447446" y="370839"/>
                </a:lnTo>
                <a:lnTo>
                  <a:pt x="447446" y="364489"/>
                </a:lnTo>
                <a:lnTo>
                  <a:pt x="452437" y="364489"/>
                </a:lnTo>
                <a:lnTo>
                  <a:pt x="452472" y="363095"/>
                </a:lnTo>
                <a:lnTo>
                  <a:pt x="452678" y="361949"/>
                </a:lnTo>
                <a:lnTo>
                  <a:pt x="451345" y="361949"/>
                </a:lnTo>
                <a:lnTo>
                  <a:pt x="452386" y="359409"/>
                </a:lnTo>
                <a:lnTo>
                  <a:pt x="444639" y="359409"/>
                </a:lnTo>
                <a:lnTo>
                  <a:pt x="445579" y="353059"/>
                </a:lnTo>
                <a:lnTo>
                  <a:pt x="449783" y="350519"/>
                </a:lnTo>
                <a:lnTo>
                  <a:pt x="448925" y="349249"/>
                </a:lnTo>
                <a:lnTo>
                  <a:pt x="438099" y="349249"/>
                </a:lnTo>
                <a:lnTo>
                  <a:pt x="434835" y="347979"/>
                </a:lnTo>
                <a:close/>
              </a:path>
              <a:path w="1897379" h="935989">
                <a:moveTo>
                  <a:pt x="516801" y="368299"/>
                </a:moveTo>
                <a:lnTo>
                  <a:pt x="509676" y="368299"/>
                </a:lnTo>
                <a:lnTo>
                  <a:pt x="512013" y="370839"/>
                </a:lnTo>
                <a:lnTo>
                  <a:pt x="513765" y="370839"/>
                </a:lnTo>
                <a:lnTo>
                  <a:pt x="516801" y="368299"/>
                </a:lnTo>
                <a:close/>
              </a:path>
              <a:path w="1897379" h="935989">
                <a:moveTo>
                  <a:pt x="908735" y="367029"/>
                </a:moveTo>
                <a:lnTo>
                  <a:pt x="854456" y="367029"/>
                </a:lnTo>
                <a:lnTo>
                  <a:pt x="856348" y="368299"/>
                </a:lnTo>
                <a:lnTo>
                  <a:pt x="856348" y="370839"/>
                </a:lnTo>
                <a:lnTo>
                  <a:pt x="859193" y="369569"/>
                </a:lnTo>
                <a:lnTo>
                  <a:pt x="906183" y="369569"/>
                </a:lnTo>
                <a:lnTo>
                  <a:pt x="908062" y="368299"/>
                </a:lnTo>
                <a:lnTo>
                  <a:pt x="908735" y="367029"/>
                </a:lnTo>
                <a:close/>
              </a:path>
              <a:path w="1897379" h="935989">
                <a:moveTo>
                  <a:pt x="859193" y="369569"/>
                </a:moveTo>
                <a:lnTo>
                  <a:pt x="856348" y="370839"/>
                </a:lnTo>
                <a:lnTo>
                  <a:pt x="857675" y="370839"/>
                </a:lnTo>
                <a:lnTo>
                  <a:pt x="859193" y="369569"/>
                </a:lnTo>
                <a:close/>
              </a:path>
              <a:path w="1897379" h="935989">
                <a:moveTo>
                  <a:pt x="940181" y="360679"/>
                </a:moveTo>
                <a:lnTo>
                  <a:pt x="939952" y="363219"/>
                </a:lnTo>
                <a:lnTo>
                  <a:pt x="935596" y="365759"/>
                </a:lnTo>
                <a:lnTo>
                  <a:pt x="937780" y="370839"/>
                </a:lnTo>
                <a:lnTo>
                  <a:pt x="942213" y="370839"/>
                </a:lnTo>
                <a:lnTo>
                  <a:pt x="941895" y="361949"/>
                </a:lnTo>
                <a:lnTo>
                  <a:pt x="940181" y="360679"/>
                </a:lnTo>
                <a:close/>
              </a:path>
              <a:path w="1897379" h="935989">
                <a:moveTo>
                  <a:pt x="1017397" y="369569"/>
                </a:moveTo>
                <a:lnTo>
                  <a:pt x="1011351" y="369569"/>
                </a:lnTo>
                <a:lnTo>
                  <a:pt x="1011275" y="370839"/>
                </a:lnTo>
                <a:lnTo>
                  <a:pt x="1013231" y="370839"/>
                </a:lnTo>
                <a:lnTo>
                  <a:pt x="1017397" y="369569"/>
                </a:lnTo>
                <a:close/>
              </a:path>
              <a:path w="1897379" h="935989">
                <a:moveTo>
                  <a:pt x="1114552" y="369569"/>
                </a:moveTo>
                <a:lnTo>
                  <a:pt x="1112050" y="370839"/>
                </a:lnTo>
                <a:lnTo>
                  <a:pt x="1115174" y="370839"/>
                </a:lnTo>
                <a:lnTo>
                  <a:pt x="1114552" y="369569"/>
                </a:lnTo>
                <a:close/>
              </a:path>
              <a:path w="1897379" h="935989">
                <a:moveTo>
                  <a:pt x="1628927" y="369569"/>
                </a:moveTo>
                <a:lnTo>
                  <a:pt x="1627378" y="369569"/>
                </a:lnTo>
                <a:lnTo>
                  <a:pt x="1628686" y="370839"/>
                </a:lnTo>
                <a:lnTo>
                  <a:pt x="1628927" y="369569"/>
                </a:lnTo>
                <a:close/>
              </a:path>
              <a:path w="1897379" h="935989">
                <a:moveTo>
                  <a:pt x="1262233" y="369569"/>
                </a:moveTo>
                <a:lnTo>
                  <a:pt x="1261719" y="369569"/>
                </a:lnTo>
                <a:lnTo>
                  <a:pt x="1262024" y="370031"/>
                </a:lnTo>
                <a:lnTo>
                  <a:pt x="1262233" y="369569"/>
                </a:lnTo>
                <a:close/>
              </a:path>
              <a:path w="1897379" h="935989">
                <a:moveTo>
                  <a:pt x="854456" y="367029"/>
                </a:moveTo>
                <a:lnTo>
                  <a:pt x="847826" y="367029"/>
                </a:lnTo>
                <a:lnTo>
                  <a:pt x="847826" y="368299"/>
                </a:lnTo>
                <a:lnTo>
                  <a:pt x="852182" y="368299"/>
                </a:lnTo>
                <a:lnTo>
                  <a:pt x="851801" y="369569"/>
                </a:lnTo>
                <a:lnTo>
                  <a:pt x="854456" y="367029"/>
                </a:lnTo>
                <a:close/>
              </a:path>
              <a:path w="1897379" h="935989">
                <a:moveTo>
                  <a:pt x="854456" y="367029"/>
                </a:moveTo>
                <a:lnTo>
                  <a:pt x="851801" y="369569"/>
                </a:lnTo>
                <a:lnTo>
                  <a:pt x="856348" y="369569"/>
                </a:lnTo>
                <a:lnTo>
                  <a:pt x="856348" y="368299"/>
                </a:lnTo>
                <a:lnTo>
                  <a:pt x="854456" y="367029"/>
                </a:lnTo>
                <a:close/>
              </a:path>
              <a:path w="1897379" h="935989">
                <a:moveTo>
                  <a:pt x="1133513" y="368299"/>
                </a:moveTo>
                <a:lnTo>
                  <a:pt x="1133083" y="369109"/>
                </a:lnTo>
                <a:lnTo>
                  <a:pt x="1133551" y="369569"/>
                </a:lnTo>
                <a:lnTo>
                  <a:pt x="1134110" y="369569"/>
                </a:lnTo>
                <a:lnTo>
                  <a:pt x="1133513" y="368299"/>
                </a:lnTo>
                <a:close/>
              </a:path>
              <a:path w="1897379" h="935989">
                <a:moveTo>
                  <a:pt x="1642008" y="364489"/>
                </a:moveTo>
                <a:lnTo>
                  <a:pt x="1632051" y="364489"/>
                </a:lnTo>
                <a:lnTo>
                  <a:pt x="1635785" y="365759"/>
                </a:lnTo>
                <a:lnTo>
                  <a:pt x="1640459" y="369569"/>
                </a:lnTo>
                <a:lnTo>
                  <a:pt x="1641081" y="368299"/>
                </a:lnTo>
                <a:lnTo>
                  <a:pt x="1642008" y="364489"/>
                </a:lnTo>
                <a:close/>
              </a:path>
              <a:path w="1897379" h="935989">
                <a:moveTo>
                  <a:pt x="1139803" y="363219"/>
                </a:moveTo>
                <a:lnTo>
                  <a:pt x="1127709" y="363219"/>
                </a:lnTo>
                <a:lnTo>
                  <a:pt x="1127709" y="364489"/>
                </a:lnTo>
                <a:lnTo>
                  <a:pt x="1129563" y="364489"/>
                </a:lnTo>
                <a:lnTo>
                  <a:pt x="1129563" y="367029"/>
                </a:lnTo>
                <a:lnTo>
                  <a:pt x="1130973" y="367029"/>
                </a:lnTo>
                <a:lnTo>
                  <a:pt x="1133083" y="369109"/>
                </a:lnTo>
                <a:lnTo>
                  <a:pt x="1133513" y="368299"/>
                </a:lnTo>
                <a:lnTo>
                  <a:pt x="1143893" y="368299"/>
                </a:lnTo>
                <a:lnTo>
                  <a:pt x="1141920" y="365759"/>
                </a:lnTo>
                <a:lnTo>
                  <a:pt x="1139803" y="363219"/>
                </a:lnTo>
                <a:close/>
              </a:path>
              <a:path w="1897379" h="935989">
                <a:moveTo>
                  <a:pt x="847826" y="367029"/>
                </a:moveTo>
                <a:lnTo>
                  <a:pt x="846886" y="367029"/>
                </a:lnTo>
                <a:lnTo>
                  <a:pt x="845654" y="368299"/>
                </a:lnTo>
                <a:lnTo>
                  <a:pt x="847826" y="368299"/>
                </a:lnTo>
                <a:lnTo>
                  <a:pt x="847826" y="367029"/>
                </a:lnTo>
                <a:close/>
              </a:path>
              <a:path w="1897379" h="935989">
                <a:moveTo>
                  <a:pt x="1007224" y="364489"/>
                </a:moveTo>
                <a:lnTo>
                  <a:pt x="1006970" y="365759"/>
                </a:lnTo>
                <a:lnTo>
                  <a:pt x="1010132" y="368299"/>
                </a:lnTo>
                <a:lnTo>
                  <a:pt x="1007325" y="365759"/>
                </a:lnTo>
                <a:lnTo>
                  <a:pt x="1007198" y="365759"/>
                </a:lnTo>
                <a:lnTo>
                  <a:pt x="1007224" y="364489"/>
                </a:lnTo>
                <a:close/>
              </a:path>
              <a:path w="1897379" h="935989">
                <a:moveTo>
                  <a:pt x="1033830" y="367029"/>
                </a:moveTo>
                <a:lnTo>
                  <a:pt x="1029042" y="367029"/>
                </a:lnTo>
                <a:lnTo>
                  <a:pt x="1028252" y="367889"/>
                </a:lnTo>
                <a:lnTo>
                  <a:pt x="1028153" y="368299"/>
                </a:lnTo>
                <a:lnTo>
                  <a:pt x="1034542" y="368299"/>
                </a:lnTo>
                <a:lnTo>
                  <a:pt x="1033830" y="367029"/>
                </a:lnTo>
                <a:close/>
              </a:path>
              <a:path w="1897379" h="935989">
                <a:moveTo>
                  <a:pt x="1035342" y="367029"/>
                </a:moveTo>
                <a:lnTo>
                  <a:pt x="1033830" y="367029"/>
                </a:lnTo>
                <a:lnTo>
                  <a:pt x="1034542" y="368299"/>
                </a:lnTo>
                <a:lnTo>
                  <a:pt x="1035342" y="367029"/>
                </a:lnTo>
                <a:close/>
              </a:path>
              <a:path w="1897379" h="935989">
                <a:moveTo>
                  <a:pt x="1420397" y="365759"/>
                </a:moveTo>
                <a:lnTo>
                  <a:pt x="1313726" y="365759"/>
                </a:lnTo>
                <a:lnTo>
                  <a:pt x="1313726" y="366112"/>
                </a:lnTo>
                <a:lnTo>
                  <a:pt x="1314056" y="367029"/>
                </a:lnTo>
                <a:lnTo>
                  <a:pt x="1313685" y="367609"/>
                </a:lnTo>
                <a:lnTo>
                  <a:pt x="1313637" y="368299"/>
                </a:lnTo>
                <a:lnTo>
                  <a:pt x="1424012" y="368299"/>
                </a:lnTo>
                <a:lnTo>
                  <a:pt x="1420397" y="365759"/>
                </a:lnTo>
                <a:close/>
              </a:path>
              <a:path w="1897379" h="935989">
                <a:moveTo>
                  <a:pt x="1450124" y="364489"/>
                </a:moveTo>
                <a:lnTo>
                  <a:pt x="1418590" y="364489"/>
                </a:lnTo>
                <a:lnTo>
                  <a:pt x="1424012" y="368299"/>
                </a:lnTo>
                <a:lnTo>
                  <a:pt x="1425371" y="367029"/>
                </a:lnTo>
                <a:lnTo>
                  <a:pt x="1444248" y="367029"/>
                </a:lnTo>
                <a:lnTo>
                  <a:pt x="1450124" y="364489"/>
                </a:lnTo>
                <a:close/>
              </a:path>
              <a:path w="1897379" h="935989">
                <a:moveTo>
                  <a:pt x="452437" y="364489"/>
                </a:moveTo>
                <a:lnTo>
                  <a:pt x="447446" y="364489"/>
                </a:lnTo>
                <a:lnTo>
                  <a:pt x="450710" y="365759"/>
                </a:lnTo>
                <a:lnTo>
                  <a:pt x="451662" y="367029"/>
                </a:lnTo>
                <a:lnTo>
                  <a:pt x="452462" y="367029"/>
                </a:lnTo>
                <a:lnTo>
                  <a:pt x="453542" y="365759"/>
                </a:lnTo>
                <a:lnTo>
                  <a:pt x="452424" y="365759"/>
                </a:lnTo>
                <a:lnTo>
                  <a:pt x="452437" y="364489"/>
                </a:lnTo>
                <a:close/>
              </a:path>
              <a:path w="1897379" h="935989">
                <a:moveTo>
                  <a:pt x="992263" y="363219"/>
                </a:moveTo>
                <a:lnTo>
                  <a:pt x="986929" y="363219"/>
                </a:lnTo>
                <a:lnTo>
                  <a:pt x="986759" y="364497"/>
                </a:lnTo>
                <a:lnTo>
                  <a:pt x="989482" y="367029"/>
                </a:lnTo>
                <a:lnTo>
                  <a:pt x="990752" y="367029"/>
                </a:lnTo>
                <a:lnTo>
                  <a:pt x="991057" y="365759"/>
                </a:lnTo>
                <a:lnTo>
                  <a:pt x="992263" y="363219"/>
                </a:lnTo>
                <a:close/>
              </a:path>
              <a:path w="1897379" h="935989">
                <a:moveTo>
                  <a:pt x="1106697" y="359409"/>
                </a:moveTo>
                <a:lnTo>
                  <a:pt x="1105941" y="359409"/>
                </a:lnTo>
                <a:lnTo>
                  <a:pt x="1106525" y="363219"/>
                </a:lnTo>
                <a:lnTo>
                  <a:pt x="1107249" y="367029"/>
                </a:lnTo>
                <a:lnTo>
                  <a:pt x="1109345" y="365759"/>
                </a:lnTo>
                <a:lnTo>
                  <a:pt x="1129563" y="365759"/>
                </a:lnTo>
                <a:lnTo>
                  <a:pt x="1129563" y="364489"/>
                </a:lnTo>
                <a:lnTo>
                  <a:pt x="1120470" y="364489"/>
                </a:lnTo>
                <a:lnTo>
                  <a:pt x="1119301" y="361949"/>
                </a:lnTo>
                <a:lnTo>
                  <a:pt x="1116965" y="361949"/>
                </a:lnTo>
                <a:lnTo>
                  <a:pt x="1115561" y="360679"/>
                </a:lnTo>
                <a:lnTo>
                  <a:pt x="1108329" y="360679"/>
                </a:lnTo>
                <a:lnTo>
                  <a:pt x="1106697" y="359409"/>
                </a:lnTo>
                <a:close/>
              </a:path>
              <a:path w="1897379" h="935989">
                <a:moveTo>
                  <a:pt x="1313599" y="363219"/>
                </a:moveTo>
                <a:lnTo>
                  <a:pt x="1307299" y="363219"/>
                </a:lnTo>
                <a:lnTo>
                  <a:pt x="1311008" y="367029"/>
                </a:lnTo>
                <a:lnTo>
                  <a:pt x="1311846" y="365759"/>
                </a:lnTo>
                <a:lnTo>
                  <a:pt x="1313599" y="365759"/>
                </a:lnTo>
                <a:lnTo>
                  <a:pt x="1313599" y="363219"/>
                </a:lnTo>
                <a:close/>
              </a:path>
              <a:path w="1897379" h="935989">
                <a:moveTo>
                  <a:pt x="1311846" y="365759"/>
                </a:moveTo>
                <a:lnTo>
                  <a:pt x="1311008" y="367029"/>
                </a:lnTo>
                <a:lnTo>
                  <a:pt x="1313726" y="367029"/>
                </a:lnTo>
                <a:lnTo>
                  <a:pt x="1311846" y="365759"/>
                </a:lnTo>
                <a:close/>
              </a:path>
              <a:path w="1897379" h="935989">
                <a:moveTo>
                  <a:pt x="1313599" y="365759"/>
                </a:moveTo>
                <a:lnTo>
                  <a:pt x="1311846" y="365759"/>
                </a:lnTo>
                <a:lnTo>
                  <a:pt x="1313726" y="367029"/>
                </a:lnTo>
                <a:lnTo>
                  <a:pt x="1313726" y="366112"/>
                </a:lnTo>
                <a:lnTo>
                  <a:pt x="1313599" y="365759"/>
                </a:lnTo>
                <a:close/>
              </a:path>
              <a:path w="1897379" h="935989">
                <a:moveTo>
                  <a:pt x="1473530" y="349249"/>
                </a:moveTo>
                <a:lnTo>
                  <a:pt x="1380375" y="349249"/>
                </a:lnTo>
                <a:lnTo>
                  <a:pt x="1381239" y="351789"/>
                </a:lnTo>
                <a:lnTo>
                  <a:pt x="1383449" y="351789"/>
                </a:lnTo>
                <a:lnTo>
                  <a:pt x="1383652" y="353059"/>
                </a:lnTo>
                <a:lnTo>
                  <a:pt x="1387043" y="354329"/>
                </a:lnTo>
                <a:lnTo>
                  <a:pt x="1388732" y="355599"/>
                </a:lnTo>
                <a:lnTo>
                  <a:pt x="1390091" y="361949"/>
                </a:lnTo>
                <a:lnTo>
                  <a:pt x="1392123" y="361949"/>
                </a:lnTo>
                <a:lnTo>
                  <a:pt x="1392796" y="364489"/>
                </a:lnTo>
                <a:lnTo>
                  <a:pt x="1450152" y="364497"/>
                </a:lnTo>
                <a:lnTo>
                  <a:pt x="1455216" y="365759"/>
                </a:lnTo>
                <a:lnTo>
                  <a:pt x="1459966" y="367029"/>
                </a:lnTo>
                <a:lnTo>
                  <a:pt x="1464373" y="365759"/>
                </a:lnTo>
                <a:lnTo>
                  <a:pt x="1469809" y="359409"/>
                </a:lnTo>
                <a:lnTo>
                  <a:pt x="1473187" y="359409"/>
                </a:lnTo>
                <a:lnTo>
                  <a:pt x="1473873" y="354329"/>
                </a:lnTo>
                <a:lnTo>
                  <a:pt x="1470825" y="353059"/>
                </a:lnTo>
                <a:lnTo>
                  <a:pt x="1473530" y="349249"/>
                </a:lnTo>
                <a:close/>
              </a:path>
              <a:path w="1897379" h="935989">
                <a:moveTo>
                  <a:pt x="1475905" y="349249"/>
                </a:moveTo>
                <a:lnTo>
                  <a:pt x="1473530" y="349249"/>
                </a:lnTo>
                <a:lnTo>
                  <a:pt x="1470825" y="353059"/>
                </a:lnTo>
                <a:lnTo>
                  <a:pt x="1473873" y="354329"/>
                </a:lnTo>
                <a:lnTo>
                  <a:pt x="1473187" y="359409"/>
                </a:lnTo>
                <a:lnTo>
                  <a:pt x="1469809" y="359409"/>
                </a:lnTo>
                <a:lnTo>
                  <a:pt x="1464373" y="365759"/>
                </a:lnTo>
                <a:lnTo>
                  <a:pt x="1459966" y="367029"/>
                </a:lnTo>
                <a:lnTo>
                  <a:pt x="1568500" y="367029"/>
                </a:lnTo>
                <a:lnTo>
                  <a:pt x="1568157" y="361949"/>
                </a:lnTo>
                <a:lnTo>
                  <a:pt x="1576895" y="361949"/>
                </a:lnTo>
                <a:lnTo>
                  <a:pt x="1576793" y="360679"/>
                </a:lnTo>
                <a:lnTo>
                  <a:pt x="1577047" y="359409"/>
                </a:lnTo>
                <a:lnTo>
                  <a:pt x="1576616" y="358139"/>
                </a:lnTo>
                <a:lnTo>
                  <a:pt x="1575854" y="356869"/>
                </a:lnTo>
                <a:lnTo>
                  <a:pt x="1576616" y="355599"/>
                </a:lnTo>
                <a:lnTo>
                  <a:pt x="1575993" y="353059"/>
                </a:lnTo>
                <a:lnTo>
                  <a:pt x="1575917" y="351789"/>
                </a:lnTo>
                <a:lnTo>
                  <a:pt x="1482356" y="351789"/>
                </a:lnTo>
                <a:lnTo>
                  <a:pt x="1478622" y="350519"/>
                </a:lnTo>
                <a:lnTo>
                  <a:pt x="1475905" y="349249"/>
                </a:lnTo>
                <a:close/>
              </a:path>
              <a:path w="1897379" h="935989">
                <a:moveTo>
                  <a:pt x="1632051" y="364489"/>
                </a:moveTo>
                <a:lnTo>
                  <a:pt x="1625981" y="364489"/>
                </a:lnTo>
                <a:lnTo>
                  <a:pt x="1628317" y="367029"/>
                </a:lnTo>
                <a:lnTo>
                  <a:pt x="1632051" y="364489"/>
                </a:lnTo>
                <a:close/>
              </a:path>
              <a:path w="1897379" h="935989">
                <a:moveTo>
                  <a:pt x="1328648" y="332739"/>
                </a:moveTo>
                <a:lnTo>
                  <a:pt x="1327581" y="337819"/>
                </a:lnTo>
                <a:lnTo>
                  <a:pt x="1324013" y="345439"/>
                </a:lnTo>
                <a:lnTo>
                  <a:pt x="1325740" y="346709"/>
                </a:lnTo>
                <a:lnTo>
                  <a:pt x="1326388" y="347979"/>
                </a:lnTo>
                <a:lnTo>
                  <a:pt x="1315339" y="347979"/>
                </a:lnTo>
                <a:lnTo>
                  <a:pt x="1311960" y="349249"/>
                </a:lnTo>
                <a:lnTo>
                  <a:pt x="1314297" y="350519"/>
                </a:lnTo>
                <a:lnTo>
                  <a:pt x="1314297" y="355599"/>
                </a:lnTo>
                <a:lnTo>
                  <a:pt x="1316863" y="359409"/>
                </a:lnTo>
                <a:lnTo>
                  <a:pt x="1315923" y="361949"/>
                </a:lnTo>
                <a:lnTo>
                  <a:pt x="1313599" y="363219"/>
                </a:lnTo>
                <a:lnTo>
                  <a:pt x="1313599" y="365759"/>
                </a:lnTo>
                <a:lnTo>
                  <a:pt x="1313726" y="366112"/>
                </a:lnTo>
                <a:lnTo>
                  <a:pt x="1313726" y="365759"/>
                </a:lnTo>
                <a:lnTo>
                  <a:pt x="1420397" y="365759"/>
                </a:lnTo>
                <a:lnTo>
                  <a:pt x="1418590" y="364489"/>
                </a:lnTo>
                <a:lnTo>
                  <a:pt x="1392796" y="364489"/>
                </a:lnTo>
                <a:lnTo>
                  <a:pt x="1392123" y="361949"/>
                </a:lnTo>
                <a:lnTo>
                  <a:pt x="1390091" y="361949"/>
                </a:lnTo>
                <a:lnTo>
                  <a:pt x="1388732" y="355599"/>
                </a:lnTo>
                <a:lnTo>
                  <a:pt x="1387043" y="354329"/>
                </a:lnTo>
                <a:lnTo>
                  <a:pt x="1383652" y="353059"/>
                </a:lnTo>
                <a:lnTo>
                  <a:pt x="1383449" y="351789"/>
                </a:lnTo>
                <a:lnTo>
                  <a:pt x="1381239" y="351789"/>
                </a:lnTo>
                <a:lnTo>
                  <a:pt x="1380375" y="349249"/>
                </a:lnTo>
                <a:lnTo>
                  <a:pt x="1375625" y="349249"/>
                </a:lnTo>
                <a:lnTo>
                  <a:pt x="1367345" y="347979"/>
                </a:lnTo>
                <a:lnTo>
                  <a:pt x="1364970" y="344169"/>
                </a:lnTo>
                <a:lnTo>
                  <a:pt x="1367345" y="344169"/>
                </a:lnTo>
                <a:lnTo>
                  <a:pt x="1367345" y="340359"/>
                </a:lnTo>
                <a:lnTo>
                  <a:pt x="1368628" y="337819"/>
                </a:lnTo>
                <a:lnTo>
                  <a:pt x="1367663" y="336549"/>
                </a:lnTo>
                <a:lnTo>
                  <a:pt x="1336522" y="336549"/>
                </a:lnTo>
                <a:lnTo>
                  <a:pt x="1335443" y="335279"/>
                </a:lnTo>
                <a:lnTo>
                  <a:pt x="1329944" y="335279"/>
                </a:lnTo>
                <a:lnTo>
                  <a:pt x="1328648" y="332739"/>
                </a:lnTo>
                <a:close/>
              </a:path>
              <a:path w="1897379" h="935989">
                <a:moveTo>
                  <a:pt x="469163" y="361949"/>
                </a:moveTo>
                <a:lnTo>
                  <a:pt x="452678" y="361949"/>
                </a:lnTo>
                <a:lnTo>
                  <a:pt x="452472" y="363095"/>
                </a:lnTo>
                <a:lnTo>
                  <a:pt x="452424" y="365759"/>
                </a:lnTo>
                <a:lnTo>
                  <a:pt x="453542" y="365759"/>
                </a:lnTo>
                <a:lnTo>
                  <a:pt x="455307" y="364489"/>
                </a:lnTo>
                <a:lnTo>
                  <a:pt x="457873" y="363219"/>
                </a:lnTo>
                <a:lnTo>
                  <a:pt x="467605" y="363219"/>
                </a:lnTo>
                <a:lnTo>
                  <a:pt x="469163" y="361949"/>
                </a:lnTo>
                <a:close/>
              </a:path>
              <a:path w="1897379" h="935989">
                <a:moveTo>
                  <a:pt x="467605" y="363219"/>
                </a:moveTo>
                <a:lnTo>
                  <a:pt x="463550" y="363219"/>
                </a:lnTo>
                <a:lnTo>
                  <a:pt x="464489" y="365759"/>
                </a:lnTo>
                <a:lnTo>
                  <a:pt x="467605" y="363219"/>
                </a:lnTo>
                <a:close/>
              </a:path>
              <a:path w="1897379" h="935989">
                <a:moveTo>
                  <a:pt x="906475" y="364489"/>
                </a:moveTo>
                <a:lnTo>
                  <a:pt x="901255" y="364489"/>
                </a:lnTo>
                <a:lnTo>
                  <a:pt x="904379" y="365759"/>
                </a:lnTo>
                <a:lnTo>
                  <a:pt x="906475" y="364489"/>
                </a:lnTo>
                <a:close/>
              </a:path>
              <a:path w="1897379" h="935989">
                <a:moveTo>
                  <a:pt x="908354" y="364489"/>
                </a:moveTo>
                <a:lnTo>
                  <a:pt x="906463" y="364497"/>
                </a:lnTo>
                <a:lnTo>
                  <a:pt x="904379" y="365759"/>
                </a:lnTo>
                <a:lnTo>
                  <a:pt x="908545" y="365759"/>
                </a:lnTo>
                <a:lnTo>
                  <a:pt x="908354" y="364489"/>
                </a:lnTo>
                <a:close/>
              </a:path>
              <a:path w="1897379" h="935989">
                <a:moveTo>
                  <a:pt x="1009370" y="359409"/>
                </a:moveTo>
                <a:lnTo>
                  <a:pt x="990130" y="359409"/>
                </a:lnTo>
                <a:lnTo>
                  <a:pt x="991908" y="361949"/>
                </a:lnTo>
                <a:lnTo>
                  <a:pt x="993114" y="363219"/>
                </a:lnTo>
                <a:lnTo>
                  <a:pt x="994321" y="363219"/>
                </a:lnTo>
                <a:lnTo>
                  <a:pt x="998156" y="365759"/>
                </a:lnTo>
                <a:lnTo>
                  <a:pt x="1003566" y="365759"/>
                </a:lnTo>
                <a:lnTo>
                  <a:pt x="1007203" y="364497"/>
                </a:lnTo>
                <a:lnTo>
                  <a:pt x="1007269" y="364143"/>
                </a:lnTo>
                <a:lnTo>
                  <a:pt x="1007370" y="363095"/>
                </a:lnTo>
                <a:lnTo>
                  <a:pt x="1007198" y="361949"/>
                </a:lnTo>
                <a:lnTo>
                  <a:pt x="1008024" y="360679"/>
                </a:lnTo>
                <a:lnTo>
                  <a:pt x="1010132" y="360679"/>
                </a:lnTo>
                <a:lnTo>
                  <a:pt x="1009370" y="359409"/>
                </a:lnTo>
                <a:close/>
              </a:path>
              <a:path w="1897379" h="935989">
                <a:moveTo>
                  <a:pt x="1008115" y="353288"/>
                </a:moveTo>
                <a:lnTo>
                  <a:pt x="1007800" y="353477"/>
                </a:lnTo>
                <a:lnTo>
                  <a:pt x="1007681" y="354329"/>
                </a:lnTo>
                <a:lnTo>
                  <a:pt x="1006386" y="354329"/>
                </a:lnTo>
                <a:lnTo>
                  <a:pt x="1006271" y="356869"/>
                </a:lnTo>
                <a:lnTo>
                  <a:pt x="1008608" y="358139"/>
                </a:lnTo>
                <a:lnTo>
                  <a:pt x="1010132" y="360679"/>
                </a:lnTo>
                <a:lnTo>
                  <a:pt x="1008024" y="360679"/>
                </a:lnTo>
                <a:lnTo>
                  <a:pt x="1007198" y="361949"/>
                </a:lnTo>
                <a:lnTo>
                  <a:pt x="1007440" y="363219"/>
                </a:lnTo>
                <a:lnTo>
                  <a:pt x="1007269" y="364143"/>
                </a:lnTo>
                <a:lnTo>
                  <a:pt x="1007198" y="365759"/>
                </a:lnTo>
                <a:lnTo>
                  <a:pt x="1034376" y="365759"/>
                </a:lnTo>
                <a:lnTo>
                  <a:pt x="1033056" y="361949"/>
                </a:lnTo>
                <a:lnTo>
                  <a:pt x="1035227" y="361949"/>
                </a:lnTo>
                <a:lnTo>
                  <a:pt x="1036624" y="358139"/>
                </a:lnTo>
                <a:lnTo>
                  <a:pt x="1039025" y="356869"/>
                </a:lnTo>
                <a:lnTo>
                  <a:pt x="1015695" y="356869"/>
                </a:lnTo>
                <a:lnTo>
                  <a:pt x="1011491" y="355599"/>
                </a:lnTo>
                <a:lnTo>
                  <a:pt x="1010310" y="355599"/>
                </a:lnTo>
                <a:lnTo>
                  <a:pt x="1009281" y="354329"/>
                </a:lnTo>
                <a:lnTo>
                  <a:pt x="1008115" y="353288"/>
                </a:lnTo>
                <a:close/>
              </a:path>
              <a:path w="1897379" h="935989">
                <a:moveTo>
                  <a:pt x="1198156" y="363219"/>
                </a:moveTo>
                <a:lnTo>
                  <a:pt x="1197222" y="364497"/>
                </a:lnTo>
                <a:lnTo>
                  <a:pt x="1195984" y="365759"/>
                </a:lnTo>
                <a:lnTo>
                  <a:pt x="1202194" y="365759"/>
                </a:lnTo>
                <a:lnTo>
                  <a:pt x="1200645" y="364489"/>
                </a:lnTo>
                <a:lnTo>
                  <a:pt x="1198156" y="363219"/>
                </a:lnTo>
                <a:close/>
              </a:path>
              <a:path w="1897379" h="935989">
                <a:moveTo>
                  <a:pt x="1278407" y="361949"/>
                </a:moveTo>
                <a:lnTo>
                  <a:pt x="1270850" y="361949"/>
                </a:lnTo>
                <a:lnTo>
                  <a:pt x="1276464" y="365759"/>
                </a:lnTo>
                <a:lnTo>
                  <a:pt x="1278178" y="365759"/>
                </a:lnTo>
                <a:lnTo>
                  <a:pt x="1278407" y="361949"/>
                </a:lnTo>
                <a:close/>
              </a:path>
              <a:path w="1897379" h="935989">
                <a:moveTo>
                  <a:pt x="1282534" y="360679"/>
                </a:moveTo>
                <a:lnTo>
                  <a:pt x="1278483" y="360679"/>
                </a:lnTo>
                <a:lnTo>
                  <a:pt x="1278178" y="365759"/>
                </a:lnTo>
                <a:lnTo>
                  <a:pt x="1309319" y="365759"/>
                </a:lnTo>
                <a:lnTo>
                  <a:pt x="1308309" y="364489"/>
                </a:lnTo>
                <a:lnTo>
                  <a:pt x="1306664" y="364489"/>
                </a:lnTo>
                <a:lnTo>
                  <a:pt x="1302004" y="363219"/>
                </a:lnTo>
                <a:lnTo>
                  <a:pt x="1288910" y="363219"/>
                </a:lnTo>
                <a:lnTo>
                  <a:pt x="1285024" y="361949"/>
                </a:lnTo>
                <a:lnTo>
                  <a:pt x="1282534" y="360679"/>
                </a:lnTo>
                <a:close/>
              </a:path>
              <a:path w="1897379" h="935989">
                <a:moveTo>
                  <a:pt x="894232" y="361949"/>
                </a:moveTo>
                <a:lnTo>
                  <a:pt x="888555" y="361949"/>
                </a:lnTo>
                <a:lnTo>
                  <a:pt x="891590" y="364489"/>
                </a:lnTo>
                <a:lnTo>
                  <a:pt x="894232" y="364489"/>
                </a:lnTo>
                <a:lnTo>
                  <a:pt x="894232" y="361949"/>
                </a:lnTo>
                <a:close/>
              </a:path>
              <a:path w="1897379" h="935989">
                <a:moveTo>
                  <a:pt x="895743" y="361949"/>
                </a:moveTo>
                <a:lnTo>
                  <a:pt x="894232" y="361949"/>
                </a:lnTo>
                <a:lnTo>
                  <a:pt x="894232" y="364489"/>
                </a:lnTo>
                <a:lnTo>
                  <a:pt x="897636" y="364489"/>
                </a:lnTo>
                <a:lnTo>
                  <a:pt x="895743" y="361949"/>
                </a:lnTo>
                <a:close/>
              </a:path>
              <a:path w="1897379" h="935989">
                <a:moveTo>
                  <a:pt x="928052" y="332739"/>
                </a:moveTo>
                <a:lnTo>
                  <a:pt x="879944" y="332739"/>
                </a:lnTo>
                <a:lnTo>
                  <a:pt x="880097" y="336549"/>
                </a:lnTo>
                <a:lnTo>
                  <a:pt x="881570" y="339089"/>
                </a:lnTo>
                <a:lnTo>
                  <a:pt x="884148" y="339089"/>
                </a:lnTo>
                <a:lnTo>
                  <a:pt x="886701" y="340359"/>
                </a:lnTo>
                <a:lnTo>
                  <a:pt x="884758" y="341629"/>
                </a:lnTo>
                <a:lnTo>
                  <a:pt x="886320" y="345439"/>
                </a:lnTo>
                <a:lnTo>
                  <a:pt x="884377" y="347979"/>
                </a:lnTo>
                <a:lnTo>
                  <a:pt x="885164" y="351789"/>
                </a:lnTo>
                <a:lnTo>
                  <a:pt x="883513" y="358139"/>
                </a:lnTo>
                <a:lnTo>
                  <a:pt x="882269" y="359409"/>
                </a:lnTo>
                <a:lnTo>
                  <a:pt x="883132" y="359409"/>
                </a:lnTo>
                <a:lnTo>
                  <a:pt x="884351" y="360679"/>
                </a:lnTo>
                <a:lnTo>
                  <a:pt x="884948" y="360679"/>
                </a:lnTo>
                <a:lnTo>
                  <a:pt x="886091" y="361949"/>
                </a:lnTo>
                <a:lnTo>
                  <a:pt x="895743" y="361949"/>
                </a:lnTo>
                <a:lnTo>
                  <a:pt x="897636" y="364489"/>
                </a:lnTo>
                <a:lnTo>
                  <a:pt x="908189" y="364489"/>
                </a:lnTo>
                <a:lnTo>
                  <a:pt x="907110" y="360679"/>
                </a:lnTo>
                <a:lnTo>
                  <a:pt x="909828" y="359409"/>
                </a:lnTo>
                <a:lnTo>
                  <a:pt x="914958" y="358139"/>
                </a:lnTo>
                <a:lnTo>
                  <a:pt x="928455" y="358139"/>
                </a:lnTo>
                <a:lnTo>
                  <a:pt x="929424" y="356869"/>
                </a:lnTo>
                <a:lnTo>
                  <a:pt x="931418" y="356869"/>
                </a:lnTo>
                <a:lnTo>
                  <a:pt x="931494" y="355599"/>
                </a:lnTo>
                <a:lnTo>
                  <a:pt x="931811" y="355599"/>
                </a:lnTo>
                <a:lnTo>
                  <a:pt x="932357" y="354329"/>
                </a:lnTo>
                <a:lnTo>
                  <a:pt x="928395" y="354329"/>
                </a:lnTo>
                <a:lnTo>
                  <a:pt x="927569" y="353059"/>
                </a:lnTo>
                <a:lnTo>
                  <a:pt x="929220" y="350519"/>
                </a:lnTo>
                <a:lnTo>
                  <a:pt x="927696" y="349249"/>
                </a:lnTo>
                <a:lnTo>
                  <a:pt x="926058" y="346709"/>
                </a:lnTo>
                <a:lnTo>
                  <a:pt x="928624" y="346709"/>
                </a:lnTo>
                <a:lnTo>
                  <a:pt x="929563" y="345439"/>
                </a:lnTo>
                <a:lnTo>
                  <a:pt x="928395" y="345439"/>
                </a:lnTo>
                <a:lnTo>
                  <a:pt x="927925" y="344169"/>
                </a:lnTo>
                <a:lnTo>
                  <a:pt x="928865" y="341629"/>
                </a:lnTo>
                <a:lnTo>
                  <a:pt x="924077" y="341629"/>
                </a:lnTo>
                <a:lnTo>
                  <a:pt x="923721" y="340359"/>
                </a:lnTo>
                <a:lnTo>
                  <a:pt x="925118" y="336549"/>
                </a:lnTo>
                <a:lnTo>
                  <a:pt x="927569" y="335279"/>
                </a:lnTo>
                <a:lnTo>
                  <a:pt x="928052" y="332739"/>
                </a:lnTo>
                <a:close/>
              </a:path>
              <a:path w="1897379" h="935989">
                <a:moveTo>
                  <a:pt x="974305" y="346709"/>
                </a:moveTo>
                <a:lnTo>
                  <a:pt x="972794" y="347979"/>
                </a:lnTo>
                <a:lnTo>
                  <a:pt x="973264" y="350519"/>
                </a:lnTo>
                <a:lnTo>
                  <a:pt x="975461" y="350519"/>
                </a:lnTo>
                <a:lnTo>
                  <a:pt x="975461" y="354329"/>
                </a:lnTo>
                <a:lnTo>
                  <a:pt x="979881" y="356869"/>
                </a:lnTo>
                <a:lnTo>
                  <a:pt x="979766" y="358139"/>
                </a:lnTo>
                <a:lnTo>
                  <a:pt x="982408" y="359409"/>
                </a:lnTo>
                <a:lnTo>
                  <a:pt x="984046" y="361949"/>
                </a:lnTo>
                <a:lnTo>
                  <a:pt x="984923" y="363219"/>
                </a:lnTo>
                <a:lnTo>
                  <a:pt x="986751" y="364489"/>
                </a:lnTo>
                <a:lnTo>
                  <a:pt x="986929" y="363219"/>
                </a:lnTo>
                <a:lnTo>
                  <a:pt x="986751" y="361949"/>
                </a:lnTo>
                <a:lnTo>
                  <a:pt x="990104" y="356869"/>
                </a:lnTo>
                <a:lnTo>
                  <a:pt x="991641" y="356869"/>
                </a:lnTo>
                <a:lnTo>
                  <a:pt x="991895" y="351789"/>
                </a:lnTo>
                <a:lnTo>
                  <a:pt x="991621" y="349409"/>
                </a:lnTo>
                <a:lnTo>
                  <a:pt x="991569" y="349249"/>
                </a:lnTo>
                <a:lnTo>
                  <a:pt x="991441" y="349170"/>
                </a:lnTo>
                <a:lnTo>
                  <a:pt x="988999" y="347979"/>
                </a:lnTo>
                <a:lnTo>
                  <a:pt x="976388" y="347979"/>
                </a:lnTo>
                <a:lnTo>
                  <a:pt x="974305" y="346709"/>
                </a:lnTo>
                <a:close/>
              </a:path>
              <a:path w="1897379" h="935989">
                <a:moveTo>
                  <a:pt x="1138906" y="359409"/>
                </a:moveTo>
                <a:lnTo>
                  <a:pt x="1114158" y="359409"/>
                </a:lnTo>
                <a:lnTo>
                  <a:pt x="1116965" y="361949"/>
                </a:lnTo>
                <a:lnTo>
                  <a:pt x="1119301" y="361949"/>
                </a:lnTo>
                <a:lnTo>
                  <a:pt x="1120470" y="364489"/>
                </a:lnTo>
                <a:lnTo>
                  <a:pt x="1122337" y="363219"/>
                </a:lnTo>
                <a:lnTo>
                  <a:pt x="1139803" y="363219"/>
                </a:lnTo>
                <a:lnTo>
                  <a:pt x="1138745" y="361949"/>
                </a:lnTo>
                <a:lnTo>
                  <a:pt x="1138906" y="359409"/>
                </a:lnTo>
                <a:close/>
              </a:path>
              <a:path w="1897379" h="935989">
                <a:moveTo>
                  <a:pt x="1127709" y="363219"/>
                </a:moveTo>
                <a:lnTo>
                  <a:pt x="1122337" y="363219"/>
                </a:lnTo>
                <a:lnTo>
                  <a:pt x="1120470" y="364489"/>
                </a:lnTo>
                <a:lnTo>
                  <a:pt x="1127709" y="364489"/>
                </a:lnTo>
                <a:lnTo>
                  <a:pt x="1127709" y="363219"/>
                </a:lnTo>
                <a:close/>
              </a:path>
              <a:path w="1897379" h="935989">
                <a:moveTo>
                  <a:pt x="1315923" y="361949"/>
                </a:moveTo>
                <a:lnTo>
                  <a:pt x="1292656" y="361949"/>
                </a:lnTo>
                <a:lnTo>
                  <a:pt x="1302004" y="363219"/>
                </a:lnTo>
                <a:lnTo>
                  <a:pt x="1306664" y="364489"/>
                </a:lnTo>
                <a:lnTo>
                  <a:pt x="1307299" y="363219"/>
                </a:lnTo>
                <a:lnTo>
                  <a:pt x="1313599" y="363219"/>
                </a:lnTo>
                <a:lnTo>
                  <a:pt x="1315923" y="361949"/>
                </a:lnTo>
                <a:close/>
              </a:path>
              <a:path w="1897379" h="935989">
                <a:moveTo>
                  <a:pt x="1307299" y="363219"/>
                </a:moveTo>
                <a:lnTo>
                  <a:pt x="1306664" y="364489"/>
                </a:lnTo>
                <a:lnTo>
                  <a:pt x="1308309" y="364489"/>
                </a:lnTo>
                <a:lnTo>
                  <a:pt x="1307299" y="363219"/>
                </a:lnTo>
                <a:close/>
              </a:path>
              <a:path w="1897379" h="935989">
                <a:moveTo>
                  <a:pt x="1576895" y="361949"/>
                </a:moveTo>
                <a:lnTo>
                  <a:pt x="1571548" y="361949"/>
                </a:lnTo>
                <a:lnTo>
                  <a:pt x="1572234" y="364489"/>
                </a:lnTo>
                <a:lnTo>
                  <a:pt x="1576146" y="364489"/>
                </a:lnTo>
                <a:lnTo>
                  <a:pt x="1576997" y="363219"/>
                </a:lnTo>
                <a:lnTo>
                  <a:pt x="1576895" y="361949"/>
                </a:lnTo>
                <a:close/>
              </a:path>
              <a:path w="1897379" h="935989">
                <a:moveTo>
                  <a:pt x="1595556" y="360679"/>
                </a:moveTo>
                <a:lnTo>
                  <a:pt x="1583321" y="360679"/>
                </a:lnTo>
                <a:lnTo>
                  <a:pt x="1585264" y="364489"/>
                </a:lnTo>
                <a:lnTo>
                  <a:pt x="1589620" y="364489"/>
                </a:lnTo>
                <a:lnTo>
                  <a:pt x="1595556" y="360679"/>
                </a:lnTo>
                <a:close/>
              </a:path>
              <a:path w="1897379" h="935989">
                <a:moveTo>
                  <a:pt x="995197" y="340359"/>
                </a:moveTo>
                <a:lnTo>
                  <a:pt x="993800" y="340359"/>
                </a:lnTo>
                <a:lnTo>
                  <a:pt x="990561" y="341629"/>
                </a:lnTo>
                <a:lnTo>
                  <a:pt x="988314" y="341629"/>
                </a:lnTo>
                <a:lnTo>
                  <a:pt x="988466" y="342899"/>
                </a:lnTo>
                <a:lnTo>
                  <a:pt x="988834" y="344169"/>
                </a:lnTo>
                <a:lnTo>
                  <a:pt x="991362" y="345439"/>
                </a:lnTo>
                <a:lnTo>
                  <a:pt x="990739" y="346709"/>
                </a:lnTo>
                <a:lnTo>
                  <a:pt x="991984" y="350519"/>
                </a:lnTo>
                <a:lnTo>
                  <a:pt x="991781" y="356869"/>
                </a:lnTo>
                <a:lnTo>
                  <a:pt x="990587" y="356869"/>
                </a:lnTo>
                <a:lnTo>
                  <a:pt x="988987" y="359409"/>
                </a:lnTo>
                <a:lnTo>
                  <a:pt x="986853" y="361949"/>
                </a:lnTo>
                <a:lnTo>
                  <a:pt x="987018" y="363219"/>
                </a:lnTo>
                <a:lnTo>
                  <a:pt x="993114" y="363219"/>
                </a:lnTo>
                <a:lnTo>
                  <a:pt x="991908" y="361949"/>
                </a:lnTo>
                <a:lnTo>
                  <a:pt x="990130" y="359409"/>
                </a:lnTo>
                <a:lnTo>
                  <a:pt x="1009370" y="359409"/>
                </a:lnTo>
                <a:lnTo>
                  <a:pt x="1008608" y="358139"/>
                </a:lnTo>
                <a:lnTo>
                  <a:pt x="1007440" y="358139"/>
                </a:lnTo>
                <a:lnTo>
                  <a:pt x="1006271" y="356869"/>
                </a:lnTo>
                <a:lnTo>
                  <a:pt x="1006386" y="354329"/>
                </a:lnTo>
                <a:lnTo>
                  <a:pt x="1007800" y="353477"/>
                </a:lnTo>
                <a:lnTo>
                  <a:pt x="1007859" y="353059"/>
                </a:lnTo>
                <a:lnTo>
                  <a:pt x="1008113" y="353059"/>
                </a:lnTo>
                <a:lnTo>
                  <a:pt x="1007554" y="351789"/>
                </a:lnTo>
                <a:lnTo>
                  <a:pt x="1007554" y="350519"/>
                </a:lnTo>
                <a:lnTo>
                  <a:pt x="1002538" y="349249"/>
                </a:lnTo>
                <a:lnTo>
                  <a:pt x="1000899" y="349249"/>
                </a:lnTo>
                <a:lnTo>
                  <a:pt x="1002296" y="346709"/>
                </a:lnTo>
                <a:lnTo>
                  <a:pt x="999731" y="346709"/>
                </a:lnTo>
                <a:lnTo>
                  <a:pt x="999274" y="345439"/>
                </a:lnTo>
                <a:lnTo>
                  <a:pt x="999274" y="342899"/>
                </a:lnTo>
                <a:lnTo>
                  <a:pt x="997280" y="341629"/>
                </a:lnTo>
                <a:lnTo>
                  <a:pt x="997303" y="341498"/>
                </a:lnTo>
                <a:lnTo>
                  <a:pt x="995197" y="340359"/>
                </a:lnTo>
                <a:close/>
              </a:path>
              <a:path w="1897379" h="935989">
                <a:moveTo>
                  <a:pt x="1316393" y="360679"/>
                </a:moveTo>
                <a:lnTo>
                  <a:pt x="1282534" y="360679"/>
                </a:lnTo>
                <a:lnTo>
                  <a:pt x="1285024" y="361949"/>
                </a:lnTo>
                <a:lnTo>
                  <a:pt x="1288910" y="363219"/>
                </a:lnTo>
                <a:lnTo>
                  <a:pt x="1292656" y="361949"/>
                </a:lnTo>
                <a:lnTo>
                  <a:pt x="1315923" y="361949"/>
                </a:lnTo>
                <a:lnTo>
                  <a:pt x="1316393" y="360679"/>
                </a:lnTo>
                <a:close/>
              </a:path>
              <a:path w="1897379" h="935989">
                <a:moveTo>
                  <a:pt x="1292656" y="361949"/>
                </a:moveTo>
                <a:lnTo>
                  <a:pt x="1288910" y="363219"/>
                </a:lnTo>
                <a:lnTo>
                  <a:pt x="1302004" y="363219"/>
                </a:lnTo>
                <a:lnTo>
                  <a:pt x="1292656" y="361949"/>
                </a:lnTo>
                <a:close/>
              </a:path>
              <a:path w="1897379" h="935989">
                <a:moveTo>
                  <a:pt x="1579892" y="346709"/>
                </a:moveTo>
                <a:lnTo>
                  <a:pt x="1578343" y="350519"/>
                </a:lnTo>
                <a:lnTo>
                  <a:pt x="1575841" y="350519"/>
                </a:lnTo>
                <a:lnTo>
                  <a:pt x="1575993" y="353059"/>
                </a:lnTo>
                <a:lnTo>
                  <a:pt x="1576616" y="355599"/>
                </a:lnTo>
                <a:lnTo>
                  <a:pt x="1575854" y="356869"/>
                </a:lnTo>
                <a:lnTo>
                  <a:pt x="1576616" y="358139"/>
                </a:lnTo>
                <a:lnTo>
                  <a:pt x="1577047" y="359409"/>
                </a:lnTo>
                <a:lnTo>
                  <a:pt x="1576793" y="360679"/>
                </a:lnTo>
                <a:lnTo>
                  <a:pt x="1576997" y="363219"/>
                </a:lnTo>
                <a:lnTo>
                  <a:pt x="1578889" y="361949"/>
                </a:lnTo>
                <a:lnTo>
                  <a:pt x="1580616" y="360679"/>
                </a:lnTo>
                <a:lnTo>
                  <a:pt x="1595556" y="360679"/>
                </a:lnTo>
                <a:lnTo>
                  <a:pt x="1599514" y="358139"/>
                </a:lnTo>
                <a:lnTo>
                  <a:pt x="1599666" y="355599"/>
                </a:lnTo>
                <a:lnTo>
                  <a:pt x="1605432" y="350519"/>
                </a:lnTo>
                <a:lnTo>
                  <a:pt x="1606522" y="349249"/>
                </a:lnTo>
                <a:lnTo>
                  <a:pt x="1583004" y="349249"/>
                </a:lnTo>
                <a:lnTo>
                  <a:pt x="1579892" y="346709"/>
                </a:lnTo>
                <a:close/>
              </a:path>
              <a:path w="1897379" h="935989">
                <a:moveTo>
                  <a:pt x="470916" y="361949"/>
                </a:moveTo>
                <a:lnTo>
                  <a:pt x="469633" y="361949"/>
                </a:lnTo>
                <a:lnTo>
                  <a:pt x="470102" y="363095"/>
                </a:lnTo>
                <a:lnTo>
                  <a:pt x="470916" y="361949"/>
                </a:lnTo>
                <a:close/>
              </a:path>
              <a:path w="1897379" h="935989">
                <a:moveTo>
                  <a:pt x="456552" y="350519"/>
                </a:moveTo>
                <a:lnTo>
                  <a:pt x="456552" y="358139"/>
                </a:lnTo>
                <a:lnTo>
                  <a:pt x="454215" y="361949"/>
                </a:lnTo>
                <a:lnTo>
                  <a:pt x="471525" y="361949"/>
                </a:lnTo>
                <a:lnTo>
                  <a:pt x="471639" y="360679"/>
                </a:lnTo>
                <a:lnTo>
                  <a:pt x="468172" y="360679"/>
                </a:lnTo>
                <a:lnTo>
                  <a:pt x="466585" y="355599"/>
                </a:lnTo>
                <a:lnTo>
                  <a:pt x="474535" y="354329"/>
                </a:lnTo>
                <a:lnTo>
                  <a:pt x="481812" y="354329"/>
                </a:lnTo>
                <a:lnTo>
                  <a:pt x="484301" y="351789"/>
                </a:lnTo>
                <a:lnTo>
                  <a:pt x="458419" y="351789"/>
                </a:lnTo>
                <a:lnTo>
                  <a:pt x="456552" y="350519"/>
                </a:lnTo>
                <a:close/>
              </a:path>
              <a:path w="1897379" h="935989">
                <a:moveTo>
                  <a:pt x="928455" y="358139"/>
                </a:moveTo>
                <a:lnTo>
                  <a:pt x="914958" y="358139"/>
                </a:lnTo>
                <a:lnTo>
                  <a:pt x="920572" y="359409"/>
                </a:lnTo>
                <a:lnTo>
                  <a:pt x="923518" y="361949"/>
                </a:lnTo>
                <a:lnTo>
                  <a:pt x="925550" y="361949"/>
                </a:lnTo>
                <a:lnTo>
                  <a:pt x="928455" y="358139"/>
                </a:lnTo>
                <a:close/>
              </a:path>
              <a:path w="1897379" h="935989">
                <a:moveTo>
                  <a:pt x="967155" y="344169"/>
                </a:moveTo>
                <a:lnTo>
                  <a:pt x="963345" y="344169"/>
                </a:lnTo>
                <a:lnTo>
                  <a:pt x="963447" y="345439"/>
                </a:lnTo>
                <a:lnTo>
                  <a:pt x="963549" y="347979"/>
                </a:lnTo>
                <a:lnTo>
                  <a:pt x="968362" y="347979"/>
                </a:lnTo>
                <a:lnTo>
                  <a:pt x="968514" y="351789"/>
                </a:lnTo>
                <a:lnTo>
                  <a:pt x="971867" y="355599"/>
                </a:lnTo>
                <a:lnTo>
                  <a:pt x="974356" y="358139"/>
                </a:lnTo>
                <a:lnTo>
                  <a:pt x="977163" y="358139"/>
                </a:lnTo>
                <a:lnTo>
                  <a:pt x="977480" y="360679"/>
                </a:lnTo>
                <a:lnTo>
                  <a:pt x="979500" y="361949"/>
                </a:lnTo>
                <a:lnTo>
                  <a:pt x="984046" y="361949"/>
                </a:lnTo>
                <a:lnTo>
                  <a:pt x="982408" y="359409"/>
                </a:lnTo>
                <a:lnTo>
                  <a:pt x="979690" y="358139"/>
                </a:lnTo>
                <a:lnTo>
                  <a:pt x="979881" y="356869"/>
                </a:lnTo>
                <a:lnTo>
                  <a:pt x="975461" y="354329"/>
                </a:lnTo>
                <a:lnTo>
                  <a:pt x="975461" y="350519"/>
                </a:lnTo>
                <a:lnTo>
                  <a:pt x="973264" y="350519"/>
                </a:lnTo>
                <a:lnTo>
                  <a:pt x="972794" y="347979"/>
                </a:lnTo>
                <a:lnTo>
                  <a:pt x="974305" y="346709"/>
                </a:lnTo>
                <a:lnTo>
                  <a:pt x="990739" y="346709"/>
                </a:lnTo>
                <a:lnTo>
                  <a:pt x="991362" y="345439"/>
                </a:lnTo>
                <a:lnTo>
                  <a:pt x="966495" y="345439"/>
                </a:lnTo>
                <a:lnTo>
                  <a:pt x="967155" y="344169"/>
                </a:lnTo>
                <a:close/>
              </a:path>
              <a:path w="1897379" h="935989">
                <a:moveTo>
                  <a:pt x="1328115" y="335279"/>
                </a:moveTo>
                <a:lnTo>
                  <a:pt x="1167333" y="335279"/>
                </a:lnTo>
                <a:lnTo>
                  <a:pt x="1170444" y="339089"/>
                </a:lnTo>
                <a:lnTo>
                  <a:pt x="1168882" y="344169"/>
                </a:lnTo>
                <a:lnTo>
                  <a:pt x="1170139" y="346709"/>
                </a:lnTo>
                <a:lnTo>
                  <a:pt x="1162024" y="346709"/>
                </a:lnTo>
                <a:lnTo>
                  <a:pt x="1157211" y="347979"/>
                </a:lnTo>
                <a:lnTo>
                  <a:pt x="1158455" y="350519"/>
                </a:lnTo>
                <a:lnTo>
                  <a:pt x="1160157" y="353059"/>
                </a:lnTo>
                <a:lnTo>
                  <a:pt x="1156119" y="353059"/>
                </a:lnTo>
                <a:lnTo>
                  <a:pt x="1158455" y="355599"/>
                </a:lnTo>
                <a:lnTo>
                  <a:pt x="1158510" y="359409"/>
                </a:lnTo>
                <a:lnTo>
                  <a:pt x="1158621" y="361949"/>
                </a:lnTo>
                <a:lnTo>
                  <a:pt x="1161732" y="360679"/>
                </a:lnTo>
                <a:lnTo>
                  <a:pt x="1184684" y="360679"/>
                </a:lnTo>
                <a:lnTo>
                  <a:pt x="1185011" y="347979"/>
                </a:lnTo>
                <a:lnTo>
                  <a:pt x="1198333" y="345439"/>
                </a:lnTo>
                <a:lnTo>
                  <a:pt x="1198600" y="344169"/>
                </a:lnTo>
                <a:lnTo>
                  <a:pt x="1200492" y="341629"/>
                </a:lnTo>
                <a:lnTo>
                  <a:pt x="1213281" y="341629"/>
                </a:lnTo>
                <a:lnTo>
                  <a:pt x="1207122" y="340359"/>
                </a:lnTo>
                <a:lnTo>
                  <a:pt x="1206614" y="339089"/>
                </a:lnTo>
                <a:lnTo>
                  <a:pt x="1206055" y="337819"/>
                </a:lnTo>
                <a:lnTo>
                  <a:pt x="1283169" y="337819"/>
                </a:lnTo>
                <a:lnTo>
                  <a:pt x="1290167" y="336549"/>
                </a:lnTo>
                <a:lnTo>
                  <a:pt x="1327848" y="336549"/>
                </a:lnTo>
                <a:lnTo>
                  <a:pt x="1328115" y="335279"/>
                </a:lnTo>
                <a:close/>
              </a:path>
              <a:path w="1897379" h="935989">
                <a:moveTo>
                  <a:pt x="471284" y="359409"/>
                </a:moveTo>
                <a:lnTo>
                  <a:pt x="468934" y="359409"/>
                </a:lnTo>
                <a:lnTo>
                  <a:pt x="468172" y="360679"/>
                </a:lnTo>
                <a:lnTo>
                  <a:pt x="471474" y="360679"/>
                </a:lnTo>
                <a:lnTo>
                  <a:pt x="471284" y="359409"/>
                </a:lnTo>
                <a:close/>
              </a:path>
              <a:path w="1897379" h="935989">
                <a:moveTo>
                  <a:pt x="1102029" y="356869"/>
                </a:moveTo>
                <a:lnTo>
                  <a:pt x="1099959" y="358139"/>
                </a:lnTo>
                <a:lnTo>
                  <a:pt x="1098410" y="358139"/>
                </a:lnTo>
                <a:lnTo>
                  <a:pt x="1101483" y="360679"/>
                </a:lnTo>
                <a:lnTo>
                  <a:pt x="1105941" y="359409"/>
                </a:lnTo>
                <a:lnTo>
                  <a:pt x="1106697" y="359409"/>
                </a:lnTo>
                <a:lnTo>
                  <a:pt x="1105065" y="358139"/>
                </a:lnTo>
                <a:lnTo>
                  <a:pt x="1102029" y="356869"/>
                </a:lnTo>
                <a:close/>
              </a:path>
              <a:path w="1897379" h="935989">
                <a:moveTo>
                  <a:pt x="1140079" y="356869"/>
                </a:moveTo>
                <a:lnTo>
                  <a:pt x="1102029" y="356869"/>
                </a:lnTo>
                <a:lnTo>
                  <a:pt x="1105065" y="358139"/>
                </a:lnTo>
                <a:lnTo>
                  <a:pt x="1108329" y="360679"/>
                </a:lnTo>
                <a:lnTo>
                  <a:pt x="1114158" y="359409"/>
                </a:lnTo>
                <a:lnTo>
                  <a:pt x="1138906" y="359409"/>
                </a:lnTo>
                <a:lnTo>
                  <a:pt x="1138986" y="358139"/>
                </a:lnTo>
                <a:lnTo>
                  <a:pt x="1140079" y="356869"/>
                </a:lnTo>
                <a:close/>
              </a:path>
              <a:path w="1897379" h="935989">
                <a:moveTo>
                  <a:pt x="1114158" y="359409"/>
                </a:moveTo>
                <a:lnTo>
                  <a:pt x="1108329" y="360679"/>
                </a:lnTo>
                <a:lnTo>
                  <a:pt x="1115561" y="360679"/>
                </a:lnTo>
                <a:lnTo>
                  <a:pt x="1114158" y="359409"/>
                </a:lnTo>
                <a:close/>
              </a:path>
              <a:path w="1897379" h="935989">
                <a:moveTo>
                  <a:pt x="447903" y="354329"/>
                </a:moveTo>
                <a:lnTo>
                  <a:pt x="444639" y="359409"/>
                </a:lnTo>
                <a:lnTo>
                  <a:pt x="452386" y="359409"/>
                </a:lnTo>
                <a:lnTo>
                  <a:pt x="453428" y="356869"/>
                </a:lnTo>
                <a:lnTo>
                  <a:pt x="447903" y="354329"/>
                </a:lnTo>
                <a:close/>
              </a:path>
              <a:path w="1897379" h="935989">
                <a:moveTo>
                  <a:pt x="851293" y="356869"/>
                </a:moveTo>
                <a:lnTo>
                  <a:pt x="846924" y="356869"/>
                </a:lnTo>
                <a:lnTo>
                  <a:pt x="847864" y="359409"/>
                </a:lnTo>
                <a:lnTo>
                  <a:pt x="880389" y="359409"/>
                </a:lnTo>
                <a:lnTo>
                  <a:pt x="875842" y="358139"/>
                </a:lnTo>
                <a:lnTo>
                  <a:pt x="851522" y="358139"/>
                </a:lnTo>
                <a:lnTo>
                  <a:pt x="851293" y="356869"/>
                </a:lnTo>
                <a:close/>
              </a:path>
              <a:path w="1897379" h="935989">
                <a:moveTo>
                  <a:pt x="1283169" y="337819"/>
                </a:moveTo>
                <a:lnTo>
                  <a:pt x="1206055" y="337819"/>
                </a:lnTo>
                <a:lnTo>
                  <a:pt x="1215250" y="339089"/>
                </a:lnTo>
                <a:lnTo>
                  <a:pt x="1213281" y="341629"/>
                </a:lnTo>
                <a:lnTo>
                  <a:pt x="1207655" y="341629"/>
                </a:lnTo>
                <a:lnTo>
                  <a:pt x="1205636" y="344169"/>
                </a:lnTo>
                <a:lnTo>
                  <a:pt x="1208112" y="344169"/>
                </a:lnTo>
                <a:lnTo>
                  <a:pt x="1210614" y="347979"/>
                </a:lnTo>
                <a:lnTo>
                  <a:pt x="1209840" y="351789"/>
                </a:lnTo>
                <a:lnTo>
                  <a:pt x="1211897" y="353059"/>
                </a:lnTo>
                <a:lnTo>
                  <a:pt x="1215644" y="356869"/>
                </a:lnTo>
                <a:lnTo>
                  <a:pt x="1215999" y="358139"/>
                </a:lnTo>
                <a:lnTo>
                  <a:pt x="1216406" y="359409"/>
                </a:lnTo>
                <a:lnTo>
                  <a:pt x="1221803" y="358139"/>
                </a:lnTo>
                <a:lnTo>
                  <a:pt x="1316007" y="358139"/>
                </a:lnTo>
                <a:lnTo>
                  <a:pt x="1314297" y="355599"/>
                </a:lnTo>
                <a:lnTo>
                  <a:pt x="1314297" y="350519"/>
                </a:lnTo>
                <a:lnTo>
                  <a:pt x="1311960" y="349249"/>
                </a:lnTo>
                <a:lnTo>
                  <a:pt x="1279766" y="349249"/>
                </a:lnTo>
                <a:lnTo>
                  <a:pt x="1278801" y="342899"/>
                </a:lnTo>
                <a:lnTo>
                  <a:pt x="1283169" y="337819"/>
                </a:lnTo>
                <a:close/>
              </a:path>
              <a:path w="1897379" h="935989">
                <a:moveTo>
                  <a:pt x="1234909" y="358139"/>
                </a:moveTo>
                <a:lnTo>
                  <a:pt x="1221803" y="358139"/>
                </a:lnTo>
                <a:lnTo>
                  <a:pt x="1216406" y="359409"/>
                </a:lnTo>
                <a:lnTo>
                  <a:pt x="1235424" y="359409"/>
                </a:lnTo>
                <a:lnTo>
                  <a:pt x="1234909" y="358139"/>
                </a:lnTo>
                <a:close/>
              </a:path>
              <a:path w="1897379" h="935989">
                <a:moveTo>
                  <a:pt x="567817" y="346709"/>
                </a:moveTo>
                <a:lnTo>
                  <a:pt x="545757" y="346709"/>
                </a:lnTo>
                <a:lnTo>
                  <a:pt x="544703" y="347979"/>
                </a:lnTo>
                <a:lnTo>
                  <a:pt x="538175" y="354329"/>
                </a:lnTo>
                <a:lnTo>
                  <a:pt x="538975" y="354329"/>
                </a:lnTo>
                <a:lnTo>
                  <a:pt x="542734" y="358139"/>
                </a:lnTo>
                <a:lnTo>
                  <a:pt x="545172" y="356869"/>
                </a:lnTo>
                <a:lnTo>
                  <a:pt x="547738" y="355599"/>
                </a:lnTo>
                <a:lnTo>
                  <a:pt x="550316" y="353059"/>
                </a:lnTo>
                <a:lnTo>
                  <a:pt x="550202" y="350519"/>
                </a:lnTo>
                <a:lnTo>
                  <a:pt x="555332" y="350519"/>
                </a:lnTo>
                <a:lnTo>
                  <a:pt x="561987" y="347979"/>
                </a:lnTo>
                <a:lnTo>
                  <a:pt x="567817" y="346709"/>
                </a:lnTo>
                <a:close/>
              </a:path>
              <a:path w="1897379" h="935989">
                <a:moveTo>
                  <a:pt x="979881" y="356869"/>
                </a:moveTo>
                <a:lnTo>
                  <a:pt x="979690" y="358139"/>
                </a:lnTo>
                <a:lnTo>
                  <a:pt x="979881" y="356869"/>
                </a:lnTo>
                <a:close/>
              </a:path>
              <a:path w="1897379" h="935989">
                <a:moveTo>
                  <a:pt x="1144676" y="332739"/>
                </a:moveTo>
                <a:lnTo>
                  <a:pt x="1094727" y="332739"/>
                </a:lnTo>
                <a:lnTo>
                  <a:pt x="1095489" y="334009"/>
                </a:lnTo>
                <a:lnTo>
                  <a:pt x="1089571" y="336549"/>
                </a:lnTo>
                <a:lnTo>
                  <a:pt x="1087386" y="337819"/>
                </a:lnTo>
                <a:lnTo>
                  <a:pt x="1090587" y="339089"/>
                </a:lnTo>
                <a:lnTo>
                  <a:pt x="1090434" y="341629"/>
                </a:lnTo>
                <a:lnTo>
                  <a:pt x="1087069" y="341629"/>
                </a:lnTo>
                <a:lnTo>
                  <a:pt x="1087691" y="345439"/>
                </a:lnTo>
                <a:lnTo>
                  <a:pt x="1082713" y="345439"/>
                </a:lnTo>
                <a:lnTo>
                  <a:pt x="1082255" y="346709"/>
                </a:lnTo>
                <a:lnTo>
                  <a:pt x="1083970" y="346709"/>
                </a:lnTo>
                <a:lnTo>
                  <a:pt x="1083881" y="349249"/>
                </a:lnTo>
                <a:lnTo>
                  <a:pt x="1090587" y="351789"/>
                </a:lnTo>
                <a:lnTo>
                  <a:pt x="1094155" y="354329"/>
                </a:lnTo>
                <a:lnTo>
                  <a:pt x="1097026" y="356869"/>
                </a:lnTo>
                <a:lnTo>
                  <a:pt x="1097445" y="358139"/>
                </a:lnTo>
                <a:lnTo>
                  <a:pt x="1099959" y="358139"/>
                </a:lnTo>
                <a:lnTo>
                  <a:pt x="1102029" y="356869"/>
                </a:lnTo>
                <a:lnTo>
                  <a:pt x="1140079" y="356869"/>
                </a:lnTo>
                <a:lnTo>
                  <a:pt x="1133551" y="350519"/>
                </a:lnTo>
                <a:lnTo>
                  <a:pt x="1137132" y="349249"/>
                </a:lnTo>
                <a:lnTo>
                  <a:pt x="1141552" y="342899"/>
                </a:lnTo>
                <a:lnTo>
                  <a:pt x="1145997" y="341629"/>
                </a:lnTo>
                <a:lnTo>
                  <a:pt x="1148803" y="340359"/>
                </a:lnTo>
                <a:lnTo>
                  <a:pt x="1148232" y="340359"/>
                </a:lnTo>
                <a:lnTo>
                  <a:pt x="1147648" y="339089"/>
                </a:lnTo>
                <a:lnTo>
                  <a:pt x="1144993" y="337819"/>
                </a:lnTo>
                <a:lnTo>
                  <a:pt x="1144282" y="337819"/>
                </a:lnTo>
                <a:lnTo>
                  <a:pt x="1147559" y="336549"/>
                </a:lnTo>
                <a:lnTo>
                  <a:pt x="1146860" y="335279"/>
                </a:lnTo>
                <a:lnTo>
                  <a:pt x="1144676" y="332739"/>
                </a:lnTo>
                <a:close/>
              </a:path>
              <a:path w="1897379" h="935989">
                <a:moveTo>
                  <a:pt x="932332" y="355599"/>
                </a:moveTo>
                <a:lnTo>
                  <a:pt x="931494" y="355599"/>
                </a:lnTo>
                <a:lnTo>
                  <a:pt x="931418" y="356869"/>
                </a:lnTo>
                <a:lnTo>
                  <a:pt x="932332" y="355599"/>
                </a:lnTo>
                <a:close/>
              </a:path>
              <a:path w="1897379" h="935989">
                <a:moveTo>
                  <a:pt x="1016457" y="355599"/>
                </a:moveTo>
                <a:lnTo>
                  <a:pt x="1011491" y="355599"/>
                </a:lnTo>
                <a:lnTo>
                  <a:pt x="1015695" y="356869"/>
                </a:lnTo>
                <a:lnTo>
                  <a:pt x="1016457" y="355599"/>
                </a:lnTo>
                <a:close/>
              </a:path>
              <a:path w="1897379" h="935989">
                <a:moveTo>
                  <a:pt x="1020826" y="355599"/>
                </a:moveTo>
                <a:lnTo>
                  <a:pt x="1016457" y="355599"/>
                </a:lnTo>
                <a:lnTo>
                  <a:pt x="1015695" y="356869"/>
                </a:lnTo>
                <a:lnTo>
                  <a:pt x="1023327" y="356869"/>
                </a:lnTo>
                <a:lnTo>
                  <a:pt x="1020826" y="355599"/>
                </a:lnTo>
                <a:close/>
              </a:path>
              <a:path w="1897379" h="935989">
                <a:moveTo>
                  <a:pt x="1040447" y="349249"/>
                </a:moveTo>
                <a:lnTo>
                  <a:pt x="1002538" y="349249"/>
                </a:lnTo>
                <a:lnTo>
                  <a:pt x="1007554" y="350519"/>
                </a:lnTo>
                <a:lnTo>
                  <a:pt x="1007554" y="351789"/>
                </a:lnTo>
                <a:lnTo>
                  <a:pt x="1008494" y="353059"/>
                </a:lnTo>
                <a:lnTo>
                  <a:pt x="1008115" y="353288"/>
                </a:lnTo>
                <a:lnTo>
                  <a:pt x="1009281" y="354329"/>
                </a:lnTo>
                <a:lnTo>
                  <a:pt x="1010310" y="355599"/>
                </a:lnTo>
                <a:lnTo>
                  <a:pt x="1020826" y="355599"/>
                </a:lnTo>
                <a:lnTo>
                  <a:pt x="1023327" y="356869"/>
                </a:lnTo>
                <a:lnTo>
                  <a:pt x="1024724" y="355599"/>
                </a:lnTo>
                <a:lnTo>
                  <a:pt x="1026896" y="353059"/>
                </a:lnTo>
                <a:lnTo>
                  <a:pt x="1039450" y="353059"/>
                </a:lnTo>
                <a:lnTo>
                  <a:pt x="1039507" y="351789"/>
                </a:lnTo>
                <a:lnTo>
                  <a:pt x="1040447" y="349249"/>
                </a:lnTo>
                <a:close/>
              </a:path>
              <a:path w="1897379" h="935989">
                <a:moveTo>
                  <a:pt x="1030808" y="353059"/>
                </a:moveTo>
                <a:lnTo>
                  <a:pt x="1026896" y="353059"/>
                </a:lnTo>
                <a:lnTo>
                  <a:pt x="1024724" y="355599"/>
                </a:lnTo>
                <a:lnTo>
                  <a:pt x="1023327" y="356869"/>
                </a:lnTo>
                <a:lnTo>
                  <a:pt x="1039431" y="356869"/>
                </a:lnTo>
                <a:lnTo>
                  <a:pt x="1037958" y="355599"/>
                </a:lnTo>
                <a:lnTo>
                  <a:pt x="1036485" y="355599"/>
                </a:lnTo>
                <a:lnTo>
                  <a:pt x="1035773" y="354329"/>
                </a:lnTo>
                <a:lnTo>
                  <a:pt x="1030808" y="353059"/>
                </a:lnTo>
                <a:close/>
              </a:path>
              <a:path w="1897379" h="935989">
                <a:moveTo>
                  <a:pt x="1039450" y="353059"/>
                </a:moveTo>
                <a:lnTo>
                  <a:pt x="1032040" y="353059"/>
                </a:lnTo>
                <a:lnTo>
                  <a:pt x="1035773" y="354329"/>
                </a:lnTo>
                <a:lnTo>
                  <a:pt x="1036485" y="355599"/>
                </a:lnTo>
                <a:lnTo>
                  <a:pt x="1037958" y="355599"/>
                </a:lnTo>
                <a:lnTo>
                  <a:pt x="1039431" y="356869"/>
                </a:lnTo>
                <a:lnTo>
                  <a:pt x="1039622" y="355599"/>
                </a:lnTo>
                <a:lnTo>
                  <a:pt x="1039393" y="354329"/>
                </a:lnTo>
                <a:lnTo>
                  <a:pt x="1039450" y="353059"/>
                </a:lnTo>
                <a:close/>
              </a:path>
              <a:path w="1897379" h="935989">
                <a:moveTo>
                  <a:pt x="1209840" y="351789"/>
                </a:moveTo>
                <a:lnTo>
                  <a:pt x="1209611" y="353059"/>
                </a:lnTo>
                <a:lnTo>
                  <a:pt x="1209128" y="353059"/>
                </a:lnTo>
                <a:lnTo>
                  <a:pt x="1204379" y="356869"/>
                </a:lnTo>
                <a:lnTo>
                  <a:pt x="1215644" y="356869"/>
                </a:lnTo>
                <a:lnTo>
                  <a:pt x="1211897" y="353059"/>
                </a:lnTo>
                <a:lnTo>
                  <a:pt x="1209840" y="351789"/>
                </a:lnTo>
                <a:close/>
              </a:path>
              <a:path w="1897379" h="935989">
                <a:moveTo>
                  <a:pt x="1651825" y="354329"/>
                </a:moveTo>
                <a:lnTo>
                  <a:pt x="1649945" y="355599"/>
                </a:lnTo>
                <a:lnTo>
                  <a:pt x="1645285" y="356869"/>
                </a:lnTo>
                <a:lnTo>
                  <a:pt x="1653997" y="356869"/>
                </a:lnTo>
                <a:lnTo>
                  <a:pt x="1651825" y="354329"/>
                </a:lnTo>
                <a:close/>
              </a:path>
              <a:path w="1897379" h="935989">
                <a:moveTo>
                  <a:pt x="1657578" y="353059"/>
                </a:moveTo>
                <a:lnTo>
                  <a:pt x="1653997" y="356869"/>
                </a:lnTo>
                <a:lnTo>
                  <a:pt x="1655559" y="356869"/>
                </a:lnTo>
                <a:lnTo>
                  <a:pt x="1657896" y="355599"/>
                </a:lnTo>
                <a:lnTo>
                  <a:pt x="1657578" y="353059"/>
                </a:lnTo>
                <a:close/>
              </a:path>
              <a:path w="1897379" h="935989">
                <a:moveTo>
                  <a:pt x="926058" y="346709"/>
                </a:moveTo>
                <a:lnTo>
                  <a:pt x="927696" y="349249"/>
                </a:lnTo>
                <a:lnTo>
                  <a:pt x="929220" y="350519"/>
                </a:lnTo>
                <a:lnTo>
                  <a:pt x="927569" y="353059"/>
                </a:lnTo>
                <a:lnTo>
                  <a:pt x="928395" y="354329"/>
                </a:lnTo>
                <a:lnTo>
                  <a:pt x="932357" y="354329"/>
                </a:lnTo>
                <a:lnTo>
                  <a:pt x="931811" y="355599"/>
                </a:lnTo>
                <a:lnTo>
                  <a:pt x="933145" y="355599"/>
                </a:lnTo>
                <a:lnTo>
                  <a:pt x="935596" y="354329"/>
                </a:lnTo>
                <a:lnTo>
                  <a:pt x="934897" y="353059"/>
                </a:lnTo>
                <a:lnTo>
                  <a:pt x="940346" y="351789"/>
                </a:lnTo>
                <a:lnTo>
                  <a:pt x="956518" y="351789"/>
                </a:lnTo>
                <a:lnTo>
                  <a:pt x="955522" y="349249"/>
                </a:lnTo>
                <a:lnTo>
                  <a:pt x="957935" y="349249"/>
                </a:lnTo>
                <a:lnTo>
                  <a:pt x="957372" y="347979"/>
                </a:lnTo>
                <a:lnTo>
                  <a:pt x="927227" y="347979"/>
                </a:lnTo>
                <a:lnTo>
                  <a:pt x="926058" y="346709"/>
                </a:lnTo>
                <a:close/>
              </a:path>
              <a:path w="1897379" h="935989">
                <a:moveTo>
                  <a:pt x="517344" y="340359"/>
                </a:moveTo>
                <a:lnTo>
                  <a:pt x="461441" y="340359"/>
                </a:lnTo>
                <a:lnTo>
                  <a:pt x="464718" y="347979"/>
                </a:lnTo>
                <a:lnTo>
                  <a:pt x="468528" y="350519"/>
                </a:lnTo>
                <a:lnTo>
                  <a:pt x="461924" y="351789"/>
                </a:lnTo>
                <a:lnTo>
                  <a:pt x="484301" y="351789"/>
                </a:lnTo>
                <a:lnTo>
                  <a:pt x="485546" y="354329"/>
                </a:lnTo>
                <a:lnTo>
                  <a:pt x="487794" y="351789"/>
                </a:lnTo>
                <a:lnTo>
                  <a:pt x="491617" y="347979"/>
                </a:lnTo>
                <a:lnTo>
                  <a:pt x="510641" y="347979"/>
                </a:lnTo>
                <a:lnTo>
                  <a:pt x="516407" y="344169"/>
                </a:lnTo>
                <a:lnTo>
                  <a:pt x="517344" y="340359"/>
                </a:lnTo>
                <a:close/>
              </a:path>
              <a:path w="1897379" h="935989">
                <a:moveTo>
                  <a:pt x="533869" y="349249"/>
                </a:moveTo>
                <a:lnTo>
                  <a:pt x="526491" y="349249"/>
                </a:lnTo>
                <a:lnTo>
                  <a:pt x="528828" y="354329"/>
                </a:lnTo>
                <a:lnTo>
                  <a:pt x="532447" y="350519"/>
                </a:lnTo>
                <a:lnTo>
                  <a:pt x="533869" y="349249"/>
                </a:lnTo>
                <a:close/>
              </a:path>
              <a:path w="1897379" h="935989">
                <a:moveTo>
                  <a:pt x="1032040" y="353059"/>
                </a:moveTo>
                <a:lnTo>
                  <a:pt x="1030808" y="353059"/>
                </a:lnTo>
                <a:lnTo>
                  <a:pt x="1035773" y="354329"/>
                </a:lnTo>
                <a:lnTo>
                  <a:pt x="1032040" y="353059"/>
                </a:lnTo>
                <a:close/>
              </a:path>
              <a:path w="1897379" h="935989">
                <a:moveTo>
                  <a:pt x="1007859" y="353059"/>
                </a:moveTo>
                <a:lnTo>
                  <a:pt x="1007800" y="353477"/>
                </a:lnTo>
                <a:lnTo>
                  <a:pt x="1008115" y="353288"/>
                </a:lnTo>
                <a:lnTo>
                  <a:pt x="1007859" y="353059"/>
                </a:lnTo>
                <a:close/>
              </a:path>
              <a:path w="1897379" h="935989">
                <a:moveTo>
                  <a:pt x="1007554" y="351789"/>
                </a:moveTo>
                <a:lnTo>
                  <a:pt x="1008113" y="353059"/>
                </a:lnTo>
                <a:lnTo>
                  <a:pt x="1007859" y="353059"/>
                </a:lnTo>
                <a:lnTo>
                  <a:pt x="1008115" y="353288"/>
                </a:lnTo>
                <a:lnTo>
                  <a:pt x="1008494" y="353059"/>
                </a:lnTo>
                <a:lnTo>
                  <a:pt x="1007554" y="351789"/>
                </a:lnTo>
                <a:close/>
              </a:path>
              <a:path w="1897379" h="935989">
                <a:moveTo>
                  <a:pt x="1153934" y="350519"/>
                </a:moveTo>
                <a:lnTo>
                  <a:pt x="1152690" y="353059"/>
                </a:lnTo>
                <a:lnTo>
                  <a:pt x="1160157" y="353059"/>
                </a:lnTo>
                <a:lnTo>
                  <a:pt x="1153934" y="350519"/>
                </a:lnTo>
                <a:close/>
              </a:path>
              <a:path w="1897379" h="935989">
                <a:moveTo>
                  <a:pt x="1203286" y="345439"/>
                </a:moveTo>
                <a:lnTo>
                  <a:pt x="1199248" y="345439"/>
                </a:lnTo>
                <a:lnTo>
                  <a:pt x="1200645" y="353059"/>
                </a:lnTo>
                <a:lnTo>
                  <a:pt x="1201889" y="353059"/>
                </a:lnTo>
                <a:lnTo>
                  <a:pt x="1203082" y="349409"/>
                </a:lnTo>
                <a:lnTo>
                  <a:pt x="1203185" y="347979"/>
                </a:lnTo>
                <a:lnTo>
                  <a:pt x="1203286" y="345439"/>
                </a:lnTo>
                <a:close/>
              </a:path>
              <a:path w="1897379" h="935989">
                <a:moveTo>
                  <a:pt x="457949" y="346709"/>
                </a:moveTo>
                <a:lnTo>
                  <a:pt x="458419" y="351789"/>
                </a:lnTo>
                <a:lnTo>
                  <a:pt x="461924" y="351789"/>
                </a:lnTo>
                <a:lnTo>
                  <a:pt x="457949" y="346709"/>
                </a:lnTo>
                <a:close/>
              </a:path>
              <a:path w="1897379" h="935989">
                <a:moveTo>
                  <a:pt x="1074146" y="339089"/>
                </a:moveTo>
                <a:lnTo>
                  <a:pt x="1066444" y="339089"/>
                </a:lnTo>
                <a:lnTo>
                  <a:pt x="1067066" y="342899"/>
                </a:lnTo>
                <a:lnTo>
                  <a:pt x="1059586" y="344169"/>
                </a:lnTo>
                <a:lnTo>
                  <a:pt x="1059903" y="345439"/>
                </a:lnTo>
                <a:lnTo>
                  <a:pt x="1063713" y="346709"/>
                </a:lnTo>
                <a:lnTo>
                  <a:pt x="1066368" y="347979"/>
                </a:lnTo>
                <a:lnTo>
                  <a:pt x="1064653" y="350519"/>
                </a:lnTo>
                <a:lnTo>
                  <a:pt x="1065898" y="351789"/>
                </a:lnTo>
                <a:lnTo>
                  <a:pt x="1067917" y="351789"/>
                </a:lnTo>
                <a:lnTo>
                  <a:pt x="1071194" y="349249"/>
                </a:lnTo>
                <a:lnTo>
                  <a:pt x="1072515" y="349249"/>
                </a:lnTo>
                <a:lnTo>
                  <a:pt x="1076731" y="346709"/>
                </a:lnTo>
                <a:lnTo>
                  <a:pt x="1081633" y="346709"/>
                </a:lnTo>
                <a:lnTo>
                  <a:pt x="1082179" y="345439"/>
                </a:lnTo>
                <a:lnTo>
                  <a:pt x="1072286" y="345439"/>
                </a:lnTo>
                <a:lnTo>
                  <a:pt x="1072125" y="342899"/>
                </a:lnTo>
                <a:lnTo>
                  <a:pt x="1072045" y="340359"/>
                </a:lnTo>
                <a:lnTo>
                  <a:pt x="1074146" y="339089"/>
                </a:lnTo>
                <a:close/>
              </a:path>
              <a:path w="1897379" h="935989">
                <a:moveTo>
                  <a:pt x="1499793" y="316229"/>
                </a:moveTo>
                <a:lnTo>
                  <a:pt x="1480883" y="316229"/>
                </a:lnTo>
                <a:lnTo>
                  <a:pt x="1480566" y="318769"/>
                </a:lnTo>
                <a:lnTo>
                  <a:pt x="1477619" y="318769"/>
                </a:lnTo>
                <a:lnTo>
                  <a:pt x="1475435" y="320039"/>
                </a:lnTo>
                <a:lnTo>
                  <a:pt x="1469821" y="320039"/>
                </a:lnTo>
                <a:lnTo>
                  <a:pt x="1469517" y="321309"/>
                </a:lnTo>
                <a:lnTo>
                  <a:pt x="1351826" y="321309"/>
                </a:lnTo>
                <a:lnTo>
                  <a:pt x="1352461" y="325119"/>
                </a:lnTo>
                <a:lnTo>
                  <a:pt x="1353972" y="325119"/>
                </a:lnTo>
                <a:lnTo>
                  <a:pt x="1357210" y="327659"/>
                </a:lnTo>
                <a:lnTo>
                  <a:pt x="1358595" y="328929"/>
                </a:lnTo>
                <a:lnTo>
                  <a:pt x="1362062" y="328929"/>
                </a:lnTo>
                <a:lnTo>
                  <a:pt x="1364640" y="331469"/>
                </a:lnTo>
                <a:lnTo>
                  <a:pt x="1365072" y="334009"/>
                </a:lnTo>
                <a:lnTo>
                  <a:pt x="1366697" y="335279"/>
                </a:lnTo>
                <a:lnTo>
                  <a:pt x="1368628" y="337819"/>
                </a:lnTo>
                <a:lnTo>
                  <a:pt x="1367345" y="340359"/>
                </a:lnTo>
                <a:lnTo>
                  <a:pt x="1367345" y="344169"/>
                </a:lnTo>
                <a:lnTo>
                  <a:pt x="1364970" y="344169"/>
                </a:lnTo>
                <a:lnTo>
                  <a:pt x="1367345" y="347979"/>
                </a:lnTo>
                <a:lnTo>
                  <a:pt x="1375625" y="349249"/>
                </a:lnTo>
                <a:lnTo>
                  <a:pt x="1475905" y="349249"/>
                </a:lnTo>
                <a:lnTo>
                  <a:pt x="1478622" y="350519"/>
                </a:lnTo>
                <a:lnTo>
                  <a:pt x="1482356" y="351789"/>
                </a:lnTo>
                <a:lnTo>
                  <a:pt x="1489138" y="346709"/>
                </a:lnTo>
                <a:lnTo>
                  <a:pt x="1496593" y="346709"/>
                </a:lnTo>
                <a:lnTo>
                  <a:pt x="1496263" y="344169"/>
                </a:lnTo>
                <a:lnTo>
                  <a:pt x="1500327" y="340359"/>
                </a:lnTo>
                <a:lnTo>
                  <a:pt x="1502702" y="339089"/>
                </a:lnTo>
                <a:lnTo>
                  <a:pt x="1506778" y="339089"/>
                </a:lnTo>
                <a:lnTo>
                  <a:pt x="1509483" y="337819"/>
                </a:lnTo>
                <a:lnTo>
                  <a:pt x="1516945" y="337819"/>
                </a:lnTo>
                <a:lnTo>
                  <a:pt x="1517281" y="336549"/>
                </a:lnTo>
                <a:lnTo>
                  <a:pt x="1511846" y="332739"/>
                </a:lnTo>
                <a:lnTo>
                  <a:pt x="1496593" y="332739"/>
                </a:lnTo>
                <a:lnTo>
                  <a:pt x="1492529" y="327659"/>
                </a:lnTo>
                <a:lnTo>
                  <a:pt x="1495247" y="327659"/>
                </a:lnTo>
                <a:lnTo>
                  <a:pt x="1495577" y="325119"/>
                </a:lnTo>
                <a:lnTo>
                  <a:pt x="1499793" y="316229"/>
                </a:lnTo>
                <a:close/>
              </a:path>
              <a:path w="1897379" h="935989">
                <a:moveTo>
                  <a:pt x="1579892" y="346709"/>
                </a:moveTo>
                <a:lnTo>
                  <a:pt x="1489138" y="346709"/>
                </a:lnTo>
                <a:lnTo>
                  <a:pt x="1482356" y="351789"/>
                </a:lnTo>
                <a:lnTo>
                  <a:pt x="1575917" y="351789"/>
                </a:lnTo>
                <a:lnTo>
                  <a:pt x="1575841" y="350519"/>
                </a:lnTo>
                <a:lnTo>
                  <a:pt x="1578343" y="350519"/>
                </a:lnTo>
                <a:lnTo>
                  <a:pt x="1579892" y="346709"/>
                </a:lnTo>
                <a:close/>
              </a:path>
              <a:path w="1897379" h="935989">
                <a:moveTo>
                  <a:pt x="444639" y="342899"/>
                </a:moveTo>
                <a:lnTo>
                  <a:pt x="439966" y="342899"/>
                </a:lnTo>
                <a:lnTo>
                  <a:pt x="438099" y="349249"/>
                </a:lnTo>
                <a:lnTo>
                  <a:pt x="448925" y="349249"/>
                </a:lnTo>
                <a:lnTo>
                  <a:pt x="444639" y="342899"/>
                </a:lnTo>
                <a:close/>
              </a:path>
              <a:path w="1897379" h="935989">
                <a:moveTo>
                  <a:pt x="546227" y="328929"/>
                </a:moveTo>
                <a:lnTo>
                  <a:pt x="542251" y="332739"/>
                </a:lnTo>
                <a:lnTo>
                  <a:pt x="530733" y="332739"/>
                </a:lnTo>
                <a:lnTo>
                  <a:pt x="530885" y="334009"/>
                </a:lnTo>
                <a:lnTo>
                  <a:pt x="530939" y="335574"/>
                </a:lnTo>
                <a:lnTo>
                  <a:pt x="529336" y="340359"/>
                </a:lnTo>
                <a:lnTo>
                  <a:pt x="535330" y="349249"/>
                </a:lnTo>
                <a:lnTo>
                  <a:pt x="537438" y="347979"/>
                </a:lnTo>
                <a:lnTo>
                  <a:pt x="539623" y="346709"/>
                </a:lnTo>
                <a:lnTo>
                  <a:pt x="542963" y="346709"/>
                </a:lnTo>
                <a:lnTo>
                  <a:pt x="546100" y="344169"/>
                </a:lnTo>
                <a:lnTo>
                  <a:pt x="547979" y="340359"/>
                </a:lnTo>
                <a:lnTo>
                  <a:pt x="547522" y="340359"/>
                </a:lnTo>
                <a:lnTo>
                  <a:pt x="547039" y="335279"/>
                </a:lnTo>
                <a:lnTo>
                  <a:pt x="544487" y="335279"/>
                </a:lnTo>
                <a:lnTo>
                  <a:pt x="548690" y="330199"/>
                </a:lnTo>
                <a:lnTo>
                  <a:pt x="546227" y="328929"/>
                </a:lnTo>
                <a:close/>
              </a:path>
              <a:path w="1897379" h="935989">
                <a:moveTo>
                  <a:pt x="1043965" y="345439"/>
                </a:moveTo>
                <a:lnTo>
                  <a:pt x="1042314" y="345439"/>
                </a:lnTo>
                <a:lnTo>
                  <a:pt x="1040447" y="346709"/>
                </a:lnTo>
                <a:lnTo>
                  <a:pt x="1002296" y="346709"/>
                </a:lnTo>
                <a:lnTo>
                  <a:pt x="1000899" y="349249"/>
                </a:lnTo>
                <a:lnTo>
                  <a:pt x="1045032" y="349249"/>
                </a:lnTo>
                <a:lnTo>
                  <a:pt x="1044790" y="346709"/>
                </a:lnTo>
                <a:lnTo>
                  <a:pt x="1043965" y="345439"/>
                </a:lnTo>
                <a:close/>
              </a:path>
              <a:path w="1897379" h="935989">
                <a:moveTo>
                  <a:pt x="1288300" y="337819"/>
                </a:moveTo>
                <a:lnTo>
                  <a:pt x="1280515" y="346709"/>
                </a:lnTo>
                <a:lnTo>
                  <a:pt x="1283322" y="347979"/>
                </a:lnTo>
                <a:lnTo>
                  <a:pt x="1279766" y="349249"/>
                </a:lnTo>
                <a:lnTo>
                  <a:pt x="1311960" y="349249"/>
                </a:lnTo>
                <a:lnTo>
                  <a:pt x="1315339" y="347979"/>
                </a:lnTo>
                <a:lnTo>
                  <a:pt x="1317891" y="347979"/>
                </a:lnTo>
                <a:lnTo>
                  <a:pt x="1320342" y="346709"/>
                </a:lnTo>
                <a:lnTo>
                  <a:pt x="1325740" y="346709"/>
                </a:lnTo>
                <a:lnTo>
                  <a:pt x="1324013" y="345439"/>
                </a:lnTo>
                <a:lnTo>
                  <a:pt x="1326392" y="340359"/>
                </a:lnTo>
                <a:lnTo>
                  <a:pt x="1297952" y="340359"/>
                </a:lnTo>
                <a:lnTo>
                  <a:pt x="1288300" y="337819"/>
                </a:lnTo>
                <a:close/>
              </a:path>
              <a:path w="1897379" h="935989">
                <a:moveTo>
                  <a:pt x="1586115" y="346709"/>
                </a:moveTo>
                <a:lnTo>
                  <a:pt x="1579892" y="346709"/>
                </a:lnTo>
                <a:lnTo>
                  <a:pt x="1583004" y="349249"/>
                </a:lnTo>
                <a:lnTo>
                  <a:pt x="1586115" y="349249"/>
                </a:lnTo>
                <a:lnTo>
                  <a:pt x="1586115" y="346709"/>
                </a:lnTo>
                <a:close/>
              </a:path>
              <a:path w="1897379" h="935989">
                <a:moveTo>
                  <a:pt x="1623593" y="326389"/>
                </a:moveTo>
                <a:lnTo>
                  <a:pt x="1594523" y="326389"/>
                </a:lnTo>
                <a:lnTo>
                  <a:pt x="1594218" y="332739"/>
                </a:lnTo>
                <a:lnTo>
                  <a:pt x="1596097" y="332739"/>
                </a:lnTo>
                <a:lnTo>
                  <a:pt x="1592973" y="335279"/>
                </a:lnTo>
                <a:lnTo>
                  <a:pt x="1592199" y="339089"/>
                </a:lnTo>
                <a:lnTo>
                  <a:pt x="1591259" y="342899"/>
                </a:lnTo>
                <a:lnTo>
                  <a:pt x="1588922" y="342899"/>
                </a:lnTo>
                <a:lnTo>
                  <a:pt x="1588300" y="346709"/>
                </a:lnTo>
                <a:lnTo>
                  <a:pt x="1586115" y="346709"/>
                </a:lnTo>
                <a:lnTo>
                  <a:pt x="1586115" y="349249"/>
                </a:lnTo>
                <a:lnTo>
                  <a:pt x="1606522" y="349249"/>
                </a:lnTo>
                <a:lnTo>
                  <a:pt x="1610880" y="344169"/>
                </a:lnTo>
                <a:lnTo>
                  <a:pt x="1614449" y="340359"/>
                </a:lnTo>
                <a:lnTo>
                  <a:pt x="1616722" y="335279"/>
                </a:lnTo>
                <a:lnTo>
                  <a:pt x="1620532" y="331469"/>
                </a:lnTo>
                <a:lnTo>
                  <a:pt x="1622399" y="327659"/>
                </a:lnTo>
                <a:lnTo>
                  <a:pt x="1623021" y="327659"/>
                </a:lnTo>
                <a:lnTo>
                  <a:pt x="1623593" y="326389"/>
                </a:lnTo>
                <a:close/>
              </a:path>
              <a:path w="1897379" h="935989">
                <a:moveTo>
                  <a:pt x="990739" y="346709"/>
                </a:moveTo>
                <a:lnTo>
                  <a:pt x="979881" y="346709"/>
                </a:lnTo>
                <a:lnTo>
                  <a:pt x="986853" y="347979"/>
                </a:lnTo>
                <a:lnTo>
                  <a:pt x="988999" y="347979"/>
                </a:lnTo>
                <a:lnTo>
                  <a:pt x="991441" y="349170"/>
                </a:lnTo>
                <a:lnTo>
                  <a:pt x="990739" y="346709"/>
                </a:lnTo>
                <a:close/>
              </a:path>
              <a:path w="1897379" h="935989">
                <a:moveTo>
                  <a:pt x="928624" y="346709"/>
                </a:moveTo>
                <a:lnTo>
                  <a:pt x="926058" y="346709"/>
                </a:lnTo>
                <a:lnTo>
                  <a:pt x="927227" y="347979"/>
                </a:lnTo>
                <a:lnTo>
                  <a:pt x="928624" y="346709"/>
                </a:lnTo>
                <a:close/>
              </a:path>
              <a:path w="1897379" h="935989">
                <a:moveTo>
                  <a:pt x="956246" y="345439"/>
                </a:moveTo>
                <a:lnTo>
                  <a:pt x="929563" y="345439"/>
                </a:lnTo>
                <a:lnTo>
                  <a:pt x="928624" y="346709"/>
                </a:lnTo>
                <a:lnTo>
                  <a:pt x="927227" y="347979"/>
                </a:lnTo>
                <a:lnTo>
                  <a:pt x="957372" y="347979"/>
                </a:lnTo>
                <a:lnTo>
                  <a:pt x="956246" y="345439"/>
                </a:lnTo>
                <a:close/>
              </a:path>
              <a:path w="1897379" h="935989">
                <a:moveTo>
                  <a:pt x="977557" y="346709"/>
                </a:moveTo>
                <a:lnTo>
                  <a:pt x="974305" y="346709"/>
                </a:lnTo>
                <a:lnTo>
                  <a:pt x="976388" y="347979"/>
                </a:lnTo>
                <a:lnTo>
                  <a:pt x="977557" y="346709"/>
                </a:lnTo>
                <a:close/>
              </a:path>
              <a:path w="1897379" h="935989">
                <a:moveTo>
                  <a:pt x="979881" y="346709"/>
                </a:moveTo>
                <a:lnTo>
                  <a:pt x="977557" y="346709"/>
                </a:lnTo>
                <a:lnTo>
                  <a:pt x="976388" y="347979"/>
                </a:lnTo>
                <a:lnTo>
                  <a:pt x="986853" y="347979"/>
                </a:lnTo>
                <a:lnTo>
                  <a:pt x="979881" y="346709"/>
                </a:lnTo>
                <a:close/>
              </a:path>
              <a:path w="1897379" h="935989">
                <a:moveTo>
                  <a:pt x="1081633" y="346709"/>
                </a:moveTo>
                <a:lnTo>
                  <a:pt x="1076731" y="346709"/>
                </a:lnTo>
                <a:lnTo>
                  <a:pt x="1081087" y="347979"/>
                </a:lnTo>
                <a:lnTo>
                  <a:pt x="1081633" y="346709"/>
                </a:lnTo>
                <a:close/>
              </a:path>
              <a:path w="1897379" h="935989">
                <a:moveTo>
                  <a:pt x="1320342" y="346709"/>
                </a:moveTo>
                <a:lnTo>
                  <a:pt x="1317891" y="347979"/>
                </a:lnTo>
                <a:lnTo>
                  <a:pt x="1321866" y="347979"/>
                </a:lnTo>
                <a:lnTo>
                  <a:pt x="1320342" y="346709"/>
                </a:lnTo>
                <a:close/>
              </a:path>
              <a:path w="1897379" h="935989">
                <a:moveTo>
                  <a:pt x="1325740" y="346709"/>
                </a:moveTo>
                <a:lnTo>
                  <a:pt x="1320342" y="346709"/>
                </a:lnTo>
                <a:lnTo>
                  <a:pt x="1321866" y="347979"/>
                </a:lnTo>
                <a:lnTo>
                  <a:pt x="1326388" y="347979"/>
                </a:lnTo>
                <a:lnTo>
                  <a:pt x="1325740" y="346709"/>
                </a:lnTo>
                <a:close/>
              </a:path>
              <a:path w="1897379" h="935989">
                <a:moveTo>
                  <a:pt x="552767" y="340359"/>
                </a:moveTo>
                <a:lnTo>
                  <a:pt x="547979" y="340359"/>
                </a:lnTo>
                <a:lnTo>
                  <a:pt x="549262" y="344169"/>
                </a:lnTo>
                <a:lnTo>
                  <a:pt x="545528" y="345439"/>
                </a:lnTo>
                <a:lnTo>
                  <a:pt x="548906" y="346709"/>
                </a:lnTo>
                <a:lnTo>
                  <a:pt x="550659" y="346709"/>
                </a:lnTo>
                <a:lnTo>
                  <a:pt x="555447" y="345439"/>
                </a:lnTo>
                <a:lnTo>
                  <a:pt x="560476" y="345439"/>
                </a:lnTo>
                <a:lnTo>
                  <a:pt x="553237" y="344169"/>
                </a:lnTo>
                <a:lnTo>
                  <a:pt x="552767" y="340359"/>
                </a:lnTo>
                <a:close/>
              </a:path>
              <a:path w="1897379" h="935989">
                <a:moveTo>
                  <a:pt x="555447" y="345439"/>
                </a:moveTo>
                <a:lnTo>
                  <a:pt x="550659" y="346709"/>
                </a:lnTo>
                <a:lnTo>
                  <a:pt x="552183" y="346709"/>
                </a:lnTo>
                <a:lnTo>
                  <a:pt x="555447" y="345439"/>
                </a:lnTo>
                <a:close/>
              </a:path>
              <a:path w="1897379" h="935989">
                <a:moveTo>
                  <a:pt x="564197" y="342899"/>
                </a:moveTo>
                <a:lnTo>
                  <a:pt x="560476" y="345439"/>
                </a:lnTo>
                <a:lnTo>
                  <a:pt x="555447" y="345439"/>
                </a:lnTo>
                <a:lnTo>
                  <a:pt x="552183" y="346709"/>
                </a:lnTo>
                <a:lnTo>
                  <a:pt x="565962" y="346709"/>
                </a:lnTo>
                <a:lnTo>
                  <a:pt x="565962" y="344169"/>
                </a:lnTo>
                <a:lnTo>
                  <a:pt x="564553" y="344169"/>
                </a:lnTo>
                <a:lnTo>
                  <a:pt x="564197" y="342899"/>
                </a:lnTo>
                <a:close/>
              </a:path>
              <a:path w="1897379" h="935989">
                <a:moveTo>
                  <a:pt x="1017866" y="327659"/>
                </a:moveTo>
                <a:lnTo>
                  <a:pt x="1009891" y="327659"/>
                </a:lnTo>
                <a:lnTo>
                  <a:pt x="1006157" y="330199"/>
                </a:lnTo>
                <a:lnTo>
                  <a:pt x="1004747" y="331469"/>
                </a:lnTo>
                <a:lnTo>
                  <a:pt x="1002296" y="336549"/>
                </a:lnTo>
                <a:lnTo>
                  <a:pt x="1000658" y="339089"/>
                </a:lnTo>
                <a:lnTo>
                  <a:pt x="999274" y="340359"/>
                </a:lnTo>
                <a:lnTo>
                  <a:pt x="997966" y="340359"/>
                </a:lnTo>
                <a:lnTo>
                  <a:pt x="997546" y="341629"/>
                </a:lnTo>
                <a:lnTo>
                  <a:pt x="997280" y="341629"/>
                </a:lnTo>
                <a:lnTo>
                  <a:pt x="999274" y="342899"/>
                </a:lnTo>
                <a:lnTo>
                  <a:pt x="999274" y="345439"/>
                </a:lnTo>
                <a:lnTo>
                  <a:pt x="999731" y="346709"/>
                </a:lnTo>
                <a:lnTo>
                  <a:pt x="1039990" y="346709"/>
                </a:lnTo>
                <a:lnTo>
                  <a:pt x="1038885" y="345439"/>
                </a:lnTo>
                <a:lnTo>
                  <a:pt x="1037475" y="345439"/>
                </a:lnTo>
                <a:lnTo>
                  <a:pt x="1038098" y="344169"/>
                </a:lnTo>
                <a:lnTo>
                  <a:pt x="1036624" y="344169"/>
                </a:lnTo>
                <a:lnTo>
                  <a:pt x="1036370" y="341629"/>
                </a:lnTo>
                <a:lnTo>
                  <a:pt x="997546" y="341629"/>
                </a:lnTo>
                <a:lnTo>
                  <a:pt x="997303" y="341498"/>
                </a:lnTo>
                <a:lnTo>
                  <a:pt x="1036357" y="341498"/>
                </a:lnTo>
                <a:lnTo>
                  <a:pt x="1036243" y="340359"/>
                </a:lnTo>
                <a:lnTo>
                  <a:pt x="1038377" y="337819"/>
                </a:lnTo>
                <a:lnTo>
                  <a:pt x="1035278" y="332739"/>
                </a:lnTo>
                <a:lnTo>
                  <a:pt x="1033195" y="330199"/>
                </a:lnTo>
                <a:lnTo>
                  <a:pt x="1020368" y="330199"/>
                </a:lnTo>
                <a:lnTo>
                  <a:pt x="1019429" y="328929"/>
                </a:lnTo>
                <a:lnTo>
                  <a:pt x="1017866" y="327659"/>
                </a:lnTo>
                <a:close/>
              </a:path>
              <a:path w="1897379" h="935989">
                <a:moveTo>
                  <a:pt x="1042314" y="345439"/>
                </a:moveTo>
                <a:lnTo>
                  <a:pt x="1038885" y="345439"/>
                </a:lnTo>
                <a:lnTo>
                  <a:pt x="1040447" y="346709"/>
                </a:lnTo>
                <a:lnTo>
                  <a:pt x="1042314" y="345439"/>
                </a:lnTo>
                <a:close/>
              </a:path>
              <a:path w="1897379" h="935989">
                <a:moveTo>
                  <a:pt x="1039256" y="343364"/>
                </a:moveTo>
                <a:lnTo>
                  <a:pt x="1038415" y="344169"/>
                </a:lnTo>
                <a:lnTo>
                  <a:pt x="1037475" y="345439"/>
                </a:lnTo>
                <a:lnTo>
                  <a:pt x="1043965" y="345439"/>
                </a:lnTo>
                <a:lnTo>
                  <a:pt x="1044790" y="346709"/>
                </a:lnTo>
                <a:lnTo>
                  <a:pt x="1044613" y="344169"/>
                </a:lnTo>
                <a:lnTo>
                  <a:pt x="1038771" y="344169"/>
                </a:lnTo>
                <a:lnTo>
                  <a:pt x="1039256" y="343364"/>
                </a:lnTo>
                <a:close/>
              </a:path>
              <a:path w="1897379" h="935989">
                <a:moveTo>
                  <a:pt x="1575278" y="328929"/>
                </a:moveTo>
                <a:lnTo>
                  <a:pt x="1508467" y="328929"/>
                </a:lnTo>
                <a:lnTo>
                  <a:pt x="1510169" y="330199"/>
                </a:lnTo>
                <a:lnTo>
                  <a:pt x="1511846" y="332739"/>
                </a:lnTo>
                <a:lnTo>
                  <a:pt x="1517281" y="336549"/>
                </a:lnTo>
                <a:lnTo>
                  <a:pt x="1516608" y="339089"/>
                </a:lnTo>
                <a:lnTo>
                  <a:pt x="1502702" y="339089"/>
                </a:lnTo>
                <a:lnTo>
                  <a:pt x="1500327" y="340359"/>
                </a:lnTo>
                <a:lnTo>
                  <a:pt x="1496263" y="344169"/>
                </a:lnTo>
                <a:lnTo>
                  <a:pt x="1496593" y="346709"/>
                </a:lnTo>
                <a:lnTo>
                  <a:pt x="1588300" y="346709"/>
                </a:lnTo>
                <a:lnTo>
                  <a:pt x="1588922" y="342899"/>
                </a:lnTo>
                <a:lnTo>
                  <a:pt x="1591259" y="342899"/>
                </a:lnTo>
                <a:lnTo>
                  <a:pt x="1592199" y="339089"/>
                </a:lnTo>
                <a:lnTo>
                  <a:pt x="1592973" y="335279"/>
                </a:lnTo>
                <a:lnTo>
                  <a:pt x="1596097" y="332739"/>
                </a:lnTo>
                <a:lnTo>
                  <a:pt x="1584096" y="332739"/>
                </a:lnTo>
                <a:lnTo>
                  <a:pt x="1582547" y="331469"/>
                </a:lnTo>
                <a:lnTo>
                  <a:pt x="1575066" y="331469"/>
                </a:lnTo>
                <a:lnTo>
                  <a:pt x="1575278" y="328929"/>
                </a:lnTo>
                <a:close/>
              </a:path>
              <a:path w="1897379" h="935989">
                <a:moveTo>
                  <a:pt x="935050" y="339089"/>
                </a:moveTo>
                <a:lnTo>
                  <a:pt x="927468" y="339089"/>
                </a:lnTo>
                <a:lnTo>
                  <a:pt x="927468" y="341629"/>
                </a:lnTo>
                <a:lnTo>
                  <a:pt x="928865" y="341629"/>
                </a:lnTo>
                <a:lnTo>
                  <a:pt x="928224" y="343364"/>
                </a:lnTo>
                <a:lnTo>
                  <a:pt x="927950" y="344169"/>
                </a:lnTo>
                <a:lnTo>
                  <a:pt x="928408" y="345439"/>
                </a:lnTo>
                <a:lnTo>
                  <a:pt x="957580" y="345439"/>
                </a:lnTo>
                <a:lnTo>
                  <a:pt x="959167" y="344169"/>
                </a:lnTo>
                <a:lnTo>
                  <a:pt x="959104" y="342899"/>
                </a:lnTo>
                <a:lnTo>
                  <a:pt x="933958" y="342899"/>
                </a:lnTo>
                <a:lnTo>
                  <a:pt x="935050" y="339089"/>
                </a:lnTo>
                <a:close/>
              </a:path>
              <a:path w="1897379" h="935989">
                <a:moveTo>
                  <a:pt x="968095" y="344169"/>
                </a:moveTo>
                <a:lnTo>
                  <a:pt x="967155" y="344169"/>
                </a:lnTo>
                <a:lnTo>
                  <a:pt x="966495" y="345439"/>
                </a:lnTo>
                <a:lnTo>
                  <a:pt x="970191" y="345439"/>
                </a:lnTo>
                <a:lnTo>
                  <a:pt x="968095" y="344169"/>
                </a:lnTo>
                <a:close/>
              </a:path>
              <a:path w="1897379" h="935989">
                <a:moveTo>
                  <a:pt x="963536" y="337819"/>
                </a:moveTo>
                <a:lnTo>
                  <a:pt x="959434" y="337819"/>
                </a:lnTo>
                <a:lnTo>
                  <a:pt x="959256" y="339089"/>
                </a:lnTo>
                <a:lnTo>
                  <a:pt x="959167" y="344169"/>
                </a:lnTo>
                <a:lnTo>
                  <a:pt x="968095" y="344169"/>
                </a:lnTo>
                <a:lnTo>
                  <a:pt x="970191" y="345439"/>
                </a:lnTo>
                <a:lnTo>
                  <a:pt x="970661" y="344169"/>
                </a:lnTo>
                <a:lnTo>
                  <a:pt x="971359" y="342899"/>
                </a:lnTo>
                <a:lnTo>
                  <a:pt x="973226" y="342899"/>
                </a:lnTo>
                <a:lnTo>
                  <a:pt x="972642" y="340359"/>
                </a:lnTo>
                <a:lnTo>
                  <a:pt x="974394" y="340359"/>
                </a:lnTo>
                <a:lnTo>
                  <a:pt x="975321" y="339089"/>
                </a:lnTo>
                <a:lnTo>
                  <a:pt x="966457" y="339089"/>
                </a:lnTo>
                <a:lnTo>
                  <a:pt x="963536" y="337819"/>
                </a:lnTo>
                <a:close/>
              </a:path>
              <a:path w="1897379" h="935989">
                <a:moveTo>
                  <a:pt x="988314" y="341629"/>
                </a:moveTo>
                <a:lnTo>
                  <a:pt x="987894" y="341629"/>
                </a:lnTo>
                <a:lnTo>
                  <a:pt x="985100" y="342899"/>
                </a:lnTo>
                <a:lnTo>
                  <a:pt x="971359" y="342899"/>
                </a:lnTo>
                <a:lnTo>
                  <a:pt x="970661" y="344169"/>
                </a:lnTo>
                <a:lnTo>
                  <a:pt x="970191" y="345439"/>
                </a:lnTo>
                <a:lnTo>
                  <a:pt x="991362" y="345439"/>
                </a:lnTo>
                <a:lnTo>
                  <a:pt x="988834" y="344169"/>
                </a:lnTo>
                <a:lnTo>
                  <a:pt x="988466" y="342899"/>
                </a:lnTo>
                <a:lnTo>
                  <a:pt x="988314" y="341629"/>
                </a:lnTo>
                <a:close/>
              </a:path>
              <a:path w="1897379" h="935989">
                <a:moveTo>
                  <a:pt x="572604" y="340359"/>
                </a:moveTo>
                <a:lnTo>
                  <a:pt x="564553" y="340359"/>
                </a:lnTo>
                <a:lnTo>
                  <a:pt x="564553" y="344169"/>
                </a:lnTo>
                <a:lnTo>
                  <a:pt x="571093" y="344169"/>
                </a:lnTo>
                <a:lnTo>
                  <a:pt x="574840" y="341629"/>
                </a:lnTo>
                <a:lnTo>
                  <a:pt x="572604" y="340359"/>
                </a:lnTo>
                <a:close/>
              </a:path>
              <a:path w="1897379" h="935989">
                <a:moveTo>
                  <a:pt x="1035456" y="323849"/>
                </a:moveTo>
                <a:lnTo>
                  <a:pt x="1033538" y="325119"/>
                </a:lnTo>
                <a:lnTo>
                  <a:pt x="1032979" y="325119"/>
                </a:lnTo>
                <a:lnTo>
                  <a:pt x="1030706" y="325737"/>
                </a:lnTo>
                <a:lnTo>
                  <a:pt x="1031735" y="327659"/>
                </a:lnTo>
                <a:lnTo>
                  <a:pt x="1033195" y="330199"/>
                </a:lnTo>
                <a:lnTo>
                  <a:pt x="1035278" y="332739"/>
                </a:lnTo>
                <a:lnTo>
                  <a:pt x="1038377" y="337819"/>
                </a:lnTo>
                <a:lnTo>
                  <a:pt x="1036243" y="340359"/>
                </a:lnTo>
                <a:lnTo>
                  <a:pt x="1036624" y="344169"/>
                </a:lnTo>
                <a:lnTo>
                  <a:pt x="1038415" y="344169"/>
                </a:lnTo>
                <a:lnTo>
                  <a:pt x="1039281" y="343323"/>
                </a:lnTo>
                <a:lnTo>
                  <a:pt x="1041069" y="340359"/>
                </a:lnTo>
                <a:lnTo>
                  <a:pt x="1041069" y="339089"/>
                </a:lnTo>
                <a:lnTo>
                  <a:pt x="1041222" y="337819"/>
                </a:lnTo>
                <a:lnTo>
                  <a:pt x="1046670" y="337819"/>
                </a:lnTo>
                <a:lnTo>
                  <a:pt x="1046200" y="335279"/>
                </a:lnTo>
                <a:lnTo>
                  <a:pt x="1044651" y="334009"/>
                </a:lnTo>
                <a:lnTo>
                  <a:pt x="1042784" y="331469"/>
                </a:lnTo>
                <a:lnTo>
                  <a:pt x="1042162" y="330199"/>
                </a:lnTo>
                <a:lnTo>
                  <a:pt x="1041527" y="327659"/>
                </a:lnTo>
                <a:lnTo>
                  <a:pt x="1039507" y="326389"/>
                </a:lnTo>
                <a:lnTo>
                  <a:pt x="1037336" y="326389"/>
                </a:lnTo>
                <a:lnTo>
                  <a:pt x="1035456" y="323849"/>
                </a:lnTo>
                <a:close/>
              </a:path>
              <a:path w="1897379" h="935989">
                <a:moveTo>
                  <a:pt x="1044956" y="337819"/>
                </a:moveTo>
                <a:lnTo>
                  <a:pt x="1041222" y="337819"/>
                </a:lnTo>
                <a:lnTo>
                  <a:pt x="1041069" y="339089"/>
                </a:lnTo>
                <a:lnTo>
                  <a:pt x="1041069" y="341629"/>
                </a:lnTo>
                <a:lnTo>
                  <a:pt x="1039256" y="343364"/>
                </a:lnTo>
                <a:lnTo>
                  <a:pt x="1038771" y="344169"/>
                </a:lnTo>
                <a:lnTo>
                  <a:pt x="1045121" y="344169"/>
                </a:lnTo>
                <a:lnTo>
                  <a:pt x="1049553" y="340359"/>
                </a:lnTo>
                <a:lnTo>
                  <a:pt x="1049667" y="339089"/>
                </a:lnTo>
                <a:lnTo>
                  <a:pt x="1046670" y="339089"/>
                </a:lnTo>
                <a:lnTo>
                  <a:pt x="1044956" y="337819"/>
                </a:lnTo>
                <a:close/>
              </a:path>
              <a:path w="1897379" h="935989">
                <a:moveTo>
                  <a:pt x="1203909" y="341629"/>
                </a:moveTo>
                <a:lnTo>
                  <a:pt x="1200492" y="341629"/>
                </a:lnTo>
                <a:lnTo>
                  <a:pt x="1202804" y="344169"/>
                </a:lnTo>
                <a:lnTo>
                  <a:pt x="1204277" y="344169"/>
                </a:lnTo>
                <a:lnTo>
                  <a:pt x="1203909" y="341629"/>
                </a:lnTo>
                <a:close/>
              </a:path>
              <a:path w="1897379" h="935989">
                <a:moveTo>
                  <a:pt x="1638896" y="284479"/>
                </a:moveTo>
                <a:lnTo>
                  <a:pt x="1635785" y="287019"/>
                </a:lnTo>
                <a:lnTo>
                  <a:pt x="1637334" y="290829"/>
                </a:lnTo>
                <a:lnTo>
                  <a:pt x="1632356" y="292099"/>
                </a:lnTo>
                <a:lnTo>
                  <a:pt x="1634693" y="293369"/>
                </a:lnTo>
                <a:lnTo>
                  <a:pt x="1632826" y="299719"/>
                </a:lnTo>
                <a:lnTo>
                  <a:pt x="1634223" y="304799"/>
                </a:lnTo>
                <a:lnTo>
                  <a:pt x="1636712" y="309879"/>
                </a:lnTo>
                <a:lnTo>
                  <a:pt x="1633766" y="325119"/>
                </a:lnTo>
                <a:lnTo>
                  <a:pt x="1636255" y="330199"/>
                </a:lnTo>
                <a:lnTo>
                  <a:pt x="1632978" y="341629"/>
                </a:lnTo>
                <a:lnTo>
                  <a:pt x="1635950" y="344169"/>
                </a:lnTo>
                <a:lnTo>
                  <a:pt x="1634693" y="339089"/>
                </a:lnTo>
                <a:lnTo>
                  <a:pt x="1639519" y="339089"/>
                </a:lnTo>
                <a:lnTo>
                  <a:pt x="1638274" y="334009"/>
                </a:lnTo>
                <a:lnTo>
                  <a:pt x="1636712" y="328929"/>
                </a:lnTo>
                <a:lnTo>
                  <a:pt x="1639062" y="326389"/>
                </a:lnTo>
                <a:lnTo>
                  <a:pt x="1639062" y="320039"/>
                </a:lnTo>
                <a:lnTo>
                  <a:pt x="1646059" y="320039"/>
                </a:lnTo>
                <a:lnTo>
                  <a:pt x="1643100" y="307339"/>
                </a:lnTo>
                <a:lnTo>
                  <a:pt x="1639684" y="298449"/>
                </a:lnTo>
                <a:lnTo>
                  <a:pt x="1643888" y="294639"/>
                </a:lnTo>
                <a:lnTo>
                  <a:pt x="1637652" y="289559"/>
                </a:lnTo>
                <a:lnTo>
                  <a:pt x="1638896" y="284479"/>
                </a:lnTo>
                <a:close/>
              </a:path>
              <a:path w="1897379" h="935989">
                <a:moveTo>
                  <a:pt x="1642630" y="337819"/>
                </a:moveTo>
                <a:lnTo>
                  <a:pt x="1639519" y="339089"/>
                </a:lnTo>
                <a:lnTo>
                  <a:pt x="1640306" y="339089"/>
                </a:lnTo>
                <a:lnTo>
                  <a:pt x="1640306" y="341629"/>
                </a:lnTo>
                <a:lnTo>
                  <a:pt x="1643722" y="344169"/>
                </a:lnTo>
                <a:lnTo>
                  <a:pt x="1642630" y="337819"/>
                </a:lnTo>
                <a:close/>
              </a:path>
              <a:path w="1897379" h="935989">
                <a:moveTo>
                  <a:pt x="519264" y="326389"/>
                </a:moveTo>
                <a:lnTo>
                  <a:pt x="438797" y="326389"/>
                </a:lnTo>
                <a:lnTo>
                  <a:pt x="439280" y="330199"/>
                </a:lnTo>
                <a:lnTo>
                  <a:pt x="439661" y="334009"/>
                </a:lnTo>
                <a:lnTo>
                  <a:pt x="442747" y="336549"/>
                </a:lnTo>
                <a:lnTo>
                  <a:pt x="442239" y="337819"/>
                </a:lnTo>
                <a:lnTo>
                  <a:pt x="443115" y="339089"/>
                </a:lnTo>
                <a:lnTo>
                  <a:pt x="446722" y="339089"/>
                </a:lnTo>
                <a:lnTo>
                  <a:pt x="450659" y="340359"/>
                </a:lnTo>
                <a:lnTo>
                  <a:pt x="453275" y="341629"/>
                </a:lnTo>
                <a:lnTo>
                  <a:pt x="456552" y="342899"/>
                </a:lnTo>
                <a:lnTo>
                  <a:pt x="461441" y="340359"/>
                </a:lnTo>
                <a:lnTo>
                  <a:pt x="517344" y="340359"/>
                </a:lnTo>
                <a:lnTo>
                  <a:pt x="517969" y="337819"/>
                </a:lnTo>
                <a:lnTo>
                  <a:pt x="519214" y="335279"/>
                </a:lnTo>
                <a:lnTo>
                  <a:pt x="512483" y="335279"/>
                </a:lnTo>
                <a:lnTo>
                  <a:pt x="518541" y="331469"/>
                </a:lnTo>
                <a:lnTo>
                  <a:pt x="520420" y="327659"/>
                </a:lnTo>
                <a:lnTo>
                  <a:pt x="519264" y="326389"/>
                </a:lnTo>
                <a:close/>
              </a:path>
              <a:path w="1897379" h="935989">
                <a:moveTo>
                  <a:pt x="935977" y="337819"/>
                </a:moveTo>
                <a:lnTo>
                  <a:pt x="935050" y="339089"/>
                </a:lnTo>
                <a:lnTo>
                  <a:pt x="933958" y="342899"/>
                </a:lnTo>
                <a:lnTo>
                  <a:pt x="939723" y="342899"/>
                </a:lnTo>
                <a:lnTo>
                  <a:pt x="937221" y="341629"/>
                </a:lnTo>
                <a:lnTo>
                  <a:pt x="935977" y="337819"/>
                </a:lnTo>
                <a:close/>
              </a:path>
              <a:path w="1897379" h="935989">
                <a:moveTo>
                  <a:pt x="944232" y="337819"/>
                </a:moveTo>
                <a:lnTo>
                  <a:pt x="935977" y="337819"/>
                </a:lnTo>
                <a:lnTo>
                  <a:pt x="937221" y="341629"/>
                </a:lnTo>
                <a:lnTo>
                  <a:pt x="939723" y="342899"/>
                </a:lnTo>
                <a:lnTo>
                  <a:pt x="939876" y="341629"/>
                </a:lnTo>
                <a:lnTo>
                  <a:pt x="939876" y="339089"/>
                </a:lnTo>
                <a:lnTo>
                  <a:pt x="944232" y="339089"/>
                </a:lnTo>
                <a:lnTo>
                  <a:pt x="944232" y="337819"/>
                </a:lnTo>
                <a:close/>
              </a:path>
              <a:path w="1897379" h="935989">
                <a:moveTo>
                  <a:pt x="940968" y="339089"/>
                </a:moveTo>
                <a:lnTo>
                  <a:pt x="939876" y="339089"/>
                </a:lnTo>
                <a:lnTo>
                  <a:pt x="939876" y="341629"/>
                </a:lnTo>
                <a:lnTo>
                  <a:pt x="939723" y="342899"/>
                </a:lnTo>
                <a:lnTo>
                  <a:pt x="959104" y="342899"/>
                </a:lnTo>
                <a:lnTo>
                  <a:pt x="959148" y="340359"/>
                </a:lnTo>
                <a:lnTo>
                  <a:pt x="944232" y="340359"/>
                </a:lnTo>
                <a:lnTo>
                  <a:pt x="940968" y="339089"/>
                </a:lnTo>
                <a:close/>
              </a:path>
              <a:path w="1897379" h="935989">
                <a:moveTo>
                  <a:pt x="976783" y="337888"/>
                </a:moveTo>
                <a:lnTo>
                  <a:pt x="974509" y="340359"/>
                </a:lnTo>
                <a:lnTo>
                  <a:pt x="972642" y="340359"/>
                </a:lnTo>
                <a:lnTo>
                  <a:pt x="973226" y="342899"/>
                </a:lnTo>
                <a:lnTo>
                  <a:pt x="982154" y="342899"/>
                </a:lnTo>
                <a:lnTo>
                  <a:pt x="980325" y="340359"/>
                </a:lnTo>
                <a:lnTo>
                  <a:pt x="977912" y="339089"/>
                </a:lnTo>
                <a:lnTo>
                  <a:pt x="976783" y="337888"/>
                </a:lnTo>
                <a:close/>
              </a:path>
              <a:path w="1897379" h="935989">
                <a:moveTo>
                  <a:pt x="1007554" y="326389"/>
                </a:moveTo>
                <a:lnTo>
                  <a:pt x="993279" y="326389"/>
                </a:lnTo>
                <a:lnTo>
                  <a:pt x="988758" y="327659"/>
                </a:lnTo>
                <a:lnTo>
                  <a:pt x="988758" y="328929"/>
                </a:lnTo>
                <a:lnTo>
                  <a:pt x="983195" y="330199"/>
                </a:lnTo>
                <a:lnTo>
                  <a:pt x="976795" y="330199"/>
                </a:lnTo>
                <a:lnTo>
                  <a:pt x="977900" y="331469"/>
                </a:lnTo>
                <a:lnTo>
                  <a:pt x="976680" y="332739"/>
                </a:lnTo>
                <a:lnTo>
                  <a:pt x="977290" y="334009"/>
                </a:lnTo>
                <a:lnTo>
                  <a:pt x="975982" y="334009"/>
                </a:lnTo>
                <a:lnTo>
                  <a:pt x="975741" y="335279"/>
                </a:lnTo>
                <a:lnTo>
                  <a:pt x="975906" y="335279"/>
                </a:lnTo>
                <a:lnTo>
                  <a:pt x="976845" y="337819"/>
                </a:lnTo>
                <a:lnTo>
                  <a:pt x="977912" y="339089"/>
                </a:lnTo>
                <a:lnTo>
                  <a:pt x="980325" y="340359"/>
                </a:lnTo>
                <a:lnTo>
                  <a:pt x="982154" y="342899"/>
                </a:lnTo>
                <a:lnTo>
                  <a:pt x="985100" y="342899"/>
                </a:lnTo>
                <a:lnTo>
                  <a:pt x="986866" y="341629"/>
                </a:lnTo>
                <a:lnTo>
                  <a:pt x="987894" y="341629"/>
                </a:lnTo>
                <a:lnTo>
                  <a:pt x="993800" y="340359"/>
                </a:lnTo>
                <a:lnTo>
                  <a:pt x="999032" y="340359"/>
                </a:lnTo>
                <a:lnTo>
                  <a:pt x="1000658" y="339089"/>
                </a:lnTo>
                <a:lnTo>
                  <a:pt x="1002296" y="336549"/>
                </a:lnTo>
                <a:lnTo>
                  <a:pt x="1004747" y="331469"/>
                </a:lnTo>
                <a:lnTo>
                  <a:pt x="1006157" y="330199"/>
                </a:lnTo>
                <a:lnTo>
                  <a:pt x="1008024" y="328929"/>
                </a:lnTo>
                <a:lnTo>
                  <a:pt x="1009497" y="327659"/>
                </a:lnTo>
                <a:lnTo>
                  <a:pt x="1009053" y="327659"/>
                </a:lnTo>
                <a:lnTo>
                  <a:pt x="1007554" y="326389"/>
                </a:lnTo>
                <a:close/>
              </a:path>
              <a:path w="1897379" h="935989">
                <a:moveTo>
                  <a:pt x="987894" y="341629"/>
                </a:moveTo>
                <a:lnTo>
                  <a:pt x="986866" y="341629"/>
                </a:lnTo>
                <a:lnTo>
                  <a:pt x="985100" y="342899"/>
                </a:lnTo>
                <a:lnTo>
                  <a:pt x="987894" y="341629"/>
                </a:lnTo>
                <a:close/>
              </a:path>
              <a:path w="1897379" h="935989">
                <a:moveTo>
                  <a:pt x="941819" y="331469"/>
                </a:moveTo>
                <a:lnTo>
                  <a:pt x="929436" y="331469"/>
                </a:lnTo>
                <a:lnTo>
                  <a:pt x="928052" y="332739"/>
                </a:lnTo>
                <a:lnTo>
                  <a:pt x="927569" y="335279"/>
                </a:lnTo>
                <a:lnTo>
                  <a:pt x="925118" y="336549"/>
                </a:lnTo>
                <a:lnTo>
                  <a:pt x="923721" y="340359"/>
                </a:lnTo>
                <a:lnTo>
                  <a:pt x="924077" y="341629"/>
                </a:lnTo>
                <a:lnTo>
                  <a:pt x="926172" y="339089"/>
                </a:lnTo>
                <a:lnTo>
                  <a:pt x="935050" y="339089"/>
                </a:lnTo>
                <a:lnTo>
                  <a:pt x="935977" y="337819"/>
                </a:lnTo>
                <a:lnTo>
                  <a:pt x="946404" y="337819"/>
                </a:lnTo>
                <a:lnTo>
                  <a:pt x="946569" y="336549"/>
                </a:lnTo>
                <a:lnTo>
                  <a:pt x="943927" y="336549"/>
                </a:lnTo>
                <a:lnTo>
                  <a:pt x="942289" y="334009"/>
                </a:lnTo>
                <a:lnTo>
                  <a:pt x="941819" y="331469"/>
                </a:lnTo>
                <a:close/>
              </a:path>
              <a:path w="1897379" h="935989">
                <a:moveTo>
                  <a:pt x="927468" y="339089"/>
                </a:moveTo>
                <a:lnTo>
                  <a:pt x="926172" y="339089"/>
                </a:lnTo>
                <a:lnTo>
                  <a:pt x="924077" y="341629"/>
                </a:lnTo>
                <a:lnTo>
                  <a:pt x="927468" y="341629"/>
                </a:lnTo>
                <a:lnTo>
                  <a:pt x="927468" y="339089"/>
                </a:lnTo>
                <a:close/>
              </a:path>
              <a:path w="1897379" h="935989">
                <a:moveTo>
                  <a:pt x="997320" y="341405"/>
                </a:moveTo>
                <a:lnTo>
                  <a:pt x="997546" y="341629"/>
                </a:lnTo>
                <a:lnTo>
                  <a:pt x="997320" y="341405"/>
                </a:lnTo>
                <a:close/>
              </a:path>
              <a:path w="1897379" h="935989">
                <a:moveTo>
                  <a:pt x="997966" y="340359"/>
                </a:moveTo>
                <a:lnTo>
                  <a:pt x="997508" y="340359"/>
                </a:lnTo>
                <a:lnTo>
                  <a:pt x="997414" y="341498"/>
                </a:lnTo>
                <a:lnTo>
                  <a:pt x="997546" y="341629"/>
                </a:lnTo>
                <a:lnTo>
                  <a:pt x="997966" y="340359"/>
                </a:lnTo>
                <a:close/>
              </a:path>
              <a:path w="1897379" h="935989">
                <a:moveTo>
                  <a:pt x="996264" y="340359"/>
                </a:moveTo>
                <a:lnTo>
                  <a:pt x="995197" y="340359"/>
                </a:lnTo>
                <a:lnTo>
                  <a:pt x="997303" y="341498"/>
                </a:lnTo>
                <a:lnTo>
                  <a:pt x="996264" y="340359"/>
                </a:lnTo>
                <a:close/>
              </a:path>
              <a:path w="1897379" h="935989">
                <a:moveTo>
                  <a:pt x="997508" y="340359"/>
                </a:moveTo>
                <a:lnTo>
                  <a:pt x="996264" y="340359"/>
                </a:lnTo>
                <a:lnTo>
                  <a:pt x="997320" y="341405"/>
                </a:lnTo>
                <a:lnTo>
                  <a:pt x="997508" y="340359"/>
                </a:lnTo>
                <a:close/>
              </a:path>
              <a:path w="1897379" h="935989">
                <a:moveTo>
                  <a:pt x="213918" y="308609"/>
                </a:moveTo>
                <a:lnTo>
                  <a:pt x="212407" y="308609"/>
                </a:lnTo>
                <a:lnTo>
                  <a:pt x="209130" y="311149"/>
                </a:lnTo>
                <a:lnTo>
                  <a:pt x="212509" y="311149"/>
                </a:lnTo>
                <a:lnTo>
                  <a:pt x="212280" y="313689"/>
                </a:lnTo>
                <a:lnTo>
                  <a:pt x="216255" y="313689"/>
                </a:lnTo>
                <a:lnTo>
                  <a:pt x="217068" y="316229"/>
                </a:lnTo>
                <a:lnTo>
                  <a:pt x="219875" y="316229"/>
                </a:lnTo>
                <a:lnTo>
                  <a:pt x="220332" y="318769"/>
                </a:lnTo>
                <a:lnTo>
                  <a:pt x="223608" y="318769"/>
                </a:lnTo>
                <a:lnTo>
                  <a:pt x="223964" y="321309"/>
                </a:lnTo>
                <a:lnTo>
                  <a:pt x="225602" y="322579"/>
                </a:lnTo>
                <a:lnTo>
                  <a:pt x="227469" y="322579"/>
                </a:lnTo>
                <a:lnTo>
                  <a:pt x="227469" y="323849"/>
                </a:lnTo>
                <a:lnTo>
                  <a:pt x="229323" y="325119"/>
                </a:lnTo>
                <a:lnTo>
                  <a:pt x="229806" y="326389"/>
                </a:lnTo>
                <a:lnTo>
                  <a:pt x="230022" y="327659"/>
                </a:lnTo>
                <a:lnTo>
                  <a:pt x="230733" y="331469"/>
                </a:lnTo>
                <a:lnTo>
                  <a:pt x="234467" y="335279"/>
                </a:lnTo>
                <a:lnTo>
                  <a:pt x="233184" y="337819"/>
                </a:lnTo>
                <a:lnTo>
                  <a:pt x="236689" y="339089"/>
                </a:lnTo>
                <a:lnTo>
                  <a:pt x="236562" y="340359"/>
                </a:lnTo>
                <a:lnTo>
                  <a:pt x="411721" y="340359"/>
                </a:lnTo>
                <a:lnTo>
                  <a:pt x="409149" y="337819"/>
                </a:lnTo>
                <a:lnTo>
                  <a:pt x="404241" y="337819"/>
                </a:lnTo>
                <a:lnTo>
                  <a:pt x="400507" y="334009"/>
                </a:lnTo>
                <a:lnTo>
                  <a:pt x="238785" y="334009"/>
                </a:lnTo>
                <a:lnTo>
                  <a:pt x="238556" y="331469"/>
                </a:lnTo>
                <a:lnTo>
                  <a:pt x="241122" y="330199"/>
                </a:lnTo>
                <a:lnTo>
                  <a:pt x="240423" y="327659"/>
                </a:lnTo>
                <a:lnTo>
                  <a:pt x="238086" y="327659"/>
                </a:lnTo>
                <a:lnTo>
                  <a:pt x="238137" y="325119"/>
                </a:lnTo>
                <a:lnTo>
                  <a:pt x="238328" y="323849"/>
                </a:lnTo>
                <a:lnTo>
                  <a:pt x="236918" y="323849"/>
                </a:lnTo>
                <a:lnTo>
                  <a:pt x="233883" y="320039"/>
                </a:lnTo>
                <a:lnTo>
                  <a:pt x="229908" y="320039"/>
                </a:lnTo>
                <a:lnTo>
                  <a:pt x="228739" y="317499"/>
                </a:lnTo>
                <a:lnTo>
                  <a:pt x="225120" y="312419"/>
                </a:lnTo>
                <a:lnTo>
                  <a:pt x="218592" y="312419"/>
                </a:lnTo>
                <a:lnTo>
                  <a:pt x="213918" y="308609"/>
                </a:lnTo>
                <a:close/>
              </a:path>
              <a:path w="1897379" h="935989">
                <a:moveTo>
                  <a:pt x="424789" y="330199"/>
                </a:moveTo>
                <a:lnTo>
                  <a:pt x="417322" y="335279"/>
                </a:lnTo>
                <a:lnTo>
                  <a:pt x="411721" y="340359"/>
                </a:lnTo>
                <a:lnTo>
                  <a:pt x="429704" y="340359"/>
                </a:lnTo>
                <a:lnTo>
                  <a:pt x="424091" y="337819"/>
                </a:lnTo>
                <a:lnTo>
                  <a:pt x="425500" y="335279"/>
                </a:lnTo>
                <a:lnTo>
                  <a:pt x="420357" y="335279"/>
                </a:lnTo>
                <a:lnTo>
                  <a:pt x="424789" y="330199"/>
                </a:lnTo>
                <a:close/>
              </a:path>
              <a:path w="1897379" h="935989">
                <a:moveTo>
                  <a:pt x="440207" y="336549"/>
                </a:moveTo>
                <a:lnTo>
                  <a:pt x="433197" y="336549"/>
                </a:lnTo>
                <a:lnTo>
                  <a:pt x="429704" y="340359"/>
                </a:lnTo>
                <a:lnTo>
                  <a:pt x="439674" y="340359"/>
                </a:lnTo>
                <a:lnTo>
                  <a:pt x="440207" y="336549"/>
                </a:lnTo>
                <a:close/>
              </a:path>
              <a:path w="1897379" h="935989">
                <a:moveTo>
                  <a:pt x="442239" y="337819"/>
                </a:moveTo>
                <a:lnTo>
                  <a:pt x="441960" y="339089"/>
                </a:lnTo>
                <a:lnTo>
                  <a:pt x="439674" y="340359"/>
                </a:lnTo>
                <a:lnTo>
                  <a:pt x="445236" y="340359"/>
                </a:lnTo>
                <a:lnTo>
                  <a:pt x="444233" y="339089"/>
                </a:lnTo>
                <a:lnTo>
                  <a:pt x="443115" y="339089"/>
                </a:lnTo>
                <a:lnTo>
                  <a:pt x="442239" y="337819"/>
                </a:lnTo>
                <a:close/>
              </a:path>
              <a:path w="1897379" h="935989">
                <a:moveTo>
                  <a:pt x="446722" y="339089"/>
                </a:moveTo>
                <a:lnTo>
                  <a:pt x="444233" y="339089"/>
                </a:lnTo>
                <a:lnTo>
                  <a:pt x="445236" y="340359"/>
                </a:lnTo>
                <a:lnTo>
                  <a:pt x="446722" y="339089"/>
                </a:lnTo>
                <a:close/>
              </a:path>
              <a:path w="1897379" h="935989">
                <a:moveTo>
                  <a:pt x="571093" y="335279"/>
                </a:moveTo>
                <a:lnTo>
                  <a:pt x="567359" y="337819"/>
                </a:lnTo>
                <a:lnTo>
                  <a:pt x="567131" y="340359"/>
                </a:lnTo>
                <a:lnTo>
                  <a:pt x="569341" y="340359"/>
                </a:lnTo>
                <a:lnTo>
                  <a:pt x="570636" y="337819"/>
                </a:lnTo>
                <a:lnTo>
                  <a:pt x="571093" y="335279"/>
                </a:lnTo>
                <a:close/>
              </a:path>
              <a:path w="1897379" h="935989">
                <a:moveTo>
                  <a:pt x="944232" y="339089"/>
                </a:moveTo>
                <a:lnTo>
                  <a:pt x="940968" y="339089"/>
                </a:lnTo>
                <a:lnTo>
                  <a:pt x="944232" y="340359"/>
                </a:lnTo>
                <a:lnTo>
                  <a:pt x="944232" y="339089"/>
                </a:lnTo>
                <a:close/>
              </a:path>
              <a:path w="1897379" h="935989">
                <a:moveTo>
                  <a:pt x="959434" y="337819"/>
                </a:moveTo>
                <a:lnTo>
                  <a:pt x="944232" y="337819"/>
                </a:lnTo>
                <a:lnTo>
                  <a:pt x="944232" y="340359"/>
                </a:lnTo>
                <a:lnTo>
                  <a:pt x="959148" y="340359"/>
                </a:lnTo>
                <a:lnTo>
                  <a:pt x="959256" y="339089"/>
                </a:lnTo>
                <a:lnTo>
                  <a:pt x="959434" y="337819"/>
                </a:lnTo>
                <a:close/>
              </a:path>
              <a:path w="1897379" h="935989">
                <a:moveTo>
                  <a:pt x="976718" y="337819"/>
                </a:moveTo>
                <a:lnTo>
                  <a:pt x="976249" y="337819"/>
                </a:lnTo>
                <a:lnTo>
                  <a:pt x="974394" y="340359"/>
                </a:lnTo>
                <a:lnTo>
                  <a:pt x="976783" y="337888"/>
                </a:lnTo>
                <a:close/>
              </a:path>
              <a:path w="1897379" h="935989">
                <a:moveTo>
                  <a:pt x="1000658" y="339089"/>
                </a:moveTo>
                <a:lnTo>
                  <a:pt x="999032" y="340359"/>
                </a:lnTo>
                <a:lnTo>
                  <a:pt x="999274" y="340359"/>
                </a:lnTo>
                <a:lnTo>
                  <a:pt x="1000658" y="339089"/>
                </a:lnTo>
                <a:close/>
              </a:path>
              <a:path w="1897379" h="935989">
                <a:moveTo>
                  <a:pt x="1084668" y="335279"/>
                </a:moveTo>
                <a:lnTo>
                  <a:pt x="1054684" y="335279"/>
                </a:lnTo>
                <a:lnTo>
                  <a:pt x="1060602" y="336549"/>
                </a:lnTo>
                <a:lnTo>
                  <a:pt x="1056170" y="337819"/>
                </a:lnTo>
                <a:lnTo>
                  <a:pt x="1060221" y="340359"/>
                </a:lnTo>
                <a:lnTo>
                  <a:pt x="1066444" y="339089"/>
                </a:lnTo>
                <a:lnTo>
                  <a:pt x="1074146" y="339089"/>
                </a:lnTo>
                <a:lnTo>
                  <a:pt x="1076248" y="337819"/>
                </a:lnTo>
                <a:lnTo>
                  <a:pt x="1081087" y="336549"/>
                </a:lnTo>
                <a:lnTo>
                  <a:pt x="1083030" y="336549"/>
                </a:lnTo>
                <a:lnTo>
                  <a:pt x="1084668" y="335279"/>
                </a:lnTo>
                <a:close/>
              </a:path>
              <a:path w="1897379" h="935989">
                <a:moveTo>
                  <a:pt x="1346161" y="325119"/>
                </a:moveTo>
                <a:lnTo>
                  <a:pt x="1137513" y="325119"/>
                </a:lnTo>
                <a:lnTo>
                  <a:pt x="1136815" y="330199"/>
                </a:lnTo>
                <a:lnTo>
                  <a:pt x="1142898" y="330199"/>
                </a:lnTo>
                <a:lnTo>
                  <a:pt x="1143584" y="331469"/>
                </a:lnTo>
                <a:lnTo>
                  <a:pt x="1146860" y="335279"/>
                </a:lnTo>
                <a:lnTo>
                  <a:pt x="1147559" y="336549"/>
                </a:lnTo>
                <a:lnTo>
                  <a:pt x="1144282" y="337819"/>
                </a:lnTo>
                <a:lnTo>
                  <a:pt x="1144993" y="337819"/>
                </a:lnTo>
                <a:lnTo>
                  <a:pt x="1147648" y="339089"/>
                </a:lnTo>
                <a:lnTo>
                  <a:pt x="1148232" y="340359"/>
                </a:lnTo>
                <a:lnTo>
                  <a:pt x="1148791" y="340359"/>
                </a:lnTo>
                <a:lnTo>
                  <a:pt x="1149451" y="339089"/>
                </a:lnTo>
                <a:lnTo>
                  <a:pt x="1152385" y="336549"/>
                </a:lnTo>
                <a:lnTo>
                  <a:pt x="1157211" y="335279"/>
                </a:lnTo>
                <a:lnTo>
                  <a:pt x="1328115" y="335279"/>
                </a:lnTo>
                <a:lnTo>
                  <a:pt x="1328648" y="332739"/>
                </a:lnTo>
                <a:lnTo>
                  <a:pt x="1340612" y="332739"/>
                </a:lnTo>
                <a:lnTo>
                  <a:pt x="1340827" y="327659"/>
                </a:lnTo>
                <a:lnTo>
                  <a:pt x="1342440" y="326389"/>
                </a:lnTo>
                <a:lnTo>
                  <a:pt x="1345895" y="326389"/>
                </a:lnTo>
                <a:lnTo>
                  <a:pt x="1346161" y="325119"/>
                </a:lnTo>
                <a:close/>
              </a:path>
              <a:path w="1897379" h="935989">
                <a:moveTo>
                  <a:pt x="1327581" y="337819"/>
                </a:moveTo>
                <a:lnTo>
                  <a:pt x="1308849" y="337819"/>
                </a:lnTo>
                <a:lnTo>
                  <a:pt x="1306664" y="340359"/>
                </a:lnTo>
                <a:lnTo>
                  <a:pt x="1326392" y="340359"/>
                </a:lnTo>
                <a:lnTo>
                  <a:pt x="1327581" y="337819"/>
                </a:lnTo>
                <a:close/>
              </a:path>
              <a:path w="1897379" h="935989">
                <a:moveTo>
                  <a:pt x="969848" y="336549"/>
                </a:moveTo>
                <a:lnTo>
                  <a:pt x="957351" y="336549"/>
                </a:lnTo>
                <a:lnTo>
                  <a:pt x="959573" y="337819"/>
                </a:lnTo>
                <a:lnTo>
                  <a:pt x="963536" y="337819"/>
                </a:lnTo>
                <a:lnTo>
                  <a:pt x="966457" y="339089"/>
                </a:lnTo>
                <a:lnTo>
                  <a:pt x="968324" y="339089"/>
                </a:lnTo>
                <a:lnTo>
                  <a:pt x="969848" y="336549"/>
                </a:lnTo>
                <a:close/>
              </a:path>
              <a:path w="1897379" h="935989">
                <a:moveTo>
                  <a:pt x="975588" y="335279"/>
                </a:moveTo>
                <a:lnTo>
                  <a:pt x="975220" y="335279"/>
                </a:lnTo>
                <a:lnTo>
                  <a:pt x="974051" y="336549"/>
                </a:lnTo>
                <a:lnTo>
                  <a:pt x="969848" y="336549"/>
                </a:lnTo>
                <a:lnTo>
                  <a:pt x="968324" y="339089"/>
                </a:lnTo>
                <a:lnTo>
                  <a:pt x="975321" y="339089"/>
                </a:lnTo>
                <a:lnTo>
                  <a:pt x="976249" y="337819"/>
                </a:lnTo>
                <a:lnTo>
                  <a:pt x="976845" y="337819"/>
                </a:lnTo>
                <a:lnTo>
                  <a:pt x="975956" y="336549"/>
                </a:lnTo>
                <a:lnTo>
                  <a:pt x="975588" y="335279"/>
                </a:lnTo>
                <a:close/>
              </a:path>
              <a:path w="1897379" h="935989">
                <a:moveTo>
                  <a:pt x="1046670" y="337819"/>
                </a:moveTo>
                <a:lnTo>
                  <a:pt x="1044956" y="337819"/>
                </a:lnTo>
                <a:lnTo>
                  <a:pt x="1046670" y="339089"/>
                </a:lnTo>
                <a:lnTo>
                  <a:pt x="1046670" y="337819"/>
                </a:lnTo>
                <a:close/>
              </a:path>
              <a:path w="1897379" h="935989">
                <a:moveTo>
                  <a:pt x="1097699" y="323849"/>
                </a:moveTo>
                <a:lnTo>
                  <a:pt x="1035456" y="323849"/>
                </a:lnTo>
                <a:lnTo>
                  <a:pt x="1037336" y="326389"/>
                </a:lnTo>
                <a:lnTo>
                  <a:pt x="1039507" y="326389"/>
                </a:lnTo>
                <a:lnTo>
                  <a:pt x="1041527" y="327659"/>
                </a:lnTo>
                <a:lnTo>
                  <a:pt x="1042784" y="331469"/>
                </a:lnTo>
                <a:lnTo>
                  <a:pt x="1044651" y="334009"/>
                </a:lnTo>
                <a:lnTo>
                  <a:pt x="1046200" y="335279"/>
                </a:lnTo>
                <a:lnTo>
                  <a:pt x="1046670" y="337819"/>
                </a:lnTo>
                <a:lnTo>
                  <a:pt x="1046670" y="339089"/>
                </a:lnTo>
                <a:lnTo>
                  <a:pt x="1049667" y="339089"/>
                </a:lnTo>
                <a:lnTo>
                  <a:pt x="1049782" y="337819"/>
                </a:lnTo>
                <a:lnTo>
                  <a:pt x="1053833" y="336549"/>
                </a:lnTo>
                <a:lnTo>
                  <a:pt x="1054684" y="335279"/>
                </a:lnTo>
                <a:lnTo>
                  <a:pt x="1084668" y="335279"/>
                </a:lnTo>
                <a:lnTo>
                  <a:pt x="1086307" y="334009"/>
                </a:lnTo>
                <a:lnTo>
                  <a:pt x="1089647" y="334009"/>
                </a:lnTo>
                <a:lnTo>
                  <a:pt x="1089393" y="332739"/>
                </a:lnTo>
                <a:lnTo>
                  <a:pt x="1089063" y="331469"/>
                </a:lnTo>
                <a:lnTo>
                  <a:pt x="1090587" y="331469"/>
                </a:lnTo>
                <a:lnTo>
                  <a:pt x="1093025" y="328929"/>
                </a:lnTo>
                <a:lnTo>
                  <a:pt x="1098169" y="328929"/>
                </a:lnTo>
                <a:lnTo>
                  <a:pt x="1098169" y="327659"/>
                </a:lnTo>
                <a:lnTo>
                  <a:pt x="1099337" y="326389"/>
                </a:lnTo>
                <a:lnTo>
                  <a:pt x="1098867" y="325119"/>
                </a:lnTo>
                <a:lnTo>
                  <a:pt x="1097699" y="323849"/>
                </a:lnTo>
                <a:close/>
              </a:path>
              <a:path w="1897379" h="935989">
                <a:moveTo>
                  <a:pt x="1327848" y="336549"/>
                </a:moveTo>
                <a:lnTo>
                  <a:pt x="1290167" y="336549"/>
                </a:lnTo>
                <a:lnTo>
                  <a:pt x="1298892" y="339089"/>
                </a:lnTo>
                <a:lnTo>
                  <a:pt x="1306664" y="337819"/>
                </a:lnTo>
                <a:lnTo>
                  <a:pt x="1327581" y="337819"/>
                </a:lnTo>
                <a:lnTo>
                  <a:pt x="1327848" y="336549"/>
                </a:lnTo>
                <a:close/>
              </a:path>
              <a:path w="1897379" h="935989">
                <a:moveTo>
                  <a:pt x="1509483" y="337819"/>
                </a:moveTo>
                <a:lnTo>
                  <a:pt x="1506778" y="339089"/>
                </a:lnTo>
                <a:lnTo>
                  <a:pt x="1513560" y="339089"/>
                </a:lnTo>
                <a:lnTo>
                  <a:pt x="1509483" y="337819"/>
                </a:lnTo>
                <a:close/>
              </a:path>
              <a:path w="1897379" h="935989">
                <a:moveTo>
                  <a:pt x="1516945" y="337819"/>
                </a:moveTo>
                <a:lnTo>
                  <a:pt x="1509483" y="337819"/>
                </a:lnTo>
                <a:lnTo>
                  <a:pt x="1513560" y="339089"/>
                </a:lnTo>
                <a:lnTo>
                  <a:pt x="1516608" y="339089"/>
                </a:lnTo>
                <a:lnTo>
                  <a:pt x="1516945" y="337819"/>
                </a:lnTo>
                <a:close/>
              </a:path>
              <a:path w="1897379" h="935989">
                <a:moveTo>
                  <a:pt x="976845" y="337819"/>
                </a:moveTo>
                <a:close/>
              </a:path>
              <a:path w="1897379" h="935989">
                <a:moveTo>
                  <a:pt x="406577" y="335279"/>
                </a:moveTo>
                <a:lnTo>
                  <a:pt x="404241" y="337819"/>
                </a:lnTo>
                <a:lnTo>
                  <a:pt x="409149" y="337819"/>
                </a:lnTo>
                <a:lnTo>
                  <a:pt x="406577" y="335279"/>
                </a:lnTo>
                <a:close/>
              </a:path>
              <a:path w="1897379" h="935989">
                <a:moveTo>
                  <a:pt x="947486" y="335403"/>
                </a:moveTo>
                <a:lnTo>
                  <a:pt x="946569" y="336549"/>
                </a:lnTo>
                <a:lnTo>
                  <a:pt x="946404" y="337819"/>
                </a:lnTo>
                <a:lnTo>
                  <a:pt x="958202" y="337819"/>
                </a:lnTo>
                <a:lnTo>
                  <a:pt x="957148" y="336549"/>
                </a:lnTo>
                <a:lnTo>
                  <a:pt x="948245" y="336549"/>
                </a:lnTo>
                <a:lnTo>
                  <a:pt x="947738" y="335574"/>
                </a:lnTo>
                <a:lnTo>
                  <a:pt x="947486" y="335403"/>
                </a:lnTo>
                <a:close/>
              </a:path>
              <a:path w="1897379" h="935989">
                <a:moveTo>
                  <a:pt x="975906" y="335279"/>
                </a:moveTo>
                <a:lnTo>
                  <a:pt x="975588" y="335279"/>
                </a:lnTo>
                <a:lnTo>
                  <a:pt x="975956" y="336549"/>
                </a:lnTo>
                <a:lnTo>
                  <a:pt x="976845" y="337819"/>
                </a:lnTo>
                <a:lnTo>
                  <a:pt x="975906" y="335279"/>
                </a:lnTo>
                <a:close/>
              </a:path>
              <a:path w="1897379" h="935989">
                <a:moveTo>
                  <a:pt x="606628" y="330199"/>
                </a:moveTo>
                <a:lnTo>
                  <a:pt x="600011" y="330199"/>
                </a:lnTo>
                <a:lnTo>
                  <a:pt x="596125" y="332739"/>
                </a:lnTo>
                <a:lnTo>
                  <a:pt x="596430" y="336549"/>
                </a:lnTo>
                <a:lnTo>
                  <a:pt x="598932" y="334009"/>
                </a:lnTo>
                <a:lnTo>
                  <a:pt x="602665" y="331469"/>
                </a:lnTo>
                <a:lnTo>
                  <a:pt x="607326" y="331469"/>
                </a:lnTo>
                <a:lnTo>
                  <a:pt x="606628" y="330199"/>
                </a:lnTo>
                <a:close/>
              </a:path>
              <a:path w="1897379" h="935989">
                <a:moveTo>
                  <a:pt x="609193" y="327659"/>
                </a:moveTo>
                <a:lnTo>
                  <a:pt x="607326" y="331469"/>
                </a:lnTo>
                <a:lnTo>
                  <a:pt x="602665" y="331469"/>
                </a:lnTo>
                <a:lnTo>
                  <a:pt x="605002" y="332739"/>
                </a:lnTo>
                <a:lnTo>
                  <a:pt x="603123" y="335279"/>
                </a:lnTo>
                <a:lnTo>
                  <a:pt x="609193" y="336549"/>
                </a:lnTo>
                <a:lnTo>
                  <a:pt x="610603" y="334009"/>
                </a:lnTo>
                <a:lnTo>
                  <a:pt x="612013" y="332739"/>
                </a:lnTo>
                <a:lnTo>
                  <a:pt x="609193" y="327659"/>
                </a:lnTo>
                <a:close/>
              </a:path>
              <a:path w="1897379" h="935989">
                <a:moveTo>
                  <a:pt x="943927" y="331469"/>
                </a:moveTo>
                <a:lnTo>
                  <a:pt x="942289" y="331469"/>
                </a:lnTo>
                <a:lnTo>
                  <a:pt x="942073" y="332739"/>
                </a:lnTo>
                <a:lnTo>
                  <a:pt x="942289" y="334009"/>
                </a:lnTo>
                <a:lnTo>
                  <a:pt x="943927" y="336549"/>
                </a:lnTo>
                <a:lnTo>
                  <a:pt x="944968" y="335279"/>
                </a:lnTo>
                <a:lnTo>
                  <a:pt x="950925" y="335279"/>
                </a:lnTo>
                <a:lnTo>
                  <a:pt x="952093" y="334009"/>
                </a:lnTo>
                <a:lnTo>
                  <a:pt x="977290" y="334009"/>
                </a:lnTo>
                <a:lnTo>
                  <a:pt x="976680" y="332739"/>
                </a:lnTo>
                <a:lnTo>
                  <a:pt x="945210" y="332739"/>
                </a:lnTo>
                <a:lnTo>
                  <a:pt x="943927" y="331469"/>
                </a:lnTo>
                <a:close/>
              </a:path>
              <a:path w="1897379" h="935989">
                <a:moveTo>
                  <a:pt x="946035" y="335279"/>
                </a:moveTo>
                <a:lnTo>
                  <a:pt x="944968" y="335279"/>
                </a:lnTo>
                <a:lnTo>
                  <a:pt x="943927" y="336549"/>
                </a:lnTo>
                <a:lnTo>
                  <a:pt x="946035" y="335279"/>
                </a:lnTo>
                <a:close/>
              </a:path>
              <a:path w="1897379" h="935989">
                <a:moveTo>
                  <a:pt x="947305" y="335279"/>
                </a:moveTo>
                <a:lnTo>
                  <a:pt x="946035" y="335279"/>
                </a:lnTo>
                <a:lnTo>
                  <a:pt x="943927" y="336549"/>
                </a:lnTo>
                <a:lnTo>
                  <a:pt x="946569" y="336549"/>
                </a:lnTo>
                <a:lnTo>
                  <a:pt x="947486" y="335403"/>
                </a:lnTo>
                <a:lnTo>
                  <a:pt x="947305" y="335279"/>
                </a:lnTo>
                <a:close/>
              </a:path>
              <a:path w="1897379" h="935989">
                <a:moveTo>
                  <a:pt x="950925" y="335279"/>
                </a:moveTo>
                <a:lnTo>
                  <a:pt x="947585" y="335279"/>
                </a:lnTo>
                <a:lnTo>
                  <a:pt x="947738" y="335574"/>
                </a:lnTo>
                <a:lnTo>
                  <a:pt x="949172" y="336549"/>
                </a:lnTo>
                <a:lnTo>
                  <a:pt x="950925" y="335279"/>
                </a:lnTo>
                <a:close/>
              </a:path>
              <a:path w="1897379" h="935989">
                <a:moveTo>
                  <a:pt x="956068" y="334009"/>
                </a:moveTo>
                <a:lnTo>
                  <a:pt x="952093" y="334009"/>
                </a:lnTo>
                <a:lnTo>
                  <a:pt x="950925" y="335279"/>
                </a:lnTo>
                <a:lnTo>
                  <a:pt x="949172" y="336549"/>
                </a:lnTo>
                <a:lnTo>
                  <a:pt x="956183" y="336549"/>
                </a:lnTo>
                <a:lnTo>
                  <a:pt x="956068" y="334009"/>
                </a:lnTo>
                <a:close/>
              </a:path>
              <a:path w="1897379" h="935989">
                <a:moveTo>
                  <a:pt x="975982" y="334009"/>
                </a:moveTo>
                <a:lnTo>
                  <a:pt x="956068" y="334009"/>
                </a:lnTo>
                <a:lnTo>
                  <a:pt x="956183" y="336549"/>
                </a:lnTo>
                <a:lnTo>
                  <a:pt x="974051" y="336549"/>
                </a:lnTo>
                <a:lnTo>
                  <a:pt x="975220" y="335279"/>
                </a:lnTo>
                <a:lnTo>
                  <a:pt x="975741" y="335279"/>
                </a:lnTo>
                <a:lnTo>
                  <a:pt x="975982" y="334009"/>
                </a:lnTo>
                <a:close/>
              </a:path>
              <a:path w="1897379" h="935989">
                <a:moveTo>
                  <a:pt x="1167333" y="335279"/>
                </a:moveTo>
                <a:lnTo>
                  <a:pt x="1157211" y="335279"/>
                </a:lnTo>
                <a:lnTo>
                  <a:pt x="1164361" y="336549"/>
                </a:lnTo>
                <a:lnTo>
                  <a:pt x="1167333" y="335279"/>
                </a:lnTo>
                <a:close/>
              </a:path>
              <a:path w="1897379" h="935989">
                <a:moveTo>
                  <a:pt x="1342224" y="332739"/>
                </a:moveTo>
                <a:lnTo>
                  <a:pt x="1328648" y="332739"/>
                </a:lnTo>
                <a:lnTo>
                  <a:pt x="1329944" y="335279"/>
                </a:lnTo>
                <a:lnTo>
                  <a:pt x="1335443" y="335279"/>
                </a:lnTo>
                <a:lnTo>
                  <a:pt x="1336522" y="336549"/>
                </a:lnTo>
                <a:lnTo>
                  <a:pt x="1337589" y="336549"/>
                </a:lnTo>
                <a:lnTo>
                  <a:pt x="1340713" y="335279"/>
                </a:lnTo>
                <a:lnTo>
                  <a:pt x="1341488" y="334009"/>
                </a:lnTo>
                <a:lnTo>
                  <a:pt x="1342224" y="332739"/>
                </a:lnTo>
                <a:close/>
              </a:path>
              <a:path w="1897379" h="935989">
                <a:moveTo>
                  <a:pt x="1350175" y="320039"/>
                </a:moveTo>
                <a:lnTo>
                  <a:pt x="1348257" y="320039"/>
                </a:lnTo>
                <a:lnTo>
                  <a:pt x="1347825" y="321309"/>
                </a:lnTo>
                <a:lnTo>
                  <a:pt x="1346428" y="322579"/>
                </a:lnTo>
                <a:lnTo>
                  <a:pt x="1346428" y="323849"/>
                </a:lnTo>
                <a:lnTo>
                  <a:pt x="1345895" y="326389"/>
                </a:lnTo>
                <a:lnTo>
                  <a:pt x="1342440" y="326389"/>
                </a:lnTo>
                <a:lnTo>
                  <a:pt x="1340827" y="327659"/>
                </a:lnTo>
                <a:lnTo>
                  <a:pt x="1340612" y="332739"/>
                </a:lnTo>
                <a:lnTo>
                  <a:pt x="1342224" y="332739"/>
                </a:lnTo>
                <a:lnTo>
                  <a:pt x="1341488" y="334009"/>
                </a:lnTo>
                <a:lnTo>
                  <a:pt x="1340713" y="335279"/>
                </a:lnTo>
                <a:lnTo>
                  <a:pt x="1337589" y="336549"/>
                </a:lnTo>
                <a:lnTo>
                  <a:pt x="1367663" y="336549"/>
                </a:lnTo>
                <a:lnTo>
                  <a:pt x="1366697" y="335279"/>
                </a:lnTo>
                <a:lnTo>
                  <a:pt x="1365072" y="334009"/>
                </a:lnTo>
                <a:lnTo>
                  <a:pt x="1364640" y="331469"/>
                </a:lnTo>
                <a:lnTo>
                  <a:pt x="1362062" y="328929"/>
                </a:lnTo>
                <a:lnTo>
                  <a:pt x="1358595" y="328929"/>
                </a:lnTo>
                <a:lnTo>
                  <a:pt x="1357210" y="327659"/>
                </a:lnTo>
                <a:lnTo>
                  <a:pt x="1353972" y="325119"/>
                </a:lnTo>
                <a:lnTo>
                  <a:pt x="1352461" y="325119"/>
                </a:lnTo>
                <a:lnTo>
                  <a:pt x="1351826" y="321309"/>
                </a:lnTo>
                <a:lnTo>
                  <a:pt x="1351000" y="321309"/>
                </a:lnTo>
                <a:lnTo>
                  <a:pt x="1350175" y="320039"/>
                </a:lnTo>
                <a:close/>
              </a:path>
              <a:path w="1897379" h="935989">
                <a:moveTo>
                  <a:pt x="947585" y="335279"/>
                </a:moveTo>
                <a:lnTo>
                  <a:pt x="947305" y="335279"/>
                </a:lnTo>
                <a:lnTo>
                  <a:pt x="947486" y="335403"/>
                </a:lnTo>
                <a:close/>
              </a:path>
              <a:path w="1897379" h="935989">
                <a:moveTo>
                  <a:pt x="544841" y="320039"/>
                </a:moveTo>
                <a:lnTo>
                  <a:pt x="538094" y="321309"/>
                </a:lnTo>
                <a:lnTo>
                  <a:pt x="531063" y="323849"/>
                </a:lnTo>
                <a:lnTo>
                  <a:pt x="526148" y="325119"/>
                </a:lnTo>
                <a:lnTo>
                  <a:pt x="522058" y="327659"/>
                </a:lnTo>
                <a:lnTo>
                  <a:pt x="516915" y="335279"/>
                </a:lnTo>
                <a:lnTo>
                  <a:pt x="519214" y="335279"/>
                </a:lnTo>
                <a:lnTo>
                  <a:pt x="521703" y="330199"/>
                </a:lnTo>
                <a:lnTo>
                  <a:pt x="541083" y="330199"/>
                </a:lnTo>
                <a:lnTo>
                  <a:pt x="546455" y="327659"/>
                </a:lnTo>
                <a:lnTo>
                  <a:pt x="551484" y="326389"/>
                </a:lnTo>
                <a:lnTo>
                  <a:pt x="548906" y="321309"/>
                </a:lnTo>
                <a:lnTo>
                  <a:pt x="544841" y="320039"/>
                </a:lnTo>
                <a:close/>
              </a:path>
              <a:path w="1897379" h="935989">
                <a:moveTo>
                  <a:pt x="385940" y="317499"/>
                </a:moveTo>
                <a:lnTo>
                  <a:pt x="385851" y="321309"/>
                </a:lnTo>
                <a:lnTo>
                  <a:pt x="240728" y="322579"/>
                </a:lnTo>
                <a:lnTo>
                  <a:pt x="241249" y="322579"/>
                </a:lnTo>
                <a:lnTo>
                  <a:pt x="242989" y="325119"/>
                </a:lnTo>
                <a:lnTo>
                  <a:pt x="241592" y="326389"/>
                </a:lnTo>
                <a:lnTo>
                  <a:pt x="242760" y="330199"/>
                </a:lnTo>
                <a:lnTo>
                  <a:pt x="242290" y="334009"/>
                </a:lnTo>
                <a:lnTo>
                  <a:pt x="400507" y="334009"/>
                </a:lnTo>
                <a:lnTo>
                  <a:pt x="408914" y="328929"/>
                </a:lnTo>
                <a:lnTo>
                  <a:pt x="406654" y="328929"/>
                </a:lnTo>
                <a:lnTo>
                  <a:pt x="404634" y="327659"/>
                </a:lnTo>
                <a:lnTo>
                  <a:pt x="401040" y="327659"/>
                </a:lnTo>
                <a:lnTo>
                  <a:pt x="399180" y="325119"/>
                </a:lnTo>
                <a:lnTo>
                  <a:pt x="393268" y="325119"/>
                </a:lnTo>
                <a:lnTo>
                  <a:pt x="391871" y="323849"/>
                </a:lnTo>
                <a:lnTo>
                  <a:pt x="387819" y="322579"/>
                </a:lnTo>
                <a:lnTo>
                  <a:pt x="389369" y="320039"/>
                </a:lnTo>
                <a:lnTo>
                  <a:pt x="385940" y="317499"/>
                </a:lnTo>
                <a:close/>
              </a:path>
              <a:path w="1897379" h="935989">
                <a:moveTo>
                  <a:pt x="541083" y="330199"/>
                </a:moveTo>
                <a:lnTo>
                  <a:pt x="521703" y="330199"/>
                </a:lnTo>
                <a:lnTo>
                  <a:pt x="526072" y="334009"/>
                </a:lnTo>
                <a:lnTo>
                  <a:pt x="530733" y="332739"/>
                </a:lnTo>
                <a:lnTo>
                  <a:pt x="542251" y="332739"/>
                </a:lnTo>
                <a:lnTo>
                  <a:pt x="541083" y="330199"/>
                </a:lnTo>
                <a:close/>
              </a:path>
              <a:path w="1897379" h="935989">
                <a:moveTo>
                  <a:pt x="530733" y="332739"/>
                </a:moveTo>
                <a:lnTo>
                  <a:pt x="526072" y="334009"/>
                </a:lnTo>
                <a:lnTo>
                  <a:pt x="530885" y="334009"/>
                </a:lnTo>
                <a:lnTo>
                  <a:pt x="530733" y="332739"/>
                </a:lnTo>
                <a:close/>
              </a:path>
              <a:path w="1897379" h="935989">
                <a:moveTo>
                  <a:pt x="929436" y="331469"/>
                </a:moveTo>
                <a:lnTo>
                  <a:pt x="876985" y="331469"/>
                </a:lnTo>
                <a:lnTo>
                  <a:pt x="879627" y="334009"/>
                </a:lnTo>
                <a:lnTo>
                  <a:pt x="879944" y="332739"/>
                </a:lnTo>
                <a:lnTo>
                  <a:pt x="928052" y="332739"/>
                </a:lnTo>
                <a:lnTo>
                  <a:pt x="929436" y="331469"/>
                </a:lnTo>
                <a:close/>
              </a:path>
              <a:path w="1897379" h="935989">
                <a:moveTo>
                  <a:pt x="942289" y="331469"/>
                </a:moveTo>
                <a:lnTo>
                  <a:pt x="941819" y="331469"/>
                </a:lnTo>
                <a:lnTo>
                  <a:pt x="942289" y="334009"/>
                </a:lnTo>
                <a:lnTo>
                  <a:pt x="942073" y="332739"/>
                </a:lnTo>
                <a:lnTo>
                  <a:pt x="942289" y="331469"/>
                </a:lnTo>
                <a:close/>
              </a:path>
              <a:path w="1897379" h="935989">
                <a:moveTo>
                  <a:pt x="1136586" y="316229"/>
                </a:moveTo>
                <a:lnTo>
                  <a:pt x="1095489" y="316229"/>
                </a:lnTo>
                <a:lnTo>
                  <a:pt x="1098511" y="317499"/>
                </a:lnTo>
                <a:lnTo>
                  <a:pt x="1099921" y="317499"/>
                </a:lnTo>
                <a:lnTo>
                  <a:pt x="1100150" y="320039"/>
                </a:lnTo>
                <a:lnTo>
                  <a:pt x="1098511" y="320039"/>
                </a:lnTo>
                <a:lnTo>
                  <a:pt x="1098511" y="321309"/>
                </a:lnTo>
                <a:lnTo>
                  <a:pt x="1099794" y="321309"/>
                </a:lnTo>
                <a:lnTo>
                  <a:pt x="1099794" y="322579"/>
                </a:lnTo>
                <a:lnTo>
                  <a:pt x="1098169" y="322579"/>
                </a:lnTo>
                <a:lnTo>
                  <a:pt x="1097699" y="323849"/>
                </a:lnTo>
                <a:lnTo>
                  <a:pt x="1098867" y="325119"/>
                </a:lnTo>
                <a:lnTo>
                  <a:pt x="1099337" y="326389"/>
                </a:lnTo>
                <a:lnTo>
                  <a:pt x="1098169" y="327659"/>
                </a:lnTo>
                <a:lnTo>
                  <a:pt x="1098169" y="328929"/>
                </a:lnTo>
                <a:lnTo>
                  <a:pt x="1093025" y="328929"/>
                </a:lnTo>
                <a:lnTo>
                  <a:pt x="1090587" y="331469"/>
                </a:lnTo>
                <a:lnTo>
                  <a:pt x="1089063" y="331469"/>
                </a:lnTo>
                <a:lnTo>
                  <a:pt x="1089393" y="332739"/>
                </a:lnTo>
                <a:lnTo>
                  <a:pt x="1089647" y="334009"/>
                </a:lnTo>
                <a:lnTo>
                  <a:pt x="1092161" y="332739"/>
                </a:lnTo>
                <a:lnTo>
                  <a:pt x="1144676" y="332739"/>
                </a:lnTo>
                <a:lnTo>
                  <a:pt x="1143584" y="331469"/>
                </a:lnTo>
                <a:lnTo>
                  <a:pt x="1142898" y="330199"/>
                </a:lnTo>
                <a:lnTo>
                  <a:pt x="1136815" y="330199"/>
                </a:lnTo>
                <a:lnTo>
                  <a:pt x="1137338" y="326389"/>
                </a:lnTo>
                <a:lnTo>
                  <a:pt x="1134706" y="326389"/>
                </a:lnTo>
                <a:lnTo>
                  <a:pt x="1133767" y="323849"/>
                </a:lnTo>
                <a:lnTo>
                  <a:pt x="1134935" y="322579"/>
                </a:lnTo>
                <a:lnTo>
                  <a:pt x="1137285" y="321309"/>
                </a:lnTo>
                <a:lnTo>
                  <a:pt x="1137285" y="320039"/>
                </a:lnTo>
                <a:lnTo>
                  <a:pt x="1134706" y="318769"/>
                </a:lnTo>
                <a:lnTo>
                  <a:pt x="1136586" y="316229"/>
                </a:lnTo>
                <a:close/>
              </a:path>
              <a:path w="1897379" h="935989">
                <a:moveTo>
                  <a:pt x="866622" y="322579"/>
                </a:moveTo>
                <a:lnTo>
                  <a:pt x="865073" y="325119"/>
                </a:lnTo>
                <a:lnTo>
                  <a:pt x="867092" y="326389"/>
                </a:lnTo>
                <a:lnTo>
                  <a:pt x="865924" y="327659"/>
                </a:lnTo>
                <a:lnTo>
                  <a:pt x="867486" y="330199"/>
                </a:lnTo>
                <a:lnTo>
                  <a:pt x="871054" y="330199"/>
                </a:lnTo>
                <a:lnTo>
                  <a:pt x="876350" y="332739"/>
                </a:lnTo>
                <a:lnTo>
                  <a:pt x="876985" y="331469"/>
                </a:lnTo>
                <a:lnTo>
                  <a:pt x="931202" y="331469"/>
                </a:lnTo>
                <a:lnTo>
                  <a:pt x="931438" y="330287"/>
                </a:lnTo>
                <a:lnTo>
                  <a:pt x="931316" y="328929"/>
                </a:lnTo>
                <a:lnTo>
                  <a:pt x="932014" y="326389"/>
                </a:lnTo>
                <a:lnTo>
                  <a:pt x="932256" y="325119"/>
                </a:lnTo>
                <a:lnTo>
                  <a:pt x="876274" y="325119"/>
                </a:lnTo>
                <a:lnTo>
                  <a:pt x="876198" y="323849"/>
                </a:lnTo>
                <a:lnTo>
                  <a:pt x="872070" y="323849"/>
                </a:lnTo>
                <a:lnTo>
                  <a:pt x="866622" y="322579"/>
                </a:lnTo>
                <a:close/>
              </a:path>
              <a:path w="1897379" h="935989">
                <a:moveTo>
                  <a:pt x="946607" y="331469"/>
                </a:moveTo>
                <a:lnTo>
                  <a:pt x="943927" y="331469"/>
                </a:lnTo>
                <a:lnTo>
                  <a:pt x="945210" y="332739"/>
                </a:lnTo>
                <a:lnTo>
                  <a:pt x="946607" y="331469"/>
                </a:lnTo>
                <a:close/>
              </a:path>
              <a:path w="1897379" h="935989">
                <a:moveTo>
                  <a:pt x="948245" y="331469"/>
                </a:moveTo>
                <a:lnTo>
                  <a:pt x="946607" y="331469"/>
                </a:lnTo>
                <a:lnTo>
                  <a:pt x="945210" y="332739"/>
                </a:lnTo>
                <a:lnTo>
                  <a:pt x="949871" y="332739"/>
                </a:lnTo>
                <a:lnTo>
                  <a:pt x="948245" y="331469"/>
                </a:lnTo>
                <a:close/>
              </a:path>
              <a:path w="1897379" h="935989">
                <a:moveTo>
                  <a:pt x="953033" y="330199"/>
                </a:moveTo>
                <a:lnTo>
                  <a:pt x="937704" y="330199"/>
                </a:lnTo>
                <a:lnTo>
                  <a:pt x="940168" y="331469"/>
                </a:lnTo>
                <a:lnTo>
                  <a:pt x="948245" y="331469"/>
                </a:lnTo>
                <a:lnTo>
                  <a:pt x="949871" y="332739"/>
                </a:lnTo>
                <a:lnTo>
                  <a:pt x="951166" y="332739"/>
                </a:lnTo>
                <a:lnTo>
                  <a:pt x="953033" y="330199"/>
                </a:lnTo>
                <a:close/>
              </a:path>
              <a:path w="1897379" h="935989">
                <a:moveTo>
                  <a:pt x="956652" y="330199"/>
                </a:moveTo>
                <a:lnTo>
                  <a:pt x="953033" y="330199"/>
                </a:lnTo>
                <a:lnTo>
                  <a:pt x="951166" y="332739"/>
                </a:lnTo>
                <a:lnTo>
                  <a:pt x="976680" y="332739"/>
                </a:lnTo>
                <a:lnTo>
                  <a:pt x="977900" y="331469"/>
                </a:lnTo>
                <a:lnTo>
                  <a:pt x="960374" y="331469"/>
                </a:lnTo>
                <a:lnTo>
                  <a:pt x="956652" y="330199"/>
                </a:lnTo>
                <a:close/>
              </a:path>
              <a:path w="1897379" h="935989">
                <a:moveTo>
                  <a:pt x="1500505" y="316229"/>
                </a:moveTo>
                <a:lnTo>
                  <a:pt x="1499793" y="316229"/>
                </a:lnTo>
                <a:lnTo>
                  <a:pt x="1495577" y="325119"/>
                </a:lnTo>
                <a:lnTo>
                  <a:pt x="1495247" y="327659"/>
                </a:lnTo>
                <a:lnTo>
                  <a:pt x="1492529" y="327659"/>
                </a:lnTo>
                <a:lnTo>
                  <a:pt x="1496593" y="332739"/>
                </a:lnTo>
                <a:lnTo>
                  <a:pt x="1496936" y="330199"/>
                </a:lnTo>
                <a:lnTo>
                  <a:pt x="1505297" y="330199"/>
                </a:lnTo>
                <a:lnTo>
                  <a:pt x="1505750" y="328929"/>
                </a:lnTo>
                <a:lnTo>
                  <a:pt x="1575278" y="328929"/>
                </a:lnTo>
                <a:lnTo>
                  <a:pt x="1575384" y="327659"/>
                </a:lnTo>
                <a:lnTo>
                  <a:pt x="1573974" y="326389"/>
                </a:lnTo>
                <a:lnTo>
                  <a:pt x="1574304" y="323849"/>
                </a:lnTo>
                <a:lnTo>
                  <a:pt x="1571955" y="323849"/>
                </a:lnTo>
                <a:lnTo>
                  <a:pt x="1568843" y="321309"/>
                </a:lnTo>
                <a:lnTo>
                  <a:pt x="1565732" y="320039"/>
                </a:lnTo>
                <a:lnTo>
                  <a:pt x="1564474" y="320039"/>
                </a:lnTo>
                <a:lnTo>
                  <a:pt x="1562620" y="318769"/>
                </a:lnTo>
                <a:lnTo>
                  <a:pt x="1501432" y="318769"/>
                </a:lnTo>
                <a:lnTo>
                  <a:pt x="1500505" y="316229"/>
                </a:lnTo>
                <a:close/>
              </a:path>
              <a:path w="1897379" h="935989">
                <a:moveTo>
                  <a:pt x="1503045" y="330199"/>
                </a:moveTo>
                <a:lnTo>
                  <a:pt x="1496936" y="330199"/>
                </a:lnTo>
                <a:lnTo>
                  <a:pt x="1496593" y="332739"/>
                </a:lnTo>
                <a:lnTo>
                  <a:pt x="1504391" y="332739"/>
                </a:lnTo>
                <a:lnTo>
                  <a:pt x="1503045" y="330199"/>
                </a:lnTo>
                <a:close/>
              </a:path>
              <a:path w="1897379" h="935989">
                <a:moveTo>
                  <a:pt x="1505297" y="330199"/>
                </a:moveTo>
                <a:lnTo>
                  <a:pt x="1503045" y="330199"/>
                </a:lnTo>
                <a:lnTo>
                  <a:pt x="1504391" y="332739"/>
                </a:lnTo>
                <a:lnTo>
                  <a:pt x="1505297" y="330199"/>
                </a:lnTo>
                <a:close/>
              </a:path>
              <a:path w="1897379" h="935989">
                <a:moveTo>
                  <a:pt x="1508467" y="328929"/>
                </a:moveTo>
                <a:lnTo>
                  <a:pt x="1505750" y="328929"/>
                </a:lnTo>
                <a:lnTo>
                  <a:pt x="1504391" y="332739"/>
                </a:lnTo>
                <a:lnTo>
                  <a:pt x="1511846" y="332739"/>
                </a:lnTo>
                <a:lnTo>
                  <a:pt x="1510169" y="330199"/>
                </a:lnTo>
                <a:lnTo>
                  <a:pt x="1508467" y="328929"/>
                </a:lnTo>
                <a:close/>
              </a:path>
              <a:path w="1897379" h="935989">
                <a:moveTo>
                  <a:pt x="1630413" y="298449"/>
                </a:moveTo>
                <a:lnTo>
                  <a:pt x="1551406" y="298449"/>
                </a:lnTo>
                <a:lnTo>
                  <a:pt x="1552956" y="307339"/>
                </a:lnTo>
                <a:lnTo>
                  <a:pt x="1554822" y="307339"/>
                </a:lnTo>
                <a:lnTo>
                  <a:pt x="1555750" y="311149"/>
                </a:lnTo>
                <a:lnTo>
                  <a:pt x="1558251" y="313689"/>
                </a:lnTo>
                <a:lnTo>
                  <a:pt x="1557324" y="317499"/>
                </a:lnTo>
                <a:lnTo>
                  <a:pt x="1562620" y="318769"/>
                </a:lnTo>
                <a:lnTo>
                  <a:pt x="1564474" y="320039"/>
                </a:lnTo>
                <a:lnTo>
                  <a:pt x="1565732" y="320039"/>
                </a:lnTo>
                <a:lnTo>
                  <a:pt x="1568843" y="321309"/>
                </a:lnTo>
                <a:lnTo>
                  <a:pt x="1571955" y="323849"/>
                </a:lnTo>
                <a:lnTo>
                  <a:pt x="1574304" y="323849"/>
                </a:lnTo>
                <a:lnTo>
                  <a:pt x="1573974" y="326389"/>
                </a:lnTo>
                <a:lnTo>
                  <a:pt x="1575384" y="327659"/>
                </a:lnTo>
                <a:lnTo>
                  <a:pt x="1575066" y="331469"/>
                </a:lnTo>
                <a:lnTo>
                  <a:pt x="1582547" y="331469"/>
                </a:lnTo>
                <a:lnTo>
                  <a:pt x="1584096" y="332739"/>
                </a:lnTo>
                <a:lnTo>
                  <a:pt x="1585963" y="328929"/>
                </a:lnTo>
                <a:lnTo>
                  <a:pt x="1589074" y="328929"/>
                </a:lnTo>
                <a:lnTo>
                  <a:pt x="1591259" y="327659"/>
                </a:lnTo>
                <a:lnTo>
                  <a:pt x="1594523" y="326389"/>
                </a:lnTo>
                <a:lnTo>
                  <a:pt x="1623593" y="326389"/>
                </a:lnTo>
                <a:lnTo>
                  <a:pt x="1626450" y="320039"/>
                </a:lnTo>
                <a:lnTo>
                  <a:pt x="1626450" y="311149"/>
                </a:lnTo>
                <a:lnTo>
                  <a:pt x="1626984" y="309879"/>
                </a:lnTo>
                <a:lnTo>
                  <a:pt x="1627530" y="309879"/>
                </a:lnTo>
                <a:lnTo>
                  <a:pt x="1627225" y="307339"/>
                </a:lnTo>
                <a:lnTo>
                  <a:pt x="1628787" y="306069"/>
                </a:lnTo>
                <a:lnTo>
                  <a:pt x="1628394" y="304799"/>
                </a:lnTo>
                <a:lnTo>
                  <a:pt x="1631505" y="302259"/>
                </a:lnTo>
                <a:lnTo>
                  <a:pt x="1631188" y="300989"/>
                </a:lnTo>
                <a:lnTo>
                  <a:pt x="1630413" y="298449"/>
                </a:lnTo>
                <a:close/>
              </a:path>
              <a:path w="1897379" h="935989">
                <a:moveTo>
                  <a:pt x="1594523" y="326389"/>
                </a:moveTo>
                <a:lnTo>
                  <a:pt x="1591259" y="327659"/>
                </a:lnTo>
                <a:lnTo>
                  <a:pt x="1589074" y="328929"/>
                </a:lnTo>
                <a:lnTo>
                  <a:pt x="1585963" y="328929"/>
                </a:lnTo>
                <a:lnTo>
                  <a:pt x="1584096" y="332739"/>
                </a:lnTo>
                <a:lnTo>
                  <a:pt x="1594218" y="332739"/>
                </a:lnTo>
                <a:lnTo>
                  <a:pt x="1594523" y="326389"/>
                </a:lnTo>
                <a:close/>
              </a:path>
              <a:path w="1897379" h="935989">
                <a:moveTo>
                  <a:pt x="601878" y="317499"/>
                </a:moveTo>
                <a:lnTo>
                  <a:pt x="601878" y="321309"/>
                </a:lnTo>
                <a:lnTo>
                  <a:pt x="579475" y="321309"/>
                </a:lnTo>
                <a:lnTo>
                  <a:pt x="576973" y="322579"/>
                </a:lnTo>
                <a:lnTo>
                  <a:pt x="580402" y="325119"/>
                </a:lnTo>
                <a:lnTo>
                  <a:pt x="574167" y="328929"/>
                </a:lnTo>
                <a:lnTo>
                  <a:pt x="579158" y="331469"/>
                </a:lnTo>
                <a:lnTo>
                  <a:pt x="582422" y="330199"/>
                </a:lnTo>
                <a:lnTo>
                  <a:pt x="591917" y="330199"/>
                </a:lnTo>
                <a:lnTo>
                  <a:pt x="595033" y="327659"/>
                </a:lnTo>
                <a:lnTo>
                  <a:pt x="607280" y="327659"/>
                </a:lnTo>
                <a:lnTo>
                  <a:pt x="608630" y="326389"/>
                </a:lnTo>
                <a:lnTo>
                  <a:pt x="603910" y="326389"/>
                </a:lnTo>
                <a:lnTo>
                  <a:pt x="604380" y="321309"/>
                </a:lnTo>
                <a:lnTo>
                  <a:pt x="607809" y="320039"/>
                </a:lnTo>
                <a:lnTo>
                  <a:pt x="601878" y="317499"/>
                </a:lnTo>
                <a:close/>
              </a:path>
              <a:path w="1897379" h="935989">
                <a:moveTo>
                  <a:pt x="591917" y="330199"/>
                </a:moveTo>
                <a:lnTo>
                  <a:pt x="582422" y="330199"/>
                </a:lnTo>
                <a:lnTo>
                  <a:pt x="588022" y="331469"/>
                </a:lnTo>
                <a:lnTo>
                  <a:pt x="590359" y="331469"/>
                </a:lnTo>
                <a:lnTo>
                  <a:pt x="591917" y="330199"/>
                </a:lnTo>
                <a:close/>
              </a:path>
              <a:path w="1897379" h="935989">
                <a:moveTo>
                  <a:pt x="607280" y="327659"/>
                </a:moveTo>
                <a:lnTo>
                  <a:pt x="595033" y="327659"/>
                </a:lnTo>
                <a:lnTo>
                  <a:pt x="595033" y="331469"/>
                </a:lnTo>
                <a:lnTo>
                  <a:pt x="600011" y="330199"/>
                </a:lnTo>
                <a:lnTo>
                  <a:pt x="606628" y="330199"/>
                </a:lnTo>
                <a:lnTo>
                  <a:pt x="605929" y="328929"/>
                </a:lnTo>
                <a:lnTo>
                  <a:pt x="607280" y="327659"/>
                </a:lnTo>
                <a:close/>
              </a:path>
              <a:path w="1897379" h="935989">
                <a:moveTo>
                  <a:pt x="941057" y="279399"/>
                </a:moveTo>
                <a:lnTo>
                  <a:pt x="937094" y="279399"/>
                </a:lnTo>
                <a:lnTo>
                  <a:pt x="937717" y="280669"/>
                </a:lnTo>
                <a:lnTo>
                  <a:pt x="938377" y="281939"/>
                </a:lnTo>
                <a:lnTo>
                  <a:pt x="937310" y="283209"/>
                </a:lnTo>
                <a:lnTo>
                  <a:pt x="938390" y="284479"/>
                </a:lnTo>
                <a:lnTo>
                  <a:pt x="940422" y="288289"/>
                </a:lnTo>
                <a:lnTo>
                  <a:pt x="937221" y="288289"/>
                </a:lnTo>
                <a:lnTo>
                  <a:pt x="937069" y="289559"/>
                </a:lnTo>
                <a:lnTo>
                  <a:pt x="929132" y="289559"/>
                </a:lnTo>
                <a:lnTo>
                  <a:pt x="929741" y="293369"/>
                </a:lnTo>
                <a:lnTo>
                  <a:pt x="928052" y="295909"/>
                </a:lnTo>
                <a:lnTo>
                  <a:pt x="926325" y="295909"/>
                </a:lnTo>
                <a:lnTo>
                  <a:pt x="926947" y="297179"/>
                </a:lnTo>
                <a:lnTo>
                  <a:pt x="928814" y="298449"/>
                </a:lnTo>
                <a:lnTo>
                  <a:pt x="927887" y="299719"/>
                </a:lnTo>
                <a:lnTo>
                  <a:pt x="927265" y="299719"/>
                </a:lnTo>
                <a:lnTo>
                  <a:pt x="927265" y="302259"/>
                </a:lnTo>
                <a:lnTo>
                  <a:pt x="923518" y="302259"/>
                </a:lnTo>
                <a:lnTo>
                  <a:pt x="924458" y="303529"/>
                </a:lnTo>
                <a:lnTo>
                  <a:pt x="923556" y="306069"/>
                </a:lnTo>
                <a:lnTo>
                  <a:pt x="923518" y="307339"/>
                </a:lnTo>
                <a:lnTo>
                  <a:pt x="923391" y="308609"/>
                </a:lnTo>
                <a:lnTo>
                  <a:pt x="923213" y="309879"/>
                </a:lnTo>
                <a:lnTo>
                  <a:pt x="924928" y="311149"/>
                </a:lnTo>
                <a:lnTo>
                  <a:pt x="924661" y="312419"/>
                </a:lnTo>
                <a:lnTo>
                  <a:pt x="923963" y="313689"/>
                </a:lnTo>
                <a:lnTo>
                  <a:pt x="923683" y="313689"/>
                </a:lnTo>
                <a:lnTo>
                  <a:pt x="923975" y="314959"/>
                </a:lnTo>
                <a:lnTo>
                  <a:pt x="925093" y="314959"/>
                </a:lnTo>
                <a:lnTo>
                  <a:pt x="925262" y="317499"/>
                </a:lnTo>
                <a:lnTo>
                  <a:pt x="925817" y="317499"/>
                </a:lnTo>
                <a:lnTo>
                  <a:pt x="927227" y="320039"/>
                </a:lnTo>
                <a:lnTo>
                  <a:pt x="928395" y="321309"/>
                </a:lnTo>
                <a:lnTo>
                  <a:pt x="933411" y="321309"/>
                </a:lnTo>
                <a:lnTo>
                  <a:pt x="935278" y="322579"/>
                </a:lnTo>
                <a:lnTo>
                  <a:pt x="932256" y="325119"/>
                </a:lnTo>
                <a:lnTo>
                  <a:pt x="932014" y="326389"/>
                </a:lnTo>
                <a:lnTo>
                  <a:pt x="931430" y="328929"/>
                </a:lnTo>
                <a:lnTo>
                  <a:pt x="931545" y="331469"/>
                </a:lnTo>
                <a:lnTo>
                  <a:pt x="934872" y="331469"/>
                </a:lnTo>
                <a:lnTo>
                  <a:pt x="936917" y="330199"/>
                </a:lnTo>
                <a:lnTo>
                  <a:pt x="959967" y="330199"/>
                </a:lnTo>
                <a:lnTo>
                  <a:pt x="958748" y="326389"/>
                </a:lnTo>
                <a:lnTo>
                  <a:pt x="961326" y="326389"/>
                </a:lnTo>
                <a:lnTo>
                  <a:pt x="961974" y="325119"/>
                </a:lnTo>
                <a:lnTo>
                  <a:pt x="964069" y="323849"/>
                </a:lnTo>
                <a:lnTo>
                  <a:pt x="964590" y="323849"/>
                </a:lnTo>
                <a:lnTo>
                  <a:pt x="964120" y="322579"/>
                </a:lnTo>
                <a:lnTo>
                  <a:pt x="960259" y="320039"/>
                </a:lnTo>
                <a:lnTo>
                  <a:pt x="957935" y="318769"/>
                </a:lnTo>
                <a:lnTo>
                  <a:pt x="957935" y="316229"/>
                </a:lnTo>
                <a:lnTo>
                  <a:pt x="956754" y="313689"/>
                </a:lnTo>
                <a:lnTo>
                  <a:pt x="955484" y="312419"/>
                </a:lnTo>
                <a:lnTo>
                  <a:pt x="961199" y="311149"/>
                </a:lnTo>
                <a:lnTo>
                  <a:pt x="963777" y="308609"/>
                </a:lnTo>
                <a:lnTo>
                  <a:pt x="966101" y="308609"/>
                </a:lnTo>
                <a:lnTo>
                  <a:pt x="967511" y="307339"/>
                </a:lnTo>
                <a:lnTo>
                  <a:pt x="969886" y="307339"/>
                </a:lnTo>
                <a:lnTo>
                  <a:pt x="970178" y="306069"/>
                </a:lnTo>
                <a:lnTo>
                  <a:pt x="969022" y="303529"/>
                </a:lnTo>
                <a:lnTo>
                  <a:pt x="968565" y="302259"/>
                </a:lnTo>
                <a:lnTo>
                  <a:pt x="968324" y="298449"/>
                </a:lnTo>
                <a:lnTo>
                  <a:pt x="967740" y="298449"/>
                </a:lnTo>
                <a:lnTo>
                  <a:pt x="967740" y="297179"/>
                </a:lnTo>
                <a:lnTo>
                  <a:pt x="967397" y="295909"/>
                </a:lnTo>
                <a:lnTo>
                  <a:pt x="965758" y="294639"/>
                </a:lnTo>
                <a:lnTo>
                  <a:pt x="965403" y="294639"/>
                </a:lnTo>
                <a:lnTo>
                  <a:pt x="967041" y="292099"/>
                </a:lnTo>
                <a:lnTo>
                  <a:pt x="966685" y="288289"/>
                </a:lnTo>
                <a:lnTo>
                  <a:pt x="966343" y="287019"/>
                </a:lnTo>
                <a:lnTo>
                  <a:pt x="951014" y="287019"/>
                </a:lnTo>
                <a:lnTo>
                  <a:pt x="948664" y="285749"/>
                </a:lnTo>
                <a:lnTo>
                  <a:pt x="949498" y="284479"/>
                </a:lnTo>
                <a:lnTo>
                  <a:pt x="946175" y="284479"/>
                </a:lnTo>
                <a:lnTo>
                  <a:pt x="943927" y="283209"/>
                </a:lnTo>
                <a:lnTo>
                  <a:pt x="944219" y="280669"/>
                </a:lnTo>
                <a:lnTo>
                  <a:pt x="942238" y="280669"/>
                </a:lnTo>
                <a:lnTo>
                  <a:pt x="941057" y="279399"/>
                </a:lnTo>
                <a:close/>
              </a:path>
              <a:path w="1897379" h="935989">
                <a:moveTo>
                  <a:pt x="937704" y="330199"/>
                </a:moveTo>
                <a:lnTo>
                  <a:pt x="936917" y="330199"/>
                </a:lnTo>
                <a:lnTo>
                  <a:pt x="934872" y="331469"/>
                </a:lnTo>
                <a:lnTo>
                  <a:pt x="940168" y="331469"/>
                </a:lnTo>
                <a:lnTo>
                  <a:pt x="937704" y="330199"/>
                </a:lnTo>
                <a:close/>
              </a:path>
              <a:path w="1897379" h="935989">
                <a:moveTo>
                  <a:pt x="959967" y="330199"/>
                </a:moveTo>
                <a:lnTo>
                  <a:pt x="956652" y="330199"/>
                </a:lnTo>
                <a:lnTo>
                  <a:pt x="960374" y="331469"/>
                </a:lnTo>
                <a:lnTo>
                  <a:pt x="959967" y="330199"/>
                </a:lnTo>
                <a:close/>
              </a:path>
              <a:path w="1897379" h="935989">
                <a:moveTo>
                  <a:pt x="1013637" y="298449"/>
                </a:moveTo>
                <a:lnTo>
                  <a:pt x="968324" y="298449"/>
                </a:lnTo>
                <a:lnTo>
                  <a:pt x="968565" y="302259"/>
                </a:lnTo>
                <a:lnTo>
                  <a:pt x="969022" y="303529"/>
                </a:lnTo>
                <a:lnTo>
                  <a:pt x="970432" y="306069"/>
                </a:lnTo>
                <a:lnTo>
                  <a:pt x="970089" y="307339"/>
                </a:lnTo>
                <a:lnTo>
                  <a:pt x="969137" y="308609"/>
                </a:lnTo>
                <a:lnTo>
                  <a:pt x="963777" y="308609"/>
                </a:lnTo>
                <a:lnTo>
                  <a:pt x="961199" y="311149"/>
                </a:lnTo>
                <a:lnTo>
                  <a:pt x="955484" y="312419"/>
                </a:lnTo>
                <a:lnTo>
                  <a:pt x="956754" y="313689"/>
                </a:lnTo>
                <a:lnTo>
                  <a:pt x="957935" y="316229"/>
                </a:lnTo>
                <a:lnTo>
                  <a:pt x="957935" y="318769"/>
                </a:lnTo>
                <a:lnTo>
                  <a:pt x="960259" y="320039"/>
                </a:lnTo>
                <a:lnTo>
                  <a:pt x="964120" y="322579"/>
                </a:lnTo>
                <a:lnTo>
                  <a:pt x="965060" y="323849"/>
                </a:lnTo>
                <a:lnTo>
                  <a:pt x="962025" y="325119"/>
                </a:lnTo>
                <a:lnTo>
                  <a:pt x="961326" y="326389"/>
                </a:lnTo>
                <a:lnTo>
                  <a:pt x="958748" y="326389"/>
                </a:lnTo>
                <a:lnTo>
                  <a:pt x="960374" y="331469"/>
                </a:lnTo>
                <a:lnTo>
                  <a:pt x="977900" y="331469"/>
                </a:lnTo>
                <a:lnTo>
                  <a:pt x="976795" y="330199"/>
                </a:lnTo>
                <a:lnTo>
                  <a:pt x="980224" y="330199"/>
                </a:lnTo>
                <a:lnTo>
                  <a:pt x="980224" y="327659"/>
                </a:lnTo>
                <a:lnTo>
                  <a:pt x="980592" y="327659"/>
                </a:lnTo>
                <a:lnTo>
                  <a:pt x="979703" y="325119"/>
                </a:lnTo>
                <a:lnTo>
                  <a:pt x="979220" y="323849"/>
                </a:lnTo>
                <a:lnTo>
                  <a:pt x="968667" y="323849"/>
                </a:lnTo>
                <a:lnTo>
                  <a:pt x="969632" y="322579"/>
                </a:lnTo>
                <a:lnTo>
                  <a:pt x="969987" y="321309"/>
                </a:lnTo>
                <a:lnTo>
                  <a:pt x="984990" y="321309"/>
                </a:lnTo>
                <a:lnTo>
                  <a:pt x="986472" y="318769"/>
                </a:lnTo>
                <a:lnTo>
                  <a:pt x="987717" y="317499"/>
                </a:lnTo>
                <a:lnTo>
                  <a:pt x="988237" y="317499"/>
                </a:lnTo>
                <a:lnTo>
                  <a:pt x="988060" y="316229"/>
                </a:lnTo>
                <a:lnTo>
                  <a:pt x="987691" y="314959"/>
                </a:lnTo>
                <a:lnTo>
                  <a:pt x="983703" y="314959"/>
                </a:lnTo>
                <a:lnTo>
                  <a:pt x="983361" y="313689"/>
                </a:lnTo>
                <a:lnTo>
                  <a:pt x="978674" y="313689"/>
                </a:lnTo>
                <a:lnTo>
                  <a:pt x="976591" y="312419"/>
                </a:lnTo>
                <a:lnTo>
                  <a:pt x="976249" y="309879"/>
                </a:lnTo>
                <a:lnTo>
                  <a:pt x="975372" y="309879"/>
                </a:lnTo>
                <a:lnTo>
                  <a:pt x="971969" y="308609"/>
                </a:lnTo>
                <a:lnTo>
                  <a:pt x="970876" y="307339"/>
                </a:lnTo>
                <a:lnTo>
                  <a:pt x="1015424" y="307339"/>
                </a:lnTo>
                <a:lnTo>
                  <a:pt x="1013637" y="304799"/>
                </a:lnTo>
                <a:lnTo>
                  <a:pt x="1013421" y="304799"/>
                </a:lnTo>
                <a:lnTo>
                  <a:pt x="1013322" y="303969"/>
                </a:lnTo>
                <a:lnTo>
                  <a:pt x="1013155" y="303529"/>
                </a:lnTo>
                <a:lnTo>
                  <a:pt x="1012926" y="300989"/>
                </a:lnTo>
                <a:lnTo>
                  <a:pt x="1013637" y="298449"/>
                </a:lnTo>
                <a:close/>
              </a:path>
              <a:path w="1897379" h="935989">
                <a:moveTo>
                  <a:pt x="414743" y="328929"/>
                </a:moveTo>
                <a:lnTo>
                  <a:pt x="408914" y="328929"/>
                </a:lnTo>
                <a:lnTo>
                  <a:pt x="413854" y="330199"/>
                </a:lnTo>
                <a:lnTo>
                  <a:pt x="414743" y="328929"/>
                </a:lnTo>
                <a:close/>
              </a:path>
              <a:path w="1897379" h="935989">
                <a:moveTo>
                  <a:pt x="525437" y="322579"/>
                </a:moveTo>
                <a:lnTo>
                  <a:pt x="433197" y="322579"/>
                </a:lnTo>
                <a:lnTo>
                  <a:pt x="434124" y="330199"/>
                </a:lnTo>
                <a:lnTo>
                  <a:pt x="438797" y="326389"/>
                </a:lnTo>
                <a:lnTo>
                  <a:pt x="522722" y="326389"/>
                </a:lnTo>
                <a:lnTo>
                  <a:pt x="525437" y="322579"/>
                </a:lnTo>
                <a:close/>
              </a:path>
              <a:path w="1897379" h="935989">
                <a:moveTo>
                  <a:pt x="980592" y="327659"/>
                </a:moveTo>
                <a:lnTo>
                  <a:pt x="980224" y="327659"/>
                </a:lnTo>
                <a:lnTo>
                  <a:pt x="980224" y="330199"/>
                </a:lnTo>
                <a:lnTo>
                  <a:pt x="983195" y="330199"/>
                </a:lnTo>
                <a:lnTo>
                  <a:pt x="980592" y="327659"/>
                </a:lnTo>
                <a:close/>
              </a:path>
              <a:path w="1897379" h="935989">
                <a:moveTo>
                  <a:pt x="978852" y="322579"/>
                </a:moveTo>
                <a:lnTo>
                  <a:pt x="978992" y="323849"/>
                </a:lnTo>
                <a:lnTo>
                  <a:pt x="979220" y="323849"/>
                </a:lnTo>
                <a:lnTo>
                  <a:pt x="980592" y="327659"/>
                </a:lnTo>
                <a:lnTo>
                  <a:pt x="983195" y="330199"/>
                </a:lnTo>
                <a:lnTo>
                  <a:pt x="981379" y="327659"/>
                </a:lnTo>
                <a:lnTo>
                  <a:pt x="980922" y="327659"/>
                </a:lnTo>
                <a:lnTo>
                  <a:pt x="979716" y="325119"/>
                </a:lnTo>
                <a:lnTo>
                  <a:pt x="978852" y="322579"/>
                </a:lnTo>
                <a:close/>
              </a:path>
              <a:path w="1897379" h="935989">
                <a:moveTo>
                  <a:pt x="980084" y="322579"/>
                </a:moveTo>
                <a:lnTo>
                  <a:pt x="978852" y="322579"/>
                </a:lnTo>
                <a:lnTo>
                  <a:pt x="979716" y="325119"/>
                </a:lnTo>
                <a:lnTo>
                  <a:pt x="980922" y="327659"/>
                </a:lnTo>
                <a:lnTo>
                  <a:pt x="981379" y="327659"/>
                </a:lnTo>
                <a:lnTo>
                  <a:pt x="983195" y="330199"/>
                </a:lnTo>
                <a:lnTo>
                  <a:pt x="988758" y="328929"/>
                </a:lnTo>
                <a:lnTo>
                  <a:pt x="988758" y="327659"/>
                </a:lnTo>
                <a:lnTo>
                  <a:pt x="993279" y="326389"/>
                </a:lnTo>
                <a:lnTo>
                  <a:pt x="995375" y="326389"/>
                </a:lnTo>
                <a:lnTo>
                  <a:pt x="997568" y="323849"/>
                </a:lnTo>
                <a:lnTo>
                  <a:pt x="979601" y="323849"/>
                </a:lnTo>
                <a:lnTo>
                  <a:pt x="980084" y="322579"/>
                </a:lnTo>
                <a:close/>
              </a:path>
              <a:path w="1897379" h="935989">
                <a:moveTo>
                  <a:pt x="1023010" y="327659"/>
                </a:moveTo>
                <a:lnTo>
                  <a:pt x="1017866" y="327659"/>
                </a:lnTo>
                <a:lnTo>
                  <a:pt x="1019429" y="328929"/>
                </a:lnTo>
                <a:lnTo>
                  <a:pt x="1020368" y="330199"/>
                </a:lnTo>
                <a:lnTo>
                  <a:pt x="1021461" y="328929"/>
                </a:lnTo>
                <a:lnTo>
                  <a:pt x="1023010" y="327659"/>
                </a:lnTo>
                <a:close/>
              </a:path>
              <a:path w="1897379" h="935989">
                <a:moveTo>
                  <a:pt x="1030706" y="325737"/>
                </a:moveTo>
                <a:lnTo>
                  <a:pt x="1029444" y="326080"/>
                </a:lnTo>
                <a:lnTo>
                  <a:pt x="1029144" y="326389"/>
                </a:lnTo>
                <a:lnTo>
                  <a:pt x="1028306" y="326389"/>
                </a:lnTo>
                <a:lnTo>
                  <a:pt x="1027379" y="327659"/>
                </a:lnTo>
                <a:lnTo>
                  <a:pt x="1023010" y="327659"/>
                </a:lnTo>
                <a:lnTo>
                  <a:pt x="1021461" y="328929"/>
                </a:lnTo>
                <a:lnTo>
                  <a:pt x="1020368" y="330199"/>
                </a:lnTo>
                <a:lnTo>
                  <a:pt x="1033195" y="330199"/>
                </a:lnTo>
                <a:lnTo>
                  <a:pt x="1031735" y="327659"/>
                </a:lnTo>
                <a:lnTo>
                  <a:pt x="1030706" y="325737"/>
                </a:lnTo>
                <a:close/>
              </a:path>
              <a:path w="1897379" h="935989">
                <a:moveTo>
                  <a:pt x="418820" y="325119"/>
                </a:moveTo>
                <a:lnTo>
                  <a:pt x="402463" y="325119"/>
                </a:lnTo>
                <a:lnTo>
                  <a:pt x="404634" y="327659"/>
                </a:lnTo>
                <a:lnTo>
                  <a:pt x="406654" y="328929"/>
                </a:lnTo>
                <a:lnTo>
                  <a:pt x="409194" y="326389"/>
                </a:lnTo>
                <a:lnTo>
                  <a:pt x="418147" y="326389"/>
                </a:lnTo>
                <a:lnTo>
                  <a:pt x="418820" y="325119"/>
                </a:lnTo>
                <a:close/>
              </a:path>
              <a:path w="1897379" h="935989">
                <a:moveTo>
                  <a:pt x="409194" y="326389"/>
                </a:moveTo>
                <a:lnTo>
                  <a:pt x="406654" y="328929"/>
                </a:lnTo>
                <a:lnTo>
                  <a:pt x="415582" y="328929"/>
                </a:lnTo>
                <a:lnTo>
                  <a:pt x="413499" y="327659"/>
                </a:lnTo>
                <a:lnTo>
                  <a:pt x="409194" y="326389"/>
                </a:lnTo>
                <a:close/>
              </a:path>
              <a:path w="1897379" h="935989">
                <a:moveTo>
                  <a:pt x="418147" y="326389"/>
                </a:moveTo>
                <a:lnTo>
                  <a:pt x="409194" y="326389"/>
                </a:lnTo>
                <a:lnTo>
                  <a:pt x="413499" y="327659"/>
                </a:lnTo>
                <a:lnTo>
                  <a:pt x="415582" y="328929"/>
                </a:lnTo>
                <a:lnTo>
                  <a:pt x="418147" y="326389"/>
                </a:lnTo>
                <a:close/>
              </a:path>
              <a:path w="1897379" h="935989">
                <a:moveTo>
                  <a:pt x="1009891" y="327659"/>
                </a:moveTo>
                <a:lnTo>
                  <a:pt x="1009497" y="327659"/>
                </a:lnTo>
                <a:lnTo>
                  <a:pt x="1008024" y="328929"/>
                </a:lnTo>
                <a:lnTo>
                  <a:pt x="1009891" y="327659"/>
                </a:lnTo>
                <a:close/>
              </a:path>
              <a:path w="1897379" h="935989">
                <a:moveTo>
                  <a:pt x="420166" y="322579"/>
                </a:moveTo>
                <a:lnTo>
                  <a:pt x="397319" y="322579"/>
                </a:lnTo>
                <a:lnTo>
                  <a:pt x="401040" y="327659"/>
                </a:lnTo>
                <a:lnTo>
                  <a:pt x="402463" y="325119"/>
                </a:lnTo>
                <a:lnTo>
                  <a:pt x="418820" y="325119"/>
                </a:lnTo>
                <a:lnTo>
                  <a:pt x="420166" y="322579"/>
                </a:lnTo>
                <a:close/>
              </a:path>
              <a:path w="1897379" h="935989">
                <a:moveTo>
                  <a:pt x="402463" y="325119"/>
                </a:moveTo>
                <a:lnTo>
                  <a:pt x="401040" y="327659"/>
                </a:lnTo>
                <a:lnTo>
                  <a:pt x="404634" y="327659"/>
                </a:lnTo>
                <a:lnTo>
                  <a:pt x="402463" y="325119"/>
                </a:lnTo>
                <a:close/>
              </a:path>
              <a:path w="1897379" h="935989">
                <a:moveTo>
                  <a:pt x="522722" y="326389"/>
                </a:moveTo>
                <a:lnTo>
                  <a:pt x="519264" y="326389"/>
                </a:lnTo>
                <a:lnTo>
                  <a:pt x="521817" y="327659"/>
                </a:lnTo>
                <a:lnTo>
                  <a:pt x="522722" y="326389"/>
                </a:lnTo>
                <a:close/>
              </a:path>
              <a:path w="1897379" h="935989">
                <a:moveTo>
                  <a:pt x="1030376" y="325119"/>
                </a:moveTo>
                <a:lnTo>
                  <a:pt x="1006754" y="325119"/>
                </a:lnTo>
                <a:lnTo>
                  <a:pt x="1007191" y="326030"/>
                </a:lnTo>
                <a:lnTo>
                  <a:pt x="1007554" y="326389"/>
                </a:lnTo>
                <a:lnTo>
                  <a:pt x="1009053" y="327659"/>
                </a:lnTo>
                <a:lnTo>
                  <a:pt x="1009650" y="327659"/>
                </a:lnTo>
                <a:lnTo>
                  <a:pt x="1008608" y="326389"/>
                </a:lnTo>
                <a:lnTo>
                  <a:pt x="1028306" y="326389"/>
                </a:lnTo>
                <a:lnTo>
                  <a:pt x="1029444" y="326080"/>
                </a:lnTo>
                <a:lnTo>
                  <a:pt x="1030376" y="325119"/>
                </a:lnTo>
                <a:close/>
              </a:path>
              <a:path w="1897379" h="935989">
                <a:moveTo>
                  <a:pt x="1028052" y="326389"/>
                </a:moveTo>
                <a:lnTo>
                  <a:pt x="1008608" y="326389"/>
                </a:lnTo>
                <a:lnTo>
                  <a:pt x="1009650" y="327659"/>
                </a:lnTo>
                <a:lnTo>
                  <a:pt x="1027379" y="327659"/>
                </a:lnTo>
                <a:lnTo>
                  <a:pt x="1028052" y="326389"/>
                </a:lnTo>
                <a:close/>
              </a:path>
              <a:path w="1897379" h="935989">
                <a:moveTo>
                  <a:pt x="1028306" y="326389"/>
                </a:moveTo>
                <a:lnTo>
                  <a:pt x="1028052" y="326389"/>
                </a:lnTo>
                <a:lnTo>
                  <a:pt x="1027379" y="327659"/>
                </a:lnTo>
                <a:lnTo>
                  <a:pt x="1028306" y="326389"/>
                </a:lnTo>
                <a:close/>
              </a:path>
              <a:path w="1897379" h="935989">
                <a:moveTo>
                  <a:pt x="609981" y="325119"/>
                </a:moveTo>
                <a:lnTo>
                  <a:pt x="607644" y="325119"/>
                </a:lnTo>
                <a:lnTo>
                  <a:pt x="603910" y="326389"/>
                </a:lnTo>
                <a:lnTo>
                  <a:pt x="608630" y="326389"/>
                </a:lnTo>
                <a:lnTo>
                  <a:pt x="609981" y="325119"/>
                </a:lnTo>
                <a:close/>
              </a:path>
              <a:path w="1897379" h="935989">
                <a:moveTo>
                  <a:pt x="964120" y="322579"/>
                </a:moveTo>
                <a:lnTo>
                  <a:pt x="964590" y="323849"/>
                </a:lnTo>
                <a:lnTo>
                  <a:pt x="964069" y="323849"/>
                </a:lnTo>
                <a:lnTo>
                  <a:pt x="961974" y="325119"/>
                </a:lnTo>
                <a:lnTo>
                  <a:pt x="961326" y="326389"/>
                </a:lnTo>
                <a:lnTo>
                  <a:pt x="962025" y="325119"/>
                </a:lnTo>
                <a:lnTo>
                  <a:pt x="965060" y="323849"/>
                </a:lnTo>
                <a:lnTo>
                  <a:pt x="964120" y="322579"/>
                </a:lnTo>
                <a:close/>
              </a:path>
              <a:path w="1897379" h="935989">
                <a:moveTo>
                  <a:pt x="998664" y="322579"/>
                </a:moveTo>
                <a:lnTo>
                  <a:pt x="995375" y="326389"/>
                </a:lnTo>
                <a:lnTo>
                  <a:pt x="1005903" y="326389"/>
                </a:lnTo>
                <a:lnTo>
                  <a:pt x="1004493" y="325119"/>
                </a:lnTo>
                <a:lnTo>
                  <a:pt x="1003198" y="323849"/>
                </a:lnTo>
                <a:lnTo>
                  <a:pt x="999718" y="323849"/>
                </a:lnTo>
                <a:lnTo>
                  <a:pt x="998664" y="322579"/>
                </a:lnTo>
                <a:close/>
              </a:path>
              <a:path w="1897379" h="935989">
                <a:moveTo>
                  <a:pt x="988237" y="317499"/>
                </a:moveTo>
                <a:lnTo>
                  <a:pt x="987717" y="317499"/>
                </a:lnTo>
                <a:lnTo>
                  <a:pt x="986472" y="318769"/>
                </a:lnTo>
                <a:lnTo>
                  <a:pt x="984250" y="322579"/>
                </a:lnTo>
                <a:lnTo>
                  <a:pt x="998664" y="322579"/>
                </a:lnTo>
                <a:lnTo>
                  <a:pt x="999718" y="323849"/>
                </a:lnTo>
                <a:lnTo>
                  <a:pt x="1003198" y="323849"/>
                </a:lnTo>
                <a:lnTo>
                  <a:pt x="1004493" y="325119"/>
                </a:lnTo>
                <a:lnTo>
                  <a:pt x="1005903" y="326389"/>
                </a:lnTo>
                <a:lnTo>
                  <a:pt x="1007364" y="326389"/>
                </a:lnTo>
                <a:lnTo>
                  <a:pt x="1007191" y="326030"/>
                </a:lnTo>
                <a:lnTo>
                  <a:pt x="1006271" y="325119"/>
                </a:lnTo>
                <a:lnTo>
                  <a:pt x="1006271" y="323849"/>
                </a:lnTo>
                <a:lnTo>
                  <a:pt x="1008024" y="321309"/>
                </a:lnTo>
                <a:lnTo>
                  <a:pt x="1008608" y="320039"/>
                </a:lnTo>
                <a:lnTo>
                  <a:pt x="1005903" y="320039"/>
                </a:lnTo>
                <a:lnTo>
                  <a:pt x="1005103" y="318769"/>
                </a:lnTo>
                <a:lnTo>
                  <a:pt x="990676" y="318769"/>
                </a:lnTo>
                <a:lnTo>
                  <a:pt x="988237" y="317499"/>
                </a:lnTo>
                <a:close/>
              </a:path>
              <a:path w="1897379" h="935989">
                <a:moveTo>
                  <a:pt x="1171155" y="304799"/>
                </a:moveTo>
                <a:lnTo>
                  <a:pt x="1155026" y="304799"/>
                </a:lnTo>
                <a:lnTo>
                  <a:pt x="1151991" y="307339"/>
                </a:lnTo>
                <a:lnTo>
                  <a:pt x="1148715" y="307339"/>
                </a:lnTo>
                <a:lnTo>
                  <a:pt x="1149654" y="309879"/>
                </a:lnTo>
                <a:lnTo>
                  <a:pt x="1145451" y="309879"/>
                </a:lnTo>
                <a:lnTo>
                  <a:pt x="1145921" y="312419"/>
                </a:lnTo>
                <a:lnTo>
                  <a:pt x="1146390" y="313689"/>
                </a:lnTo>
                <a:lnTo>
                  <a:pt x="1147559" y="314959"/>
                </a:lnTo>
                <a:lnTo>
                  <a:pt x="1143825" y="316229"/>
                </a:lnTo>
                <a:lnTo>
                  <a:pt x="1136586" y="316229"/>
                </a:lnTo>
                <a:lnTo>
                  <a:pt x="1134706" y="318769"/>
                </a:lnTo>
                <a:lnTo>
                  <a:pt x="1137285" y="320039"/>
                </a:lnTo>
                <a:lnTo>
                  <a:pt x="1137285" y="321309"/>
                </a:lnTo>
                <a:lnTo>
                  <a:pt x="1134935" y="322579"/>
                </a:lnTo>
                <a:lnTo>
                  <a:pt x="1133767" y="323849"/>
                </a:lnTo>
                <a:lnTo>
                  <a:pt x="1134706" y="326389"/>
                </a:lnTo>
                <a:lnTo>
                  <a:pt x="1137513" y="325119"/>
                </a:lnTo>
                <a:lnTo>
                  <a:pt x="1346161" y="325119"/>
                </a:lnTo>
                <a:lnTo>
                  <a:pt x="1346428" y="323849"/>
                </a:lnTo>
                <a:lnTo>
                  <a:pt x="1346428" y="322579"/>
                </a:lnTo>
                <a:lnTo>
                  <a:pt x="1347825" y="321309"/>
                </a:lnTo>
                <a:lnTo>
                  <a:pt x="1348257" y="320039"/>
                </a:lnTo>
                <a:lnTo>
                  <a:pt x="1347961" y="319366"/>
                </a:lnTo>
                <a:lnTo>
                  <a:pt x="1347304" y="318769"/>
                </a:lnTo>
                <a:lnTo>
                  <a:pt x="1340142" y="318769"/>
                </a:lnTo>
                <a:lnTo>
                  <a:pt x="1338440" y="317499"/>
                </a:lnTo>
                <a:lnTo>
                  <a:pt x="1338440" y="314959"/>
                </a:lnTo>
                <a:lnTo>
                  <a:pt x="1338237" y="313689"/>
                </a:lnTo>
                <a:lnTo>
                  <a:pt x="1334960" y="313689"/>
                </a:lnTo>
                <a:lnTo>
                  <a:pt x="1334338" y="312419"/>
                </a:lnTo>
                <a:lnTo>
                  <a:pt x="1204772" y="312419"/>
                </a:lnTo>
                <a:lnTo>
                  <a:pt x="1204658" y="311149"/>
                </a:lnTo>
                <a:lnTo>
                  <a:pt x="1178382" y="311149"/>
                </a:lnTo>
                <a:lnTo>
                  <a:pt x="1176972" y="309879"/>
                </a:lnTo>
                <a:lnTo>
                  <a:pt x="1176972" y="308609"/>
                </a:lnTo>
                <a:lnTo>
                  <a:pt x="1173949" y="306069"/>
                </a:lnTo>
                <a:lnTo>
                  <a:pt x="1171155" y="304799"/>
                </a:lnTo>
                <a:close/>
              </a:path>
              <a:path w="1897379" h="935989">
                <a:moveTo>
                  <a:pt x="1137513" y="325119"/>
                </a:moveTo>
                <a:lnTo>
                  <a:pt x="1134706" y="326389"/>
                </a:lnTo>
                <a:lnTo>
                  <a:pt x="1137338" y="326389"/>
                </a:lnTo>
                <a:lnTo>
                  <a:pt x="1137513" y="325119"/>
                </a:lnTo>
                <a:close/>
              </a:path>
              <a:path w="1897379" h="935989">
                <a:moveTo>
                  <a:pt x="1030376" y="325119"/>
                </a:moveTo>
                <a:lnTo>
                  <a:pt x="1029444" y="326080"/>
                </a:lnTo>
                <a:lnTo>
                  <a:pt x="1030706" y="325737"/>
                </a:lnTo>
                <a:lnTo>
                  <a:pt x="1030376" y="325119"/>
                </a:lnTo>
                <a:close/>
              </a:path>
              <a:path w="1897379" h="935989">
                <a:moveTo>
                  <a:pt x="1078547" y="311149"/>
                </a:moveTo>
                <a:lnTo>
                  <a:pt x="1014095" y="311149"/>
                </a:lnTo>
                <a:lnTo>
                  <a:pt x="1012698" y="312419"/>
                </a:lnTo>
                <a:lnTo>
                  <a:pt x="1008605" y="316244"/>
                </a:lnTo>
                <a:lnTo>
                  <a:pt x="1008380" y="317499"/>
                </a:lnTo>
                <a:lnTo>
                  <a:pt x="1009192" y="320039"/>
                </a:lnTo>
                <a:lnTo>
                  <a:pt x="1008024" y="321309"/>
                </a:lnTo>
                <a:lnTo>
                  <a:pt x="1006271" y="323849"/>
                </a:lnTo>
                <a:lnTo>
                  <a:pt x="1006271" y="325119"/>
                </a:lnTo>
                <a:lnTo>
                  <a:pt x="1007191" y="326030"/>
                </a:lnTo>
                <a:lnTo>
                  <a:pt x="1006754" y="325119"/>
                </a:lnTo>
                <a:lnTo>
                  <a:pt x="1032979" y="325119"/>
                </a:lnTo>
                <a:lnTo>
                  <a:pt x="1035456" y="323849"/>
                </a:lnTo>
                <a:lnTo>
                  <a:pt x="1097699" y="323849"/>
                </a:lnTo>
                <a:lnTo>
                  <a:pt x="1098169" y="322579"/>
                </a:lnTo>
                <a:lnTo>
                  <a:pt x="1099794" y="322579"/>
                </a:lnTo>
                <a:lnTo>
                  <a:pt x="1099794" y="321309"/>
                </a:lnTo>
                <a:lnTo>
                  <a:pt x="1098511" y="321309"/>
                </a:lnTo>
                <a:lnTo>
                  <a:pt x="1098511" y="320039"/>
                </a:lnTo>
                <a:lnTo>
                  <a:pt x="1100150" y="320039"/>
                </a:lnTo>
                <a:lnTo>
                  <a:pt x="1099921" y="317499"/>
                </a:lnTo>
                <a:lnTo>
                  <a:pt x="1098511" y="317499"/>
                </a:lnTo>
                <a:lnTo>
                  <a:pt x="1095489" y="316229"/>
                </a:lnTo>
                <a:lnTo>
                  <a:pt x="1093965" y="316229"/>
                </a:lnTo>
                <a:lnTo>
                  <a:pt x="1092555" y="314959"/>
                </a:lnTo>
                <a:lnTo>
                  <a:pt x="1088237" y="314959"/>
                </a:lnTo>
                <a:lnTo>
                  <a:pt x="1088237" y="313689"/>
                </a:lnTo>
                <a:lnTo>
                  <a:pt x="1086383" y="312419"/>
                </a:lnTo>
                <a:lnTo>
                  <a:pt x="1079360" y="312419"/>
                </a:lnTo>
                <a:lnTo>
                  <a:pt x="1078547" y="311149"/>
                </a:lnTo>
                <a:close/>
              </a:path>
              <a:path w="1897379" h="935989">
                <a:moveTo>
                  <a:pt x="1032979" y="325119"/>
                </a:moveTo>
                <a:lnTo>
                  <a:pt x="1030376" y="325119"/>
                </a:lnTo>
                <a:lnTo>
                  <a:pt x="1030706" y="325737"/>
                </a:lnTo>
                <a:lnTo>
                  <a:pt x="1032979" y="325119"/>
                </a:lnTo>
                <a:close/>
              </a:path>
              <a:path w="1897379" h="935989">
                <a:moveTo>
                  <a:pt x="533730" y="317499"/>
                </a:moveTo>
                <a:lnTo>
                  <a:pt x="385940" y="317499"/>
                </a:lnTo>
                <a:lnTo>
                  <a:pt x="389369" y="320039"/>
                </a:lnTo>
                <a:lnTo>
                  <a:pt x="387819" y="322579"/>
                </a:lnTo>
                <a:lnTo>
                  <a:pt x="391871" y="323849"/>
                </a:lnTo>
                <a:lnTo>
                  <a:pt x="393268" y="325119"/>
                </a:lnTo>
                <a:lnTo>
                  <a:pt x="395439" y="323849"/>
                </a:lnTo>
                <a:lnTo>
                  <a:pt x="397319" y="322579"/>
                </a:lnTo>
                <a:lnTo>
                  <a:pt x="525437" y="322579"/>
                </a:lnTo>
                <a:lnTo>
                  <a:pt x="530352" y="318769"/>
                </a:lnTo>
                <a:lnTo>
                  <a:pt x="533380" y="318769"/>
                </a:lnTo>
                <a:lnTo>
                  <a:pt x="533730" y="317499"/>
                </a:lnTo>
                <a:close/>
              </a:path>
              <a:path w="1897379" h="935989">
                <a:moveTo>
                  <a:pt x="397319" y="322579"/>
                </a:moveTo>
                <a:lnTo>
                  <a:pt x="395439" y="323849"/>
                </a:lnTo>
                <a:lnTo>
                  <a:pt x="393268" y="325119"/>
                </a:lnTo>
                <a:lnTo>
                  <a:pt x="399180" y="325119"/>
                </a:lnTo>
                <a:lnTo>
                  <a:pt x="397319" y="322579"/>
                </a:lnTo>
                <a:close/>
              </a:path>
              <a:path w="1897379" h="935989">
                <a:moveTo>
                  <a:pt x="879081" y="322579"/>
                </a:moveTo>
                <a:lnTo>
                  <a:pt x="876274" y="325119"/>
                </a:lnTo>
                <a:lnTo>
                  <a:pt x="881253" y="325119"/>
                </a:lnTo>
                <a:lnTo>
                  <a:pt x="879081" y="322579"/>
                </a:lnTo>
                <a:close/>
              </a:path>
              <a:path w="1897379" h="935989">
                <a:moveTo>
                  <a:pt x="883983" y="314959"/>
                </a:moveTo>
                <a:lnTo>
                  <a:pt x="879779" y="316229"/>
                </a:lnTo>
                <a:lnTo>
                  <a:pt x="883361" y="321309"/>
                </a:lnTo>
                <a:lnTo>
                  <a:pt x="883285" y="323849"/>
                </a:lnTo>
                <a:lnTo>
                  <a:pt x="881253" y="325119"/>
                </a:lnTo>
                <a:lnTo>
                  <a:pt x="932256" y="325119"/>
                </a:lnTo>
                <a:lnTo>
                  <a:pt x="935278" y="322579"/>
                </a:lnTo>
                <a:lnTo>
                  <a:pt x="933411" y="321309"/>
                </a:lnTo>
                <a:lnTo>
                  <a:pt x="928395" y="321309"/>
                </a:lnTo>
                <a:lnTo>
                  <a:pt x="927227" y="320039"/>
                </a:lnTo>
                <a:lnTo>
                  <a:pt x="889889" y="320039"/>
                </a:lnTo>
                <a:lnTo>
                  <a:pt x="885228" y="318769"/>
                </a:lnTo>
                <a:lnTo>
                  <a:pt x="883983" y="314959"/>
                </a:lnTo>
                <a:close/>
              </a:path>
              <a:path w="1897379" h="935989">
                <a:moveTo>
                  <a:pt x="1646059" y="320039"/>
                </a:moveTo>
                <a:lnTo>
                  <a:pt x="1642948" y="320039"/>
                </a:lnTo>
                <a:lnTo>
                  <a:pt x="1647621" y="325119"/>
                </a:lnTo>
                <a:lnTo>
                  <a:pt x="1647926" y="323849"/>
                </a:lnTo>
                <a:lnTo>
                  <a:pt x="1646999" y="321309"/>
                </a:lnTo>
                <a:lnTo>
                  <a:pt x="1646059" y="320039"/>
                </a:lnTo>
                <a:close/>
              </a:path>
              <a:path w="1897379" h="935989">
                <a:moveTo>
                  <a:pt x="239496" y="322579"/>
                </a:moveTo>
                <a:lnTo>
                  <a:pt x="236918" y="323849"/>
                </a:lnTo>
                <a:lnTo>
                  <a:pt x="238671" y="323849"/>
                </a:lnTo>
                <a:lnTo>
                  <a:pt x="239496" y="322579"/>
                </a:lnTo>
                <a:close/>
              </a:path>
              <a:path w="1897379" h="935989">
                <a:moveTo>
                  <a:pt x="548614" y="314959"/>
                </a:moveTo>
                <a:lnTo>
                  <a:pt x="549490" y="317499"/>
                </a:lnTo>
                <a:lnTo>
                  <a:pt x="563029" y="323849"/>
                </a:lnTo>
                <a:lnTo>
                  <a:pt x="563968" y="318769"/>
                </a:lnTo>
                <a:lnTo>
                  <a:pt x="548614" y="314959"/>
                </a:lnTo>
                <a:close/>
              </a:path>
              <a:path w="1897379" h="935989">
                <a:moveTo>
                  <a:pt x="872782" y="322579"/>
                </a:moveTo>
                <a:lnTo>
                  <a:pt x="872070" y="323849"/>
                </a:lnTo>
                <a:lnTo>
                  <a:pt x="876198" y="323849"/>
                </a:lnTo>
                <a:lnTo>
                  <a:pt x="872782" y="322579"/>
                </a:lnTo>
                <a:close/>
              </a:path>
              <a:path w="1897379" h="935989">
                <a:moveTo>
                  <a:pt x="973455" y="321309"/>
                </a:moveTo>
                <a:lnTo>
                  <a:pt x="969987" y="321309"/>
                </a:lnTo>
                <a:lnTo>
                  <a:pt x="969632" y="322579"/>
                </a:lnTo>
                <a:lnTo>
                  <a:pt x="968667" y="323849"/>
                </a:lnTo>
                <a:lnTo>
                  <a:pt x="976249" y="323849"/>
                </a:lnTo>
                <a:lnTo>
                  <a:pt x="973455" y="321309"/>
                </a:lnTo>
                <a:close/>
              </a:path>
              <a:path w="1897379" h="935989">
                <a:moveTo>
                  <a:pt x="984990" y="321309"/>
                </a:moveTo>
                <a:lnTo>
                  <a:pt x="973455" y="321309"/>
                </a:lnTo>
                <a:lnTo>
                  <a:pt x="976249" y="323849"/>
                </a:lnTo>
                <a:lnTo>
                  <a:pt x="978852" y="322579"/>
                </a:lnTo>
                <a:lnTo>
                  <a:pt x="984250" y="322579"/>
                </a:lnTo>
                <a:lnTo>
                  <a:pt x="984990" y="321309"/>
                </a:lnTo>
                <a:close/>
              </a:path>
              <a:path w="1897379" h="935989">
                <a:moveTo>
                  <a:pt x="978852" y="322579"/>
                </a:moveTo>
                <a:lnTo>
                  <a:pt x="976249" y="323849"/>
                </a:lnTo>
                <a:lnTo>
                  <a:pt x="978992" y="323849"/>
                </a:lnTo>
                <a:lnTo>
                  <a:pt x="978852" y="322579"/>
                </a:lnTo>
                <a:close/>
              </a:path>
              <a:path w="1897379" h="935989">
                <a:moveTo>
                  <a:pt x="998664" y="322579"/>
                </a:moveTo>
                <a:lnTo>
                  <a:pt x="980084" y="322579"/>
                </a:lnTo>
                <a:lnTo>
                  <a:pt x="979601" y="323849"/>
                </a:lnTo>
                <a:lnTo>
                  <a:pt x="997568" y="323849"/>
                </a:lnTo>
                <a:lnTo>
                  <a:pt x="998664" y="322579"/>
                </a:lnTo>
                <a:close/>
              </a:path>
              <a:path w="1897379" h="935989">
                <a:moveTo>
                  <a:pt x="534898" y="316229"/>
                </a:moveTo>
                <a:lnTo>
                  <a:pt x="238734" y="316229"/>
                </a:lnTo>
                <a:lnTo>
                  <a:pt x="239369" y="320039"/>
                </a:lnTo>
                <a:lnTo>
                  <a:pt x="240728" y="322579"/>
                </a:lnTo>
                <a:lnTo>
                  <a:pt x="385851" y="321309"/>
                </a:lnTo>
                <a:lnTo>
                  <a:pt x="385940" y="317499"/>
                </a:lnTo>
                <a:lnTo>
                  <a:pt x="533730" y="317499"/>
                </a:lnTo>
                <a:lnTo>
                  <a:pt x="534898" y="316229"/>
                </a:lnTo>
                <a:close/>
              </a:path>
              <a:path w="1897379" h="935989">
                <a:moveTo>
                  <a:pt x="594880" y="303529"/>
                </a:moveTo>
                <a:lnTo>
                  <a:pt x="590657" y="304677"/>
                </a:lnTo>
                <a:lnTo>
                  <a:pt x="590207" y="304799"/>
                </a:lnTo>
                <a:lnTo>
                  <a:pt x="583971" y="313689"/>
                </a:lnTo>
                <a:lnTo>
                  <a:pt x="583935" y="319366"/>
                </a:lnTo>
                <a:lnTo>
                  <a:pt x="583819" y="321309"/>
                </a:lnTo>
                <a:lnTo>
                  <a:pt x="601878" y="321309"/>
                </a:lnTo>
                <a:lnTo>
                  <a:pt x="597674" y="320039"/>
                </a:lnTo>
                <a:lnTo>
                  <a:pt x="596747" y="317499"/>
                </a:lnTo>
                <a:lnTo>
                  <a:pt x="590359" y="317499"/>
                </a:lnTo>
                <a:lnTo>
                  <a:pt x="588962" y="314959"/>
                </a:lnTo>
                <a:lnTo>
                  <a:pt x="593636" y="309879"/>
                </a:lnTo>
                <a:lnTo>
                  <a:pt x="592861" y="307339"/>
                </a:lnTo>
                <a:lnTo>
                  <a:pt x="597217" y="304799"/>
                </a:lnTo>
                <a:lnTo>
                  <a:pt x="590600" y="304799"/>
                </a:lnTo>
                <a:lnTo>
                  <a:pt x="596992" y="304677"/>
                </a:lnTo>
                <a:lnTo>
                  <a:pt x="594880" y="303529"/>
                </a:lnTo>
                <a:close/>
              </a:path>
              <a:path w="1897379" h="935989">
                <a:moveTo>
                  <a:pt x="1355242" y="318769"/>
                </a:moveTo>
                <a:lnTo>
                  <a:pt x="1347698" y="318769"/>
                </a:lnTo>
                <a:lnTo>
                  <a:pt x="1347961" y="319366"/>
                </a:lnTo>
                <a:lnTo>
                  <a:pt x="1348701" y="320039"/>
                </a:lnTo>
                <a:lnTo>
                  <a:pt x="1350568" y="320039"/>
                </a:lnTo>
                <a:lnTo>
                  <a:pt x="1352435" y="321309"/>
                </a:lnTo>
                <a:lnTo>
                  <a:pt x="1352753" y="320039"/>
                </a:lnTo>
                <a:lnTo>
                  <a:pt x="1355242" y="318769"/>
                </a:lnTo>
                <a:close/>
              </a:path>
              <a:path w="1897379" h="935989">
                <a:moveTo>
                  <a:pt x="1391831" y="314959"/>
                </a:moveTo>
                <a:lnTo>
                  <a:pt x="1389964" y="314959"/>
                </a:lnTo>
                <a:lnTo>
                  <a:pt x="1388402" y="316229"/>
                </a:lnTo>
                <a:lnTo>
                  <a:pt x="1361630" y="316229"/>
                </a:lnTo>
                <a:lnTo>
                  <a:pt x="1360385" y="318769"/>
                </a:lnTo>
                <a:lnTo>
                  <a:pt x="1355242" y="318769"/>
                </a:lnTo>
                <a:lnTo>
                  <a:pt x="1352753" y="320039"/>
                </a:lnTo>
                <a:lnTo>
                  <a:pt x="1352524" y="321309"/>
                </a:lnTo>
                <a:lnTo>
                  <a:pt x="1456588" y="321309"/>
                </a:lnTo>
                <a:lnTo>
                  <a:pt x="1455343" y="318769"/>
                </a:lnTo>
                <a:lnTo>
                  <a:pt x="1453159" y="317499"/>
                </a:lnTo>
                <a:lnTo>
                  <a:pt x="1396492" y="317499"/>
                </a:lnTo>
                <a:lnTo>
                  <a:pt x="1394942" y="316229"/>
                </a:lnTo>
                <a:lnTo>
                  <a:pt x="1391831" y="314959"/>
                </a:lnTo>
                <a:close/>
              </a:path>
              <a:path w="1897379" h="935989">
                <a:moveTo>
                  <a:pt x="1486166" y="313689"/>
                </a:moveTo>
                <a:lnTo>
                  <a:pt x="1448346" y="313689"/>
                </a:lnTo>
                <a:lnTo>
                  <a:pt x="1449273" y="314959"/>
                </a:lnTo>
                <a:lnTo>
                  <a:pt x="1453159" y="314959"/>
                </a:lnTo>
                <a:lnTo>
                  <a:pt x="1453159" y="317499"/>
                </a:lnTo>
                <a:lnTo>
                  <a:pt x="1455343" y="318769"/>
                </a:lnTo>
                <a:lnTo>
                  <a:pt x="1456588" y="321309"/>
                </a:lnTo>
                <a:lnTo>
                  <a:pt x="1461731" y="320039"/>
                </a:lnTo>
                <a:lnTo>
                  <a:pt x="1475435" y="320039"/>
                </a:lnTo>
                <a:lnTo>
                  <a:pt x="1477619" y="318769"/>
                </a:lnTo>
                <a:lnTo>
                  <a:pt x="1480566" y="318769"/>
                </a:lnTo>
                <a:lnTo>
                  <a:pt x="1480883" y="316229"/>
                </a:lnTo>
                <a:lnTo>
                  <a:pt x="1483677" y="316229"/>
                </a:lnTo>
                <a:lnTo>
                  <a:pt x="1486166" y="313689"/>
                </a:lnTo>
                <a:close/>
              </a:path>
              <a:path w="1897379" h="935989">
                <a:moveTo>
                  <a:pt x="1461731" y="320039"/>
                </a:moveTo>
                <a:lnTo>
                  <a:pt x="1456588" y="321309"/>
                </a:lnTo>
                <a:lnTo>
                  <a:pt x="1463598" y="321309"/>
                </a:lnTo>
                <a:lnTo>
                  <a:pt x="1461731" y="320039"/>
                </a:lnTo>
                <a:close/>
              </a:path>
              <a:path w="1897379" h="935989">
                <a:moveTo>
                  <a:pt x="1469821" y="320039"/>
                </a:moveTo>
                <a:lnTo>
                  <a:pt x="1461731" y="320039"/>
                </a:lnTo>
                <a:lnTo>
                  <a:pt x="1463598" y="321309"/>
                </a:lnTo>
                <a:lnTo>
                  <a:pt x="1469517" y="321309"/>
                </a:lnTo>
                <a:lnTo>
                  <a:pt x="1469821" y="320039"/>
                </a:lnTo>
                <a:close/>
              </a:path>
              <a:path w="1897379" h="935989">
                <a:moveTo>
                  <a:pt x="533380" y="318769"/>
                </a:moveTo>
                <a:lnTo>
                  <a:pt x="530352" y="318769"/>
                </a:lnTo>
                <a:lnTo>
                  <a:pt x="533031" y="320039"/>
                </a:lnTo>
                <a:lnTo>
                  <a:pt x="533380" y="318769"/>
                </a:lnTo>
                <a:close/>
              </a:path>
              <a:path w="1897379" h="935989">
                <a:moveTo>
                  <a:pt x="916825" y="312419"/>
                </a:moveTo>
                <a:lnTo>
                  <a:pt x="915543" y="314959"/>
                </a:lnTo>
                <a:lnTo>
                  <a:pt x="891463" y="314959"/>
                </a:lnTo>
                <a:lnTo>
                  <a:pt x="892543" y="317499"/>
                </a:lnTo>
                <a:lnTo>
                  <a:pt x="889889" y="320039"/>
                </a:lnTo>
                <a:lnTo>
                  <a:pt x="927227" y="320039"/>
                </a:lnTo>
                <a:lnTo>
                  <a:pt x="926325" y="318769"/>
                </a:lnTo>
                <a:lnTo>
                  <a:pt x="919873" y="318769"/>
                </a:lnTo>
                <a:lnTo>
                  <a:pt x="919518" y="316229"/>
                </a:lnTo>
                <a:lnTo>
                  <a:pt x="917181" y="316229"/>
                </a:lnTo>
                <a:lnTo>
                  <a:pt x="916825" y="314959"/>
                </a:lnTo>
                <a:lnTo>
                  <a:pt x="916825" y="312419"/>
                </a:lnTo>
                <a:close/>
              </a:path>
              <a:path w="1897379" h="935989">
                <a:moveTo>
                  <a:pt x="1014095" y="311149"/>
                </a:moveTo>
                <a:lnTo>
                  <a:pt x="979716" y="311149"/>
                </a:lnTo>
                <a:lnTo>
                  <a:pt x="981100" y="312419"/>
                </a:lnTo>
                <a:lnTo>
                  <a:pt x="983195" y="312419"/>
                </a:lnTo>
                <a:lnTo>
                  <a:pt x="983361" y="313689"/>
                </a:lnTo>
                <a:lnTo>
                  <a:pt x="983703" y="314959"/>
                </a:lnTo>
                <a:lnTo>
                  <a:pt x="987894" y="314959"/>
                </a:lnTo>
                <a:lnTo>
                  <a:pt x="988068" y="316244"/>
                </a:lnTo>
                <a:lnTo>
                  <a:pt x="988771" y="317499"/>
                </a:lnTo>
                <a:lnTo>
                  <a:pt x="998486" y="317499"/>
                </a:lnTo>
                <a:lnTo>
                  <a:pt x="999363" y="318769"/>
                </a:lnTo>
                <a:lnTo>
                  <a:pt x="1005103" y="318769"/>
                </a:lnTo>
                <a:lnTo>
                  <a:pt x="1005903" y="320039"/>
                </a:lnTo>
                <a:lnTo>
                  <a:pt x="1009065" y="320039"/>
                </a:lnTo>
                <a:lnTo>
                  <a:pt x="1008367" y="317499"/>
                </a:lnTo>
                <a:lnTo>
                  <a:pt x="1008608" y="316229"/>
                </a:lnTo>
                <a:lnTo>
                  <a:pt x="1012698" y="312419"/>
                </a:lnTo>
                <a:lnTo>
                  <a:pt x="1014095" y="311149"/>
                </a:lnTo>
                <a:close/>
              </a:path>
              <a:path w="1897379" h="935989">
                <a:moveTo>
                  <a:pt x="1361630" y="316229"/>
                </a:moveTo>
                <a:lnTo>
                  <a:pt x="1347000" y="316229"/>
                </a:lnTo>
                <a:lnTo>
                  <a:pt x="1347304" y="318769"/>
                </a:lnTo>
                <a:lnTo>
                  <a:pt x="1347961" y="319366"/>
                </a:lnTo>
                <a:lnTo>
                  <a:pt x="1347698" y="318769"/>
                </a:lnTo>
                <a:lnTo>
                  <a:pt x="1360385" y="318769"/>
                </a:lnTo>
                <a:lnTo>
                  <a:pt x="1361630" y="316229"/>
                </a:lnTo>
                <a:close/>
              </a:path>
              <a:path w="1897379" h="935989">
                <a:moveTo>
                  <a:pt x="924458" y="303529"/>
                </a:moveTo>
                <a:lnTo>
                  <a:pt x="917486" y="303529"/>
                </a:lnTo>
                <a:lnTo>
                  <a:pt x="919378" y="306069"/>
                </a:lnTo>
                <a:lnTo>
                  <a:pt x="920813" y="306069"/>
                </a:lnTo>
                <a:lnTo>
                  <a:pt x="922616" y="308609"/>
                </a:lnTo>
                <a:lnTo>
                  <a:pt x="907491" y="308609"/>
                </a:lnTo>
                <a:lnTo>
                  <a:pt x="908659" y="311149"/>
                </a:lnTo>
                <a:lnTo>
                  <a:pt x="910755" y="312419"/>
                </a:lnTo>
                <a:lnTo>
                  <a:pt x="916825" y="312419"/>
                </a:lnTo>
                <a:lnTo>
                  <a:pt x="916825" y="314959"/>
                </a:lnTo>
                <a:lnTo>
                  <a:pt x="917181" y="316229"/>
                </a:lnTo>
                <a:lnTo>
                  <a:pt x="919518" y="316229"/>
                </a:lnTo>
                <a:lnTo>
                  <a:pt x="919873" y="318769"/>
                </a:lnTo>
                <a:lnTo>
                  <a:pt x="921042" y="317499"/>
                </a:lnTo>
                <a:lnTo>
                  <a:pt x="921880" y="317499"/>
                </a:lnTo>
                <a:lnTo>
                  <a:pt x="921740" y="314959"/>
                </a:lnTo>
                <a:lnTo>
                  <a:pt x="922693" y="313689"/>
                </a:lnTo>
                <a:lnTo>
                  <a:pt x="923366" y="313689"/>
                </a:lnTo>
                <a:lnTo>
                  <a:pt x="924623" y="312419"/>
                </a:lnTo>
                <a:lnTo>
                  <a:pt x="924928" y="311149"/>
                </a:lnTo>
                <a:lnTo>
                  <a:pt x="923213" y="309879"/>
                </a:lnTo>
                <a:lnTo>
                  <a:pt x="923518" y="307339"/>
                </a:lnTo>
                <a:lnTo>
                  <a:pt x="923518" y="306069"/>
                </a:lnTo>
                <a:lnTo>
                  <a:pt x="924458" y="303529"/>
                </a:lnTo>
                <a:close/>
              </a:path>
              <a:path w="1897379" h="935989">
                <a:moveTo>
                  <a:pt x="922883" y="317499"/>
                </a:moveTo>
                <a:lnTo>
                  <a:pt x="922197" y="317499"/>
                </a:lnTo>
                <a:lnTo>
                  <a:pt x="919873" y="318769"/>
                </a:lnTo>
                <a:lnTo>
                  <a:pt x="924318" y="318769"/>
                </a:lnTo>
                <a:lnTo>
                  <a:pt x="922883" y="317499"/>
                </a:lnTo>
                <a:close/>
              </a:path>
              <a:path w="1897379" h="935989">
                <a:moveTo>
                  <a:pt x="988068" y="316244"/>
                </a:moveTo>
                <a:lnTo>
                  <a:pt x="988237" y="317499"/>
                </a:lnTo>
                <a:lnTo>
                  <a:pt x="990676" y="318769"/>
                </a:lnTo>
                <a:lnTo>
                  <a:pt x="989190" y="317499"/>
                </a:lnTo>
                <a:lnTo>
                  <a:pt x="988771" y="317499"/>
                </a:lnTo>
                <a:lnTo>
                  <a:pt x="988068" y="316244"/>
                </a:lnTo>
                <a:close/>
              </a:path>
              <a:path w="1897379" h="935989">
                <a:moveTo>
                  <a:pt x="991717" y="317499"/>
                </a:moveTo>
                <a:lnTo>
                  <a:pt x="989190" y="317499"/>
                </a:lnTo>
                <a:lnTo>
                  <a:pt x="990676" y="318769"/>
                </a:lnTo>
                <a:lnTo>
                  <a:pt x="991717" y="317499"/>
                </a:lnTo>
                <a:close/>
              </a:path>
              <a:path w="1897379" h="935989">
                <a:moveTo>
                  <a:pt x="991717" y="317499"/>
                </a:moveTo>
                <a:lnTo>
                  <a:pt x="990676" y="318769"/>
                </a:lnTo>
                <a:lnTo>
                  <a:pt x="993457" y="318769"/>
                </a:lnTo>
                <a:lnTo>
                  <a:pt x="991717" y="317499"/>
                </a:lnTo>
                <a:close/>
              </a:path>
              <a:path w="1897379" h="935989">
                <a:moveTo>
                  <a:pt x="998486" y="317499"/>
                </a:moveTo>
                <a:lnTo>
                  <a:pt x="991717" y="317499"/>
                </a:lnTo>
                <a:lnTo>
                  <a:pt x="993457" y="318769"/>
                </a:lnTo>
                <a:lnTo>
                  <a:pt x="995718" y="318769"/>
                </a:lnTo>
                <a:lnTo>
                  <a:pt x="998486" y="317499"/>
                </a:lnTo>
                <a:close/>
              </a:path>
              <a:path w="1897379" h="935989">
                <a:moveTo>
                  <a:pt x="998486" y="317499"/>
                </a:moveTo>
                <a:lnTo>
                  <a:pt x="995718" y="318769"/>
                </a:lnTo>
                <a:lnTo>
                  <a:pt x="999363" y="318769"/>
                </a:lnTo>
                <a:lnTo>
                  <a:pt x="998486" y="317499"/>
                </a:lnTo>
                <a:close/>
              </a:path>
              <a:path w="1897379" h="935989">
                <a:moveTo>
                  <a:pt x="1365834" y="313689"/>
                </a:moveTo>
                <a:lnTo>
                  <a:pt x="1338237" y="313689"/>
                </a:lnTo>
                <a:lnTo>
                  <a:pt x="1338440" y="314959"/>
                </a:lnTo>
                <a:lnTo>
                  <a:pt x="1338440" y="317499"/>
                </a:lnTo>
                <a:lnTo>
                  <a:pt x="1340142" y="318769"/>
                </a:lnTo>
                <a:lnTo>
                  <a:pt x="1342009" y="318769"/>
                </a:lnTo>
                <a:lnTo>
                  <a:pt x="1344498" y="317499"/>
                </a:lnTo>
                <a:lnTo>
                  <a:pt x="1346060" y="317499"/>
                </a:lnTo>
                <a:lnTo>
                  <a:pt x="1347000" y="316229"/>
                </a:lnTo>
                <a:lnTo>
                  <a:pt x="1364259" y="316229"/>
                </a:lnTo>
                <a:lnTo>
                  <a:pt x="1365834" y="313689"/>
                </a:lnTo>
                <a:close/>
              </a:path>
              <a:path w="1897379" h="935989">
                <a:moveTo>
                  <a:pt x="1347000" y="316229"/>
                </a:moveTo>
                <a:lnTo>
                  <a:pt x="1346060" y="317499"/>
                </a:lnTo>
                <a:lnTo>
                  <a:pt x="1344498" y="317499"/>
                </a:lnTo>
                <a:lnTo>
                  <a:pt x="1342009" y="318769"/>
                </a:lnTo>
                <a:lnTo>
                  <a:pt x="1347228" y="318769"/>
                </a:lnTo>
                <a:lnTo>
                  <a:pt x="1347000" y="316229"/>
                </a:lnTo>
                <a:close/>
              </a:path>
              <a:path w="1897379" h="935989">
                <a:moveTo>
                  <a:pt x="1513725" y="314959"/>
                </a:moveTo>
                <a:lnTo>
                  <a:pt x="1497228" y="314959"/>
                </a:lnTo>
                <a:lnTo>
                  <a:pt x="1500510" y="316244"/>
                </a:lnTo>
                <a:lnTo>
                  <a:pt x="1501432" y="318769"/>
                </a:lnTo>
                <a:lnTo>
                  <a:pt x="1500822" y="316229"/>
                </a:lnTo>
                <a:lnTo>
                  <a:pt x="1512176" y="316229"/>
                </a:lnTo>
                <a:lnTo>
                  <a:pt x="1513725" y="314959"/>
                </a:lnTo>
                <a:close/>
              </a:path>
              <a:path w="1897379" h="935989">
                <a:moveTo>
                  <a:pt x="1509991" y="316229"/>
                </a:moveTo>
                <a:lnTo>
                  <a:pt x="1500822" y="316229"/>
                </a:lnTo>
                <a:lnTo>
                  <a:pt x="1501432" y="318769"/>
                </a:lnTo>
                <a:lnTo>
                  <a:pt x="1507045" y="318769"/>
                </a:lnTo>
                <a:lnTo>
                  <a:pt x="1509991" y="316229"/>
                </a:lnTo>
                <a:close/>
              </a:path>
              <a:path w="1897379" h="935989">
                <a:moveTo>
                  <a:pt x="1521675" y="290829"/>
                </a:moveTo>
                <a:lnTo>
                  <a:pt x="1517307" y="297179"/>
                </a:lnTo>
                <a:lnTo>
                  <a:pt x="1520901" y="297179"/>
                </a:lnTo>
                <a:lnTo>
                  <a:pt x="1521675" y="300989"/>
                </a:lnTo>
                <a:lnTo>
                  <a:pt x="1519961" y="302259"/>
                </a:lnTo>
                <a:lnTo>
                  <a:pt x="1518399" y="303529"/>
                </a:lnTo>
                <a:lnTo>
                  <a:pt x="1516214" y="307339"/>
                </a:lnTo>
                <a:lnTo>
                  <a:pt x="1515605" y="309879"/>
                </a:lnTo>
                <a:lnTo>
                  <a:pt x="1513103" y="312419"/>
                </a:lnTo>
                <a:lnTo>
                  <a:pt x="1513725" y="314959"/>
                </a:lnTo>
                <a:lnTo>
                  <a:pt x="1512176" y="316229"/>
                </a:lnTo>
                <a:lnTo>
                  <a:pt x="1509991" y="316229"/>
                </a:lnTo>
                <a:lnTo>
                  <a:pt x="1507045" y="318769"/>
                </a:lnTo>
                <a:lnTo>
                  <a:pt x="1562620" y="318769"/>
                </a:lnTo>
                <a:lnTo>
                  <a:pt x="1557324" y="317499"/>
                </a:lnTo>
                <a:lnTo>
                  <a:pt x="1558251" y="313689"/>
                </a:lnTo>
                <a:lnTo>
                  <a:pt x="1555750" y="311149"/>
                </a:lnTo>
                <a:lnTo>
                  <a:pt x="1554822" y="307339"/>
                </a:lnTo>
                <a:lnTo>
                  <a:pt x="1552956" y="307339"/>
                </a:lnTo>
                <a:lnTo>
                  <a:pt x="1551627" y="299719"/>
                </a:lnTo>
                <a:lnTo>
                  <a:pt x="1549234" y="299719"/>
                </a:lnTo>
                <a:lnTo>
                  <a:pt x="1550162" y="295909"/>
                </a:lnTo>
                <a:lnTo>
                  <a:pt x="1547037" y="294639"/>
                </a:lnTo>
                <a:lnTo>
                  <a:pt x="1545488" y="293369"/>
                </a:lnTo>
                <a:lnTo>
                  <a:pt x="1542211" y="293369"/>
                </a:lnTo>
                <a:lnTo>
                  <a:pt x="1539881" y="292099"/>
                </a:lnTo>
                <a:lnTo>
                  <a:pt x="1525562" y="292099"/>
                </a:lnTo>
                <a:lnTo>
                  <a:pt x="1521675" y="290829"/>
                </a:lnTo>
                <a:close/>
              </a:path>
              <a:path w="1897379" h="935989">
                <a:moveTo>
                  <a:pt x="1008608" y="316229"/>
                </a:moveTo>
                <a:lnTo>
                  <a:pt x="1008367" y="317499"/>
                </a:lnTo>
                <a:lnTo>
                  <a:pt x="1008442" y="317730"/>
                </a:lnTo>
                <a:lnTo>
                  <a:pt x="1008380" y="317499"/>
                </a:lnTo>
                <a:lnTo>
                  <a:pt x="1008608" y="316229"/>
                </a:lnTo>
                <a:close/>
              </a:path>
              <a:path w="1897379" h="935989">
                <a:moveTo>
                  <a:pt x="387445" y="242569"/>
                </a:moveTo>
                <a:lnTo>
                  <a:pt x="175310" y="242569"/>
                </a:lnTo>
                <a:lnTo>
                  <a:pt x="175310" y="247649"/>
                </a:lnTo>
                <a:lnTo>
                  <a:pt x="182626" y="251459"/>
                </a:lnTo>
                <a:lnTo>
                  <a:pt x="190715" y="265429"/>
                </a:lnTo>
                <a:lnTo>
                  <a:pt x="190093" y="266699"/>
                </a:lnTo>
                <a:lnTo>
                  <a:pt x="201930" y="271779"/>
                </a:lnTo>
                <a:lnTo>
                  <a:pt x="201764" y="273049"/>
                </a:lnTo>
                <a:lnTo>
                  <a:pt x="200215" y="276859"/>
                </a:lnTo>
                <a:lnTo>
                  <a:pt x="204571" y="278129"/>
                </a:lnTo>
                <a:lnTo>
                  <a:pt x="201129" y="280669"/>
                </a:lnTo>
                <a:lnTo>
                  <a:pt x="198488" y="281939"/>
                </a:lnTo>
                <a:lnTo>
                  <a:pt x="198615" y="283209"/>
                </a:lnTo>
                <a:lnTo>
                  <a:pt x="199529" y="283209"/>
                </a:lnTo>
                <a:lnTo>
                  <a:pt x="202120" y="285749"/>
                </a:lnTo>
                <a:lnTo>
                  <a:pt x="370154" y="285749"/>
                </a:lnTo>
                <a:lnTo>
                  <a:pt x="373888" y="290829"/>
                </a:lnTo>
                <a:lnTo>
                  <a:pt x="376682" y="299719"/>
                </a:lnTo>
                <a:lnTo>
                  <a:pt x="378320" y="303529"/>
                </a:lnTo>
                <a:lnTo>
                  <a:pt x="379945" y="306069"/>
                </a:lnTo>
                <a:lnTo>
                  <a:pt x="379945" y="311149"/>
                </a:lnTo>
                <a:lnTo>
                  <a:pt x="228638" y="311149"/>
                </a:lnTo>
                <a:lnTo>
                  <a:pt x="229323" y="313689"/>
                </a:lnTo>
                <a:lnTo>
                  <a:pt x="229806" y="317499"/>
                </a:lnTo>
                <a:lnTo>
                  <a:pt x="232130" y="316229"/>
                </a:lnTo>
                <a:lnTo>
                  <a:pt x="534898" y="316229"/>
                </a:lnTo>
                <a:lnTo>
                  <a:pt x="537235" y="313689"/>
                </a:lnTo>
                <a:lnTo>
                  <a:pt x="542982" y="312419"/>
                </a:lnTo>
                <a:lnTo>
                  <a:pt x="572858" y="312419"/>
                </a:lnTo>
                <a:lnTo>
                  <a:pt x="578104" y="308609"/>
                </a:lnTo>
                <a:lnTo>
                  <a:pt x="467525" y="308609"/>
                </a:lnTo>
                <a:lnTo>
                  <a:pt x="463905" y="304799"/>
                </a:lnTo>
                <a:lnTo>
                  <a:pt x="462267" y="304799"/>
                </a:lnTo>
                <a:lnTo>
                  <a:pt x="463321" y="303529"/>
                </a:lnTo>
                <a:lnTo>
                  <a:pt x="459117" y="299719"/>
                </a:lnTo>
                <a:lnTo>
                  <a:pt x="457479" y="299719"/>
                </a:lnTo>
                <a:lnTo>
                  <a:pt x="457479" y="295909"/>
                </a:lnTo>
                <a:lnTo>
                  <a:pt x="453859" y="294639"/>
                </a:lnTo>
                <a:lnTo>
                  <a:pt x="453859" y="290829"/>
                </a:lnTo>
                <a:lnTo>
                  <a:pt x="454342" y="287019"/>
                </a:lnTo>
                <a:lnTo>
                  <a:pt x="452691" y="283209"/>
                </a:lnTo>
                <a:lnTo>
                  <a:pt x="454799" y="279399"/>
                </a:lnTo>
                <a:lnTo>
                  <a:pt x="453275" y="278129"/>
                </a:lnTo>
                <a:lnTo>
                  <a:pt x="449072" y="278129"/>
                </a:lnTo>
                <a:lnTo>
                  <a:pt x="446163" y="276859"/>
                </a:lnTo>
                <a:lnTo>
                  <a:pt x="438696" y="276859"/>
                </a:lnTo>
                <a:lnTo>
                  <a:pt x="436816" y="275589"/>
                </a:lnTo>
                <a:lnTo>
                  <a:pt x="434124" y="273049"/>
                </a:lnTo>
                <a:lnTo>
                  <a:pt x="430517" y="273049"/>
                </a:lnTo>
                <a:lnTo>
                  <a:pt x="426897" y="271779"/>
                </a:lnTo>
                <a:lnTo>
                  <a:pt x="425259" y="270509"/>
                </a:lnTo>
                <a:lnTo>
                  <a:pt x="424561" y="267969"/>
                </a:lnTo>
                <a:lnTo>
                  <a:pt x="420941" y="266699"/>
                </a:lnTo>
                <a:lnTo>
                  <a:pt x="419303" y="265429"/>
                </a:lnTo>
                <a:lnTo>
                  <a:pt x="415798" y="264159"/>
                </a:lnTo>
                <a:lnTo>
                  <a:pt x="398754" y="264159"/>
                </a:lnTo>
                <a:lnTo>
                  <a:pt x="399694" y="262889"/>
                </a:lnTo>
                <a:lnTo>
                  <a:pt x="400862" y="260349"/>
                </a:lnTo>
                <a:lnTo>
                  <a:pt x="398526" y="256539"/>
                </a:lnTo>
                <a:lnTo>
                  <a:pt x="397344" y="252729"/>
                </a:lnTo>
                <a:lnTo>
                  <a:pt x="396532" y="250189"/>
                </a:lnTo>
                <a:lnTo>
                  <a:pt x="391629" y="250189"/>
                </a:lnTo>
                <a:lnTo>
                  <a:pt x="388950" y="248919"/>
                </a:lnTo>
                <a:lnTo>
                  <a:pt x="387540" y="248919"/>
                </a:lnTo>
                <a:lnTo>
                  <a:pt x="387445" y="242569"/>
                </a:lnTo>
                <a:close/>
              </a:path>
              <a:path w="1897379" h="935989">
                <a:moveTo>
                  <a:pt x="238734" y="316229"/>
                </a:moveTo>
                <a:lnTo>
                  <a:pt x="234937" y="316229"/>
                </a:lnTo>
                <a:lnTo>
                  <a:pt x="235750" y="317499"/>
                </a:lnTo>
                <a:lnTo>
                  <a:pt x="238734" y="316229"/>
                </a:lnTo>
                <a:close/>
              </a:path>
              <a:path w="1897379" h="935989">
                <a:moveTo>
                  <a:pt x="591286" y="313689"/>
                </a:moveTo>
                <a:lnTo>
                  <a:pt x="590359" y="317499"/>
                </a:lnTo>
                <a:lnTo>
                  <a:pt x="596747" y="317499"/>
                </a:lnTo>
                <a:lnTo>
                  <a:pt x="593788" y="316229"/>
                </a:lnTo>
                <a:lnTo>
                  <a:pt x="595972" y="314959"/>
                </a:lnTo>
                <a:lnTo>
                  <a:pt x="591286" y="313689"/>
                </a:lnTo>
                <a:close/>
              </a:path>
              <a:path w="1897379" h="935989">
                <a:moveTo>
                  <a:pt x="923366" y="313689"/>
                </a:moveTo>
                <a:lnTo>
                  <a:pt x="922693" y="313689"/>
                </a:lnTo>
                <a:lnTo>
                  <a:pt x="921740" y="314959"/>
                </a:lnTo>
                <a:lnTo>
                  <a:pt x="921880" y="317499"/>
                </a:lnTo>
                <a:lnTo>
                  <a:pt x="925262" y="317499"/>
                </a:lnTo>
                <a:lnTo>
                  <a:pt x="925093" y="314959"/>
                </a:lnTo>
                <a:lnTo>
                  <a:pt x="923975" y="314959"/>
                </a:lnTo>
                <a:lnTo>
                  <a:pt x="923366" y="313689"/>
                </a:lnTo>
                <a:close/>
              </a:path>
              <a:path w="1897379" h="935989">
                <a:moveTo>
                  <a:pt x="1401013" y="314959"/>
                </a:moveTo>
                <a:lnTo>
                  <a:pt x="1391831" y="314959"/>
                </a:lnTo>
                <a:lnTo>
                  <a:pt x="1394960" y="316244"/>
                </a:lnTo>
                <a:lnTo>
                  <a:pt x="1396492" y="317499"/>
                </a:lnTo>
                <a:lnTo>
                  <a:pt x="1397736" y="316229"/>
                </a:lnTo>
                <a:lnTo>
                  <a:pt x="1401013" y="314959"/>
                </a:lnTo>
                <a:close/>
              </a:path>
              <a:path w="1897379" h="935989">
                <a:moveTo>
                  <a:pt x="1422806" y="306069"/>
                </a:moveTo>
                <a:lnTo>
                  <a:pt x="1399463" y="306069"/>
                </a:lnTo>
                <a:lnTo>
                  <a:pt x="1400086" y="308609"/>
                </a:lnTo>
                <a:lnTo>
                  <a:pt x="1400848" y="311149"/>
                </a:lnTo>
                <a:lnTo>
                  <a:pt x="1402422" y="312419"/>
                </a:lnTo>
                <a:lnTo>
                  <a:pt x="1401953" y="313689"/>
                </a:lnTo>
                <a:lnTo>
                  <a:pt x="1401013" y="314959"/>
                </a:lnTo>
                <a:lnTo>
                  <a:pt x="1397721" y="316244"/>
                </a:lnTo>
                <a:lnTo>
                  <a:pt x="1396492" y="317499"/>
                </a:lnTo>
                <a:lnTo>
                  <a:pt x="1453159" y="317499"/>
                </a:lnTo>
                <a:lnTo>
                  <a:pt x="1453159" y="314959"/>
                </a:lnTo>
                <a:lnTo>
                  <a:pt x="1430274" y="314959"/>
                </a:lnTo>
                <a:lnTo>
                  <a:pt x="1428794" y="313689"/>
                </a:lnTo>
                <a:lnTo>
                  <a:pt x="1426083" y="313689"/>
                </a:lnTo>
                <a:lnTo>
                  <a:pt x="1424203" y="312419"/>
                </a:lnTo>
                <a:lnTo>
                  <a:pt x="1422654" y="309879"/>
                </a:lnTo>
                <a:lnTo>
                  <a:pt x="1423441" y="307339"/>
                </a:lnTo>
                <a:lnTo>
                  <a:pt x="1422806" y="306069"/>
                </a:lnTo>
                <a:close/>
              </a:path>
              <a:path w="1897379" h="935989">
                <a:moveTo>
                  <a:pt x="1139850" y="311149"/>
                </a:moveTo>
                <a:lnTo>
                  <a:pt x="1085430" y="311149"/>
                </a:lnTo>
                <a:lnTo>
                  <a:pt x="1086383" y="312419"/>
                </a:lnTo>
                <a:lnTo>
                  <a:pt x="1088237" y="313689"/>
                </a:lnTo>
                <a:lnTo>
                  <a:pt x="1088237" y="314959"/>
                </a:lnTo>
                <a:lnTo>
                  <a:pt x="1092555" y="314959"/>
                </a:lnTo>
                <a:lnTo>
                  <a:pt x="1093965" y="316229"/>
                </a:lnTo>
                <a:lnTo>
                  <a:pt x="1138453" y="316229"/>
                </a:lnTo>
                <a:lnTo>
                  <a:pt x="1138453" y="312419"/>
                </a:lnTo>
                <a:lnTo>
                  <a:pt x="1139850" y="311149"/>
                </a:lnTo>
                <a:close/>
              </a:path>
              <a:path w="1897379" h="935989">
                <a:moveTo>
                  <a:pt x="1139850" y="311149"/>
                </a:moveTo>
                <a:lnTo>
                  <a:pt x="1138453" y="312419"/>
                </a:lnTo>
                <a:lnTo>
                  <a:pt x="1138453" y="316229"/>
                </a:lnTo>
                <a:lnTo>
                  <a:pt x="1143825" y="316229"/>
                </a:lnTo>
                <a:lnTo>
                  <a:pt x="1143114" y="313689"/>
                </a:lnTo>
                <a:lnTo>
                  <a:pt x="1139850" y="311149"/>
                </a:lnTo>
                <a:close/>
              </a:path>
              <a:path w="1897379" h="935989">
                <a:moveTo>
                  <a:pt x="1158989" y="303529"/>
                </a:moveTo>
                <a:lnTo>
                  <a:pt x="1068984" y="303529"/>
                </a:lnTo>
                <a:lnTo>
                  <a:pt x="1070140" y="306069"/>
                </a:lnTo>
                <a:lnTo>
                  <a:pt x="1074216" y="306069"/>
                </a:lnTo>
                <a:lnTo>
                  <a:pt x="1076096" y="308609"/>
                </a:lnTo>
                <a:lnTo>
                  <a:pt x="1075397" y="311149"/>
                </a:lnTo>
                <a:lnTo>
                  <a:pt x="1139850" y="311149"/>
                </a:lnTo>
                <a:lnTo>
                  <a:pt x="1143114" y="313689"/>
                </a:lnTo>
                <a:lnTo>
                  <a:pt x="1143825" y="316229"/>
                </a:lnTo>
                <a:lnTo>
                  <a:pt x="1147559" y="314959"/>
                </a:lnTo>
                <a:lnTo>
                  <a:pt x="1146390" y="313689"/>
                </a:lnTo>
                <a:lnTo>
                  <a:pt x="1145921" y="312419"/>
                </a:lnTo>
                <a:lnTo>
                  <a:pt x="1145451" y="309879"/>
                </a:lnTo>
                <a:lnTo>
                  <a:pt x="1149654" y="309879"/>
                </a:lnTo>
                <a:lnTo>
                  <a:pt x="1148715" y="307339"/>
                </a:lnTo>
                <a:lnTo>
                  <a:pt x="1151991" y="307339"/>
                </a:lnTo>
                <a:lnTo>
                  <a:pt x="1155026" y="304799"/>
                </a:lnTo>
                <a:lnTo>
                  <a:pt x="1156893" y="304799"/>
                </a:lnTo>
                <a:lnTo>
                  <a:pt x="1158989" y="303529"/>
                </a:lnTo>
                <a:close/>
              </a:path>
              <a:path w="1897379" h="935989">
                <a:moveTo>
                  <a:pt x="1383880" y="311149"/>
                </a:moveTo>
                <a:lnTo>
                  <a:pt x="1368945" y="311149"/>
                </a:lnTo>
                <a:lnTo>
                  <a:pt x="1368005" y="313689"/>
                </a:lnTo>
                <a:lnTo>
                  <a:pt x="1365834" y="313689"/>
                </a:lnTo>
                <a:lnTo>
                  <a:pt x="1364259" y="316229"/>
                </a:lnTo>
                <a:lnTo>
                  <a:pt x="1388402" y="316229"/>
                </a:lnTo>
                <a:lnTo>
                  <a:pt x="1385608" y="314959"/>
                </a:lnTo>
                <a:lnTo>
                  <a:pt x="1384046" y="313689"/>
                </a:lnTo>
                <a:lnTo>
                  <a:pt x="1383880" y="311149"/>
                </a:lnTo>
                <a:close/>
              </a:path>
              <a:path w="1897379" h="935989">
                <a:moveTo>
                  <a:pt x="1400086" y="308609"/>
                </a:moveTo>
                <a:lnTo>
                  <a:pt x="1329588" y="308609"/>
                </a:lnTo>
                <a:lnTo>
                  <a:pt x="1331683" y="309879"/>
                </a:lnTo>
                <a:lnTo>
                  <a:pt x="1376870" y="309879"/>
                </a:lnTo>
                <a:lnTo>
                  <a:pt x="1382331" y="311149"/>
                </a:lnTo>
                <a:lnTo>
                  <a:pt x="1383880" y="311149"/>
                </a:lnTo>
                <a:lnTo>
                  <a:pt x="1384046" y="313689"/>
                </a:lnTo>
                <a:lnTo>
                  <a:pt x="1385608" y="314959"/>
                </a:lnTo>
                <a:lnTo>
                  <a:pt x="1388402" y="316229"/>
                </a:lnTo>
                <a:lnTo>
                  <a:pt x="1389964" y="314959"/>
                </a:lnTo>
                <a:lnTo>
                  <a:pt x="1401013" y="314959"/>
                </a:lnTo>
                <a:lnTo>
                  <a:pt x="1401953" y="313689"/>
                </a:lnTo>
                <a:lnTo>
                  <a:pt x="1402422" y="312419"/>
                </a:lnTo>
                <a:lnTo>
                  <a:pt x="1400848" y="311149"/>
                </a:lnTo>
                <a:lnTo>
                  <a:pt x="1400086" y="308609"/>
                </a:lnTo>
                <a:close/>
              </a:path>
              <a:path w="1897379" h="935989">
                <a:moveTo>
                  <a:pt x="1491157" y="313689"/>
                </a:moveTo>
                <a:lnTo>
                  <a:pt x="1486166" y="313689"/>
                </a:lnTo>
                <a:lnTo>
                  <a:pt x="1483677" y="316229"/>
                </a:lnTo>
                <a:lnTo>
                  <a:pt x="1491767" y="316229"/>
                </a:lnTo>
                <a:lnTo>
                  <a:pt x="1491157" y="313689"/>
                </a:lnTo>
                <a:close/>
              </a:path>
              <a:path w="1897379" h="935989">
                <a:moveTo>
                  <a:pt x="1513103" y="312419"/>
                </a:moveTo>
                <a:lnTo>
                  <a:pt x="1440865" y="312419"/>
                </a:lnTo>
                <a:lnTo>
                  <a:pt x="1444294" y="313689"/>
                </a:lnTo>
                <a:lnTo>
                  <a:pt x="1491157" y="313689"/>
                </a:lnTo>
                <a:lnTo>
                  <a:pt x="1491767" y="316229"/>
                </a:lnTo>
                <a:lnTo>
                  <a:pt x="1494739" y="316229"/>
                </a:lnTo>
                <a:lnTo>
                  <a:pt x="1497228" y="314959"/>
                </a:lnTo>
                <a:lnTo>
                  <a:pt x="1513725" y="314959"/>
                </a:lnTo>
                <a:lnTo>
                  <a:pt x="1513103" y="312419"/>
                </a:lnTo>
                <a:close/>
              </a:path>
              <a:path w="1897379" h="935989">
                <a:moveTo>
                  <a:pt x="896366" y="302259"/>
                </a:moveTo>
                <a:lnTo>
                  <a:pt x="867562" y="302259"/>
                </a:lnTo>
                <a:lnTo>
                  <a:pt x="867244" y="303529"/>
                </a:lnTo>
                <a:lnTo>
                  <a:pt x="877062" y="303529"/>
                </a:lnTo>
                <a:lnTo>
                  <a:pt x="876985" y="304799"/>
                </a:lnTo>
                <a:lnTo>
                  <a:pt x="873556" y="307339"/>
                </a:lnTo>
                <a:lnTo>
                  <a:pt x="867867" y="307339"/>
                </a:lnTo>
                <a:lnTo>
                  <a:pt x="861542" y="313689"/>
                </a:lnTo>
                <a:lnTo>
                  <a:pt x="863434" y="314959"/>
                </a:lnTo>
                <a:lnTo>
                  <a:pt x="864374" y="313689"/>
                </a:lnTo>
                <a:lnTo>
                  <a:pt x="868883" y="311149"/>
                </a:lnTo>
                <a:lnTo>
                  <a:pt x="873861" y="311149"/>
                </a:lnTo>
                <a:lnTo>
                  <a:pt x="874801" y="309879"/>
                </a:lnTo>
                <a:lnTo>
                  <a:pt x="879856" y="309879"/>
                </a:lnTo>
                <a:lnTo>
                  <a:pt x="881722" y="308609"/>
                </a:lnTo>
                <a:lnTo>
                  <a:pt x="892632" y="308609"/>
                </a:lnTo>
                <a:lnTo>
                  <a:pt x="897051" y="307339"/>
                </a:lnTo>
                <a:lnTo>
                  <a:pt x="873556" y="307339"/>
                </a:lnTo>
                <a:lnTo>
                  <a:pt x="870978" y="306069"/>
                </a:lnTo>
                <a:lnTo>
                  <a:pt x="898220" y="306069"/>
                </a:lnTo>
                <a:lnTo>
                  <a:pt x="899388" y="304799"/>
                </a:lnTo>
                <a:lnTo>
                  <a:pt x="894410" y="304799"/>
                </a:lnTo>
                <a:lnTo>
                  <a:pt x="894727" y="303529"/>
                </a:lnTo>
                <a:lnTo>
                  <a:pt x="896366" y="302259"/>
                </a:lnTo>
                <a:close/>
              </a:path>
              <a:path w="1897379" h="935989">
                <a:moveTo>
                  <a:pt x="905078" y="307339"/>
                </a:moveTo>
                <a:lnTo>
                  <a:pt x="901420" y="307339"/>
                </a:lnTo>
                <a:lnTo>
                  <a:pt x="899795" y="308609"/>
                </a:lnTo>
                <a:lnTo>
                  <a:pt x="900404" y="314959"/>
                </a:lnTo>
                <a:lnTo>
                  <a:pt x="913447" y="314959"/>
                </a:lnTo>
                <a:lnTo>
                  <a:pt x="913091" y="313689"/>
                </a:lnTo>
                <a:lnTo>
                  <a:pt x="912863" y="312419"/>
                </a:lnTo>
                <a:lnTo>
                  <a:pt x="910755" y="312419"/>
                </a:lnTo>
                <a:lnTo>
                  <a:pt x="908659" y="311149"/>
                </a:lnTo>
                <a:lnTo>
                  <a:pt x="906551" y="311149"/>
                </a:lnTo>
                <a:lnTo>
                  <a:pt x="905268" y="308609"/>
                </a:lnTo>
                <a:lnTo>
                  <a:pt x="905078" y="307339"/>
                </a:lnTo>
                <a:close/>
              </a:path>
              <a:path w="1897379" h="935989">
                <a:moveTo>
                  <a:pt x="916825" y="312419"/>
                </a:moveTo>
                <a:lnTo>
                  <a:pt x="912863" y="312419"/>
                </a:lnTo>
                <a:lnTo>
                  <a:pt x="913091" y="313689"/>
                </a:lnTo>
                <a:lnTo>
                  <a:pt x="913447" y="314959"/>
                </a:lnTo>
                <a:lnTo>
                  <a:pt x="915543" y="314959"/>
                </a:lnTo>
                <a:lnTo>
                  <a:pt x="916825" y="312419"/>
                </a:lnTo>
                <a:close/>
              </a:path>
              <a:path w="1897379" h="935989">
                <a:moveTo>
                  <a:pt x="924928" y="311149"/>
                </a:moveTo>
                <a:lnTo>
                  <a:pt x="924623" y="312419"/>
                </a:lnTo>
                <a:lnTo>
                  <a:pt x="923366" y="313689"/>
                </a:lnTo>
                <a:lnTo>
                  <a:pt x="923975" y="314959"/>
                </a:lnTo>
                <a:lnTo>
                  <a:pt x="923683" y="313689"/>
                </a:lnTo>
                <a:lnTo>
                  <a:pt x="923963" y="313689"/>
                </a:lnTo>
                <a:lnTo>
                  <a:pt x="924661" y="312419"/>
                </a:lnTo>
                <a:lnTo>
                  <a:pt x="924928" y="311149"/>
                </a:lnTo>
                <a:close/>
              </a:path>
              <a:path w="1897379" h="935989">
                <a:moveTo>
                  <a:pt x="1434172" y="312419"/>
                </a:moveTo>
                <a:lnTo>
                  <a:pt x="1427314" y="312419"/>
                </a:lnTo>
                <a:lnTo>
                  <a:pt x="1430274" y="314959"/>
                </a:lnTo>
                <a:lnTo>
                  <a:pt x="1432458" y="314959"/>
                </a:lnTo>
                <a:lnTo>
                  <a:pt x="1434172" y="312419"/>
                </a:lnTo>
                <a:close/>
              </a:path>
              <a:path w="1897379" h="935989">
                <a:moveTo>
                  <a:pt x="1440865" y="312419"/>
                </a:moveTo>
                <a:lnTo>
                  <a:pt x="1434172" y="312419"/>
                </a:lnTo>
                <a:lnTo>
                  <a:pt x="1432458" y="314959"/>
                </a:lnTo>
                <a:lnTo>
                  <a:pt x="1449273" y="314959"/>
                </a:lnTo>
                <a:lnTo>
                  <a:pt x="1448346" y="313689"/>
                </a:lnTo>
                <a:lnTo>
                  <a:pt x="1444294" y="313689"/>
                </a:lnTo>
                <a:lnTo>
                  <a:pt x="1440865" y="312419"/>
                </a:lnTo>
                <a:close/>
              </a:path>
              <a:path w="1897379" h="935989">
                <a:moveTo>
                  <a:pt x="871842" y="311149"/>
                </a:moveTo>
                <a:lnTo>
                  <a:pt x="868883" y="311149"/>
                </a:lnTo>
                <a:lnTo>
                  <a:pt x="869264" y="312419"/>
                </a:lnTo>
                <a:lnTo>
                  <a:pt x="871766" y="313689"/>
                </a:lnTo>
                <a:lnTo>
                  <a:pt x="871842" y="311149"/>
                </a:lnTo>
                <a:close/>
              </a:path>
              <a:path w="1897379" h="935989">
                <a:moveTo>
                  <a:pt x="1015424" y="307339"/>
                </a:moveTo>
                <a:lnTo>
                  <a:pt x="970876" y="307339"/>
                </a:lnTo>
                <a:lnTo>
                  <a:pt x="971969" y="308609"/>
                </a:lnTo>
                <a:lnTo>
                  <a:pt x="975372" y="309879"/>
                </a:lnTo>
                <a:lnTo>
                  <a:pt x="976249" y="309879"/>
                </a:lnTo>
                <a:lnTo>
                  <a:pt x="976591" y="312419"/>
                </a:lnTo>
                <a:lnTo>
                  <a:pt x="978674" y="313689"/>
                </a:lnTo>
                <a:lnTo>
                  <a:pt x="979716" y="311149"/>
                </a:lnTo>
                <a:lnTo>
                  <a:pt x="1015149" y="311149"/>
                </a:lnTo>
                <a:lnTo>
                  <a:pt x="1016317" y="308609"/>
                </a:lnTo>
                <a:lnTo>
                  <a:pt x="1015424" y="307339"/>
                </a:lnTo>
                <a:close/>
              </a:path>
              <a:path w="1897379" h="935989">
                <a:moveTo>
                  <a:pt x="979716" y="311149"/>
                </a:moveTo>
                <a:lnTo>
                  <a:pt x="978674" y="313689"/>
                </a:lnTo>
                <a:lnTo>
                  <a:pt x="983361" y="313689"/>
                </a:lnTo>
                <a:lnTo>
                  <a:pt x="983195" y="312419"/>
                </a:lnTo>
                <a:lnTo>
                  <a:pt x="981100" y="312419"/>
                </a:lnTo>
                <a:lnTo>
                  <a:pt x="979716" y="311149"/>
                </a:lnTo>
                <a:close/>
              </a:path>
              <a:path w="1897379" h="935989">
                <a:moveTo>
                  <a:pt x="1372362" y="309879"/>
                </a:moveTo>
                <a:lnTo>
                  <a:pt x="1333093" y="309879"/>
                </a:lnTo>
                <a:lnTo>
                  <a:pt x="1334960" y="313689"/>
                </a:lnTo>
                <a:lnTo>
                  <a:pt x="1368005" y="313689"/>
                </a:lnTo>
                <a:lnTo>
                  <a:pt x="1368945" y="311149"/>
                </a:lnTo>
                <a:lnTo>
                  <a:pt x="1371739" y="311149"/>
                </a:lnTo>
                <a:lnTo>
                  <a:pt x="1372362" y="309879"/>
                </a:lnTo>
                <a:close/>
              </a:path>
              <a:path w="1897379" h="935989">
                <a:moveTo>
                  <a:pt x="1607604" y="274319"/>
                </a:moveTo>
                <a:lnTo>
                  <a:pt x="1464221" y="274319"/>
                </a:lnTo>
                <a:lnTo>
                  <a:pt x="1461185" y="289559"/>
                </a:lnTo>
                <a:lnTo>
                  <a:pt x="1452308" y="297179"/>
                </a:lnTo>
                <a:lnTo>
                  <a:pt x="1443443" y="298449"/>
                </a:lnTo>
                <a:lnTo>
                  <a:pt x="1443443" y="304799"/>
                </a:lnTo>
                <a:lnTo>
                  <a:pt x="1432699" y="306069"/>
                </a:lnTo>
                <a:lnTo>
                  <a:pt x="1422806" y="306069"/>
                </a:lnTo>
                <a:lnTo>
                  <a:pt x="1423441" y="307339"/>
                </a:lnTo>
                <a:lnTo>
                  <a:pt x="1422654" y="309879"/>
                </a:lnTo>
                <a:lnTo>
                  <a:pt x="1424203" y="312419"/>
                </a:lnTo>
                <a:lnTo>
                  <a:pt x="1426083" y="313689"/>
                </a:lnTo>
                <a:lnTo>
                  <a:pt x="1427314" y="312419"/>
                </a:lnTo>
                <a:lnTo>
                  <a:pt x="1513103" y="312419"/>
                </a:lnTo>
                <a:lnTo>
                  <a:pt x="1515605" y="309879"/>
                </a:lnTo>
                <a:lnTo>
                  <a:pt x="1516214" y="307339"/>
                </a:lnTo>
                <a:lnTo>
                  <a:pt x="1518399" y="303529"/>
                </a:lnTo>
                <a:lnTo>
                  <a:pt x="1519961" y="302259"/>
                </a:lnTo>
                <a:lnTo>
                  <a:pt x="1521675" y="300989"/>
                </a:lnTo>
                <a:lnTo>
                  <a:pt x="1520901" y="297179"/>
                </a:lnTo>
                <a:lnTo>
                  <a:pt x="1517307" y="297179"/>
                </a:lnTo>
                <a:lnTo>
                  <a:pt x="1521675" y="290829"/>
                </a:lnTo>
                <a:lnTo>
                  <a:pt x="1610563" y="290829"/>
                </a:lnTo>
                <a:lnTo>
                  <a:pt x="1612747" y="288289"/>
                </a:lnTo>
                <a:lnTo>
                  <a:pt x="1605965" y="288289"/>
                </a:lnTo>
                <a:lnTo>
                  <a:pt x="1606435" y="284479"/>
                </a:lnTo>
                <a:lnTo>
                  <a:pt x="1606829" y="283209"/>
                </a:lnTo>
                <a:lnTo>
                  <a:pt x="1597558" y="283209"/>
                </a:lnTo>
                <a:lnTo>
                  <a:pt x="1598422" y="280669"/>
                </a:lnTo>
                <a:lnTo>
                  <a:pt x="1603717" y="278129"/>
                </a:lnTo>
                <a:lnTo>
                  <a:pt x="1603248" y="276859"/>
                </a:lnTo>
                <a:lnTo>
                  <a:pt x="1605889" y="275589"/>
                </a:lnTo>
                <a:lnTo>
                  <a:pt x="1607604" y="274319"/>
                </a:lnTo>
                <a:close/>
              </a:path>
              <a:path w="1897379" h="935989">
                <a:moveTo>
                  <a:pt x="1427314" y="312419"/>
                </a:moveTo>
                <a:lnTo>
                  <a:pt x="1426083" y="313689"/>
                </a:lnTo>
                <a:lnTo>
                  <a:pt x="1428794" y="313689"/>
                </a:lnTo>
                <a:lnTo>
                  <a:pt x="1427314" y="312419"/>
                </a:lnTo>
                <a:close/>
              </a:path>
              <a:path w="1897379" h="935989">
                <a:moveTo>
                  <a:pt x="366080" y="294639"/>
                </a:moveTo>
                <a:lnTo>
                  <a:pt x="209245" y="294639"/>
                </a:lnTo>
                <a:lnTo>
                  <a:pt x="211467" y="297179"/>
                </a:lnTo>
                <a:lnTo>
                  <a:pt x="213575" y="298449"/>
                </a:lnTo>
                <a:lnTo>
                  <a:pt x="214617" y="300989"/>
                </a:lnTo>
                <a:lnTo>
                  <a:pt x="211112" y="300989"/>
                </a:lnTo>
                <a:lnTo>
                  <a:pt x="211340" y="303529"/>
                </a:lnTo>
                <a:lnTo>
                  <a:pt x="213918" y="303529"/>
                </a:lnTo>
                <a:lnTo>
                  <a:pt x="213791" y="307339"/>
                </a:lnTo>
                <a:lnTo>
                  <a:pt x="217893" y="308609"/>
                </a:lnTo>
                <a:lnTo>
                  <a:pt x="220929" y="308609"/>
                </a:lnTo>
                <a:lnTo>
                  <a:pt x="222326" y="309879"/>
                </a:lnTo>
                <a:lnTo>
                  <a:pt x="223723" y="312419"/>
                </a:lnTo>
                <a:lnTo>
                  <a:pt x="226529" y="312419"/>
                </a:lnTo>
                <a:lnTo>
                  <a:pt x="228638" y="311149"/>
                </a:lnTo>
                <a:lnTo>
                  <a:pt x="375297" y="311149"/>
                </a:lnTo>
                <a:lnTo>
                  <a:pt x="378079" y="304799"/>
                </a:lnTo>
                <a:lnTo>
                  <a:pt x="373418" y="302259"/>
                </a:lnTo>
                <a:lnTo>
                  <a:pt x="367919" y="298449"/>
                </a:lnTo>
                <a:lnTo>
                  <a:pt x="366080" y="294639"/>
                </a:lnTo>
                <a:close/>
              </a:path>
              <a:path w="1897379" h="935989">
                <a:moveTo>
                  <a:pt x="1083919" y="311149"/>
                </a:moveTo>
                <a:lnTo>
                  <a:pt x="1078547" y="311149"/>
                </a:lnTo>
                <a:lnTo>
                  <a:pt x="1079360" y="312419"/>
                </a:lnTo>
                <a:lnTo>
                  <a:pt x="1082052" y="312419"/>
                </a:lnTo>
                <a:lnTo>
                  <a:pt x="1083919" y="311149"/>
                </a:lnTo>
                <a:close/>
              </a:path>
              <a:path w="1897379" h="935989">
                <a:moveTo>
                  <a:pt x="1085430" y="311149"/>
                </a:moveTo>
                <a:lnTo>
                  <a:pt x="1083919" y="311149"/>
                </a:lnTo>
                <a:lnTo>
                  <a:pt x="1082052" y="312419"/>
                </a:lnTo>
                <a:lnTo>
                  <a:pt x="1086383" y="312419"/>
                </a:lnTo>
                <a:lnTo>
                  <a:pt x="1085430" y="311149"/>
                </a:lnTo>
                <a:close/>
              </a:path>
              <a:path w="1897379" h="935989">
                <a:moveTo>
                  <a:pt x="1214697" y="306069"/>
                </a:moveTo>
                <a:lnTo>
                  <a:pt x="1195895" y="306069"/>
                </a:lnTo>
                <a:lnTo>
                  <a:pt x="1199172" y="307339"/>
                </a:lnTo>
                <a:lnTo>
                  <a:pt x="1200099" y="309879"/>
                </a:lnTo>
                <a:lnTo>
                  <a:pt x="1204544" y="309879"/>
                </a:lnTo>
                <a:lnTo>
                  <a:pt x="1204772" y="312419"/>
                </a:lnTo>
                <a:lnTo>
                  <a:pt x="1206639" y="311149"/>
                </a:lnTo>
                <a:lnTo>
                  <a:pt x="1206398" y="308609"/>
                </a:lnTo>
                <a:lnTo>
                  <a:pt x="1214818" y="308609"/>
                </a:lnTo>
                <a:lnTo>
                  <a:pt x="1214697" y="306069"/>
                </a:lnTo>
                <a:close/>
              </a:path>
              <a:path w="1897379" h="935989">
                <a:moveTo>
                  <a:pt x="1206398" y="308609"/>
                </a:moveTo>
                <a:lnTo>
                  <a:pt x="1206639" y="311149"/>
                </a:lnTo>
                <a:lnTo>
                  <a:pt x="1204772" y="312419"/>
                </a:lnTo>
                <a:lnTo>
                  <a:pt x="1334338" y="312419"/>
                </a:lnTo>
                <a:lnTo>
                  <a:pt x="1333715" y="311149"/>
                </a:lnTo>
                <a:lnTo>
                  <a:pt x="1209675" y="311149"/>
                </a:lnTo>
                <a:lnTo>
                  <a:pt x="1208747" y="309879"/>
                </a:lnTo>
                <a:lnTo>
                  <a:pt x="1206398" y="308609"/>
                </a:lnTo>
                <a:close/>
              </a:path>
              <a:path w="1897379" h="935989">
                <a:moveTo>
                  <a:pt x="879856" y="309879"/>
                </a:moveTo>
                <a:lnTo>
                  <a:pt x="874801" y="309879"/>
                </a:lnTo>
                <a:lnTo>
                  <a:pt x="878535" y="311149"/>
                </a:lnTo>
                <a:lnTo>
                  <a:pt x="879856" y="309879"/>
                </a:lnTo>
                <a:close/>
              </a:path>
              <a:path w="1897379" h="935989">
                <a:moveTo>
                  <a:pt x="889203" y="308609"/>
                </a:moveTo>
                <a:lnTo>
                  <a:pt x="881722" y="308609"/>
                </a:lnTo>
                <a:lnTo>
                  <a:pt x="884212" y="311149"/>
                </a:lnTo>
                <a:lnTo>
                  <a:pt x="885774" y="309879"/>
                </a:lnTo>
                <a:lnTo>
                  <a:pt x="889203" y="308609"/>
                </a:lnTo>
                <a:close/>
              </a:path>
              <a:path w="1897379" h="935989">
                <a:moveTo>
                  <a:pt x="920813" y="306069"/>
                </a:moveTo>
                <a:lnTo>
                  <a:pt x="906868" y="306069"/>
                </a:lnTo>
                <a:lnTo>
                  <a:pt x="905675" y="307339"/>
                </a:lnTo>
                <a:lnTo>
                  <a:pt x="905167" y="307339"/>
                </a:lnTo>
                <a:lnTo>
                  <a:pt x="905268" y="308609"/>
                </a:lnTo>
                <a:lnTo>
                  <a:pt x="906551" y="311149"/>
                </a:lnTo>
                <a:lnTo>
                  <a:pt x="907491" y="308609"/>
                </a:lnTo>
                <a:lnTo>
                  <a:pt x="922616" y="308609"/>
                </a:lnTo>
                <a:lnTo>
                  <a:pt x="920813" y="306069"/>
                </a:lnTo>
                <a:close/>
              </a:path>
              <a:path w="1897379" h="935989">
                <a:moveTo>
                  <a:pt x="907491" y="308609"/>
                </a:moveTo>
                <a:lnTo>
                  <a:pt x="906551" y="311149"/>
                </a:lnTo>
                <a:lnTo>
                  <a:pt x="908659" y="311149"/>
                </a:lnTo>
                <a:lnTo>
                  <a:pt x="907491" y="308609"/>
                </a:lnTo>
                <a:close/>
              </a:path>
              <a:path w="1897379" h="935989">
                <a:moveTo>
                  <a:pt x="1041692" y="302259"/>
                </a:moveTo>
                <a:lnTo>
                  <a:pt x="1040295" y="303529"/>
                </a:lnTo>
                <a:lnTo>
                  <a:pt x="1013269" y="303529"/>
                </a:lnTo>
                <a:lnTo>
                  <a:pt x="1013322" y="303969"/>
                </a:lnTo>
                <a:lnTo>
                  <a:pt x="1013637" y="304799"/>
                </a:lnTo>
                <a:lnTo>
                  <a:pt x="1016317" y="308609"/>
                </a:lnTo>
                <a:lnTo>
                  <a:pt x="1015149" y="311149"/>
                </a:lnTo>
                <a:lnTo>
                  <a:pt x="1075397" y="311149"/>
                </a:lnTo>
                <a:lnTo>
                  <a:pt x="1076096" y="308609"/>
                </a:lnTo>
                <a:lnTo>
                  <a:pt x="1074216" y="306069"/>
                </a:lnTo>
                <a:lnTo>
                  <a:pt x="1070140" y="306069"/>
                </a:lnTo>
                <a:lnTo>
                  <a:pt x="1069562" y="304799"/>
                </a:lnTo>
                <a:lnTo>
                  <a:pt x="1042936" y="304799"/>
                </a:lnTo>
                <a:lnTo>
                  <a:pt x="1041692" y="302259"/>
                </a:lnTo>
                <a:close/>
              </a:path>
              <a:path w="1897379" h="935989">
                <a:moveTo>
                  <a:pt x="1214577" y="304799"/>
                </a:moveTo>
                <a:lnTo>
                  <a:pt x="1171155" y="304799"/>
                </a:lnTo>
                <a:lnTo>
                  <a:pt x="1173949" y="306069"/>
                </a:lnTo>
                <a:lnTo>
                  <a:pt x="1176972" y="308609"/>
                </a:lnTo>
                <a:lnTo>
                  <a:pt x="1176972" y="309879"/>
                </a:lnTo>
                <a:lnTo>
                  <a:pt x="1178382" y="311149"/>
                </a:lnTo>
                <a:lnTo>
                  <a:pt x="1178382" y="308609"/>
                </a:lnTo>
                <a:lnTo>
                  <a:pt x="1186789" y="308609"/>
                </a:lnTo>
                <a:lnTo>
                  <a:pt x="1190294" y="307339"/>
                </a:lnTo>
                <a:lnTo>
                  <a:pt x="1195190" y="307339"/>
                </a:lnTo>
                <a:lnTo>
                  <a:pt x="1195895" y="306069"/>
                </a:lnTo>
                <a:lnTo>
                  <a:pt x="1214697" y="306069"/>
                </a:lnTo>
                <a:lnTo>
                  <a:pt x="1214577" y="304799"/>
                </a:lnTo>
                <a:close/>
              </a:path>
              <a:path w="1897379" h="935989">
                <a:moveTo>
                  <a:pt x="1179550" y="308609"/>
                </a:moveTo>
                <a:lnTo>
                  <a:pt x="1178382" y="308609"/>
                </a:lnTo>
                <a:lnTo>
                  <a:pt x="1178382" y="311149"/>
                </a:lnTo>
                <a:lnTo>
                  <a:pt x="1183284" y="311149"/>
                </a:lnTo>
                <a:lnTo>
                  <a:pt x="1179550" y="308609"/>
                </a:lnTo>
                <a:close/>
              </a:path>
              <a:path w="1897379" h="935989">
                <a:moveTo>
                  <a:pt x="1186789" y="308609"/>
                </a:moveTo>
                <a:lnTo>
                  <a:pt x="1179550" y="308609"/>
                </a:lnTo>
                <a:lnTo>
                  <a:pt x="1183284" y="311149"/>
                </a:lnTo>
                <a:lnTo>
                  <a:pt x="1185862" y="311149"/>
                </a:lnTo>
                <a:lnTo>
                  <a:pt x="1186789" y="308609"/>
                </a:lnTo>
                <a:close/>
              </a:path>
              <a:path w="1897379" h="935989">
                <a:moveTo>
                  <a:pt x="1190294" y="307339"/>
                </a:moveTo>
                <a:lnTo>
                  <a:pt x="1186789" y="308609"/>
                </a:lnTo>
                <a:lnTo>
                  <a:pt x="1185862" y="311149"/>
                </a:lnTo>
                <a:lnTo>
                  <a:pt x="1204658" y="311149"/>
                </a:lnTo>
                <a:lnTo>
                  <a:pt x="1204544" y="309879"/>
                </a:lnTo>
                <a:lnTo>
                  <a:pt x="1193101" y="309879"/>
                </a:lnTo>
                <a:lnTo>
                  <a:pt x="1192618" y="308609"/>
                </a:lnTo>
                <a:lnTo>
                  <a:pt x="1190294" y="307339"/>
                </a:lnTo>
                <a:close/>
              </a:path>
              <a:path w="1897379" h="935989">
                <a:moveTo>
                  <a:pt x="1214818" y="308609"/>
                </a:moveTo>
                <a:lnTo>
                  <a:pt x="1206398" y="308609"/>
                </a:lnTo>
                <a:lnTo>
                  <a:pt x="1208747" y="309879"/>
                </a:lnTo>
                <a:lnTo>
                  <a:pt x="1209675" y="311149"/>
                </a:lnTo>
                <a:lnTo>
                  <a:pt x="1213408" y="311149"/>
                </a:lnTo>
                <a:lnTo>
                  <a:pt x="1214818" y="309879"/>
                </a:lnTo>
                <a:lnTo>
                  <a:pt x="1214818" y="308609"/>
                </a:lnTo>
                <a:close/>
              </a:path>
              <a:path w="1897379" h="935989">
                <a:moveTo>
                  <a:pt x="1280312" y="285749"/>
                </a:moveTo>
                <a:lnTo>
                  <a:pt x="1278102" y="287019"/>
                </a:lnTo>
                <a:lnTo>
                  <a:pt x="1212469" y="287019"/>
                </a:lnTo>
                <a:lnTo>
                  <a:pt x="1212710" y="289559"/>
                </a:lnTo>
                <a:lnTo>
                  <a:pt x="1214120" y="292099"/>
                </a:lnTo>
                <a:lnTo>
                  <a:pt x="1217841" y="293369"/>
                </a:lnTo>
                <a:lnTo>
                  <a:pt x="1218323" y="294639"/>
                </a:lnTo>
                <a:lnTo>
                  <a:pt x="1210614" y="294639"/>
                </a:lnTo>
                <a:lnTo>
                  <a:pt x="1211072" y="297179"/>
                </a:lnTo>
                <a:lnTo>
                  <a:pt x="1212011" y="299719"/>
                </a:lnTo>
                <a:lnTo>
                  <a:pt x="1209675" y="300989"/>
                </a:lnTo>
                <a:lnTo>
                  <a:pt x="1206868" y="300989"/>
                </a:lnTo>
                <a:lnTo>
                  <a:pt x="1208265" y="303529"/>
                </a:lnTo>
                <a:lnTo>
                  <a:pt x="1211072" y="303529"/>
                </a:lnTo>
                <a:lnTo>
                  <a:pt x="1212240" y="304799"/>
                </a:lnTo>
                <a:lnTo>
                  <a:pt x="1214577" y="304799"/>
                </a:lnTo>
                <a:lnTo>
                  <a:pt x="1214697" y="306069"/>
                </a:lnTo>
                <a:lnTo>
                  <a:pt x="1214818" y="309879"/>
                </a:lnTo>
                <a:lnTo>
                  <a:pt x="1213408" y="311149"/>
                </a:lnTo>
                <a:lnTo>
                  <a:pt x="1324102" y="311149"/>
                </a:lnTo>
                <a:lnTo>
                  <a:pt x="1321879" y="309879"/>
                </a:lnTo>
                <a:lnTo>
                  <a:pt x="1311960" y="309879"/>
                </a:lnTo>
                <a:lnTo>
                  <a:pt x="1309852" y="303529"/>
                </a:lnTo>
                <a:lnTo>
                  <a:pt x="1305420" y="297179"/>
                </a:lnTo>
                <a:lnTo>
                  <a:pt x="1302240" y="292099"/>
                </a:lnTo>
                <a:lnTo>
                  <a:pt x="1279842" y="292099"/>
                </a:lnTo>
                <a:lnTo>
                  <a:pt x="1277048" y="289559"/>
                </a:lnTo>
                <a:lnTo>
                  <a:pt x="1280312" y="288289"/>
                </a:lnTo>
                <a:lnTo>
                  <a:pt x="1280312" y="287019"/>
                </a:lnTo>
                <a:lnTo>
                  <a:pt x="1216215" y="287019"/>
                </a:lnTo>
                <a:lnTo>
                  <a:pt x="1213878" y="285749"/>
                </a:lnTo>
                <a:lnTo>
                  <a:pt x="1280312" y="285749"/>
                </a:lnTo>
                <a:close/>
              </a:path>
              <a:path w="1897379" h="935989">
                <a:moveTo>
                  <a:pt x="1399463" y="306069"/>
                </a:moveTo>
                <a:lnTo>
                  <a:pt x="1317675" y="306069"/>
                </a:lnTo>
                <a:lnTo>
                  <a:pt x="1318615" y="308609"/>
                </a:lnTo>
                <a:lnTo>
                  <a:pt x="1321879" y="309879"/>
                </a:lnTo>
                <a:lnTo>
                  <a:pt x="1324102" y="311149"/>
                </a:lnTo>
                <a:lnTo>
                  <a:pt x="1325397" y="309879"/>
                </a:lnTo>
                <a:lnTo>
                  <a:pt x="1326667" y="309879"/>
                </a:lnTo>
                <a:lnTo>
                  <a:pt x="1329588" y="308609"/>
                </a:lnTo>
                <a:lnTo>
                  <a:pt x="1400086" y="308609"/>
                </a:lnTo>
                <a:lnTo>
                  <a:pt x="1399463" y="306069"/>
                </a:lnTo>
                <a:close/>
              </a:path>
              <a:path w="1897379" h="935989">
                <a:moveTo>
                  <a:pt x="1333093" y="309879"/>
                </a:moveTo>
                <a:lnTo>
                  <a:pt x="1325397" y="309879"/>
                </a:lnTo>
                <a:lnTo>
                  <a:pt x="1324102" y="311149"/>
                </a:lnTo>
                <a:lnTo>
                  <a:pt x="1333715" y="311149"/>
                </a:lnTo>
                <a:lnTo>
                  <a:pt x="1333093" y="309879"/>
                </a:lnTo>
                <a:close/>
              </a:path>
              <a:path w="1897379" h="935989">
                <a:moveTo>
                  <a:pt x="1376870" y="309879"/>
                </a:moveTo>
                <a:lnTo>
                  <a:pt x="1372362" y="309879"/>
                </a:lnTo>
                <a:lnTo>
                  <a:pt x="1371739" y="311149"/>
                </a:lnTo>
                <a:lnTo>
                  <a:pt x="1382331" y="311149"/>
                </a:lnTo>
                <a:lnTo>
                  <a:pt x="1376870" y="309879"/>
                </a:lnTo>
                <a:close/>
              </a:path>
              <a:path w="1897379" h="935989">
                <a:moveTo>
                  <a:pt x="923518" y="307339"/>
                </a:moveTo>
                <a:lnTo>
                  <a:pt x="923213" y="309879"/>
                </a:lnTo>
                <a:lnTo>
                  <a:pt x="923391" y="308609"/>
                </a:lnTo>
                <a:lnTo>
                  <a:pt x="923518" y="307339"/>
                </a:lnTo>
                <a:close/>
              </a:path>
              <a:path w="1897379" h="935989">
                <a:moveTo>
                  <a:pt x="1195190" y="307339"/>
                </a:moveTo>
                <a:lnTo>
                  <a:pt x="1190294" y="307339"/>
                </a:lnTo>
                <a:lnTo>
                  <a:pt x="1192618" y="308609"/>
                </a:lnTo>
                <a:lnTo>
                  <a:pt x="1193101" y="309879"/>
                </a:lnTo>
                <a:lnTo>
                  <a:pt x="1194485" y="308609"/>
                </a:lnTo>
                <a:lnTo>
                  <a:pt x="1195190" y="307339"/>
                </a:lnTo>
                <a:close/>
              </a:path>
              <a:path w="1897379" h="935989">
                <a:moveTo>
                  <a:pt x="1195895" y="306069"/>
                </a:moveTo>
                <a:lnTo>
                  <a:pt x="1194485" y="308609"/>
                </a:lnTo>
                <a:lnTo>
                  <a:pt x="1193101" y="309879"/>
                </a:lnTo>
                <a:lnTo>
                  <a:pt x="1200099" y="309879"/>
                </a:lnTo>
                <a:lnTo>
                  <a:pt x="1199172" y="307339"/>
                </a:lnTo>
                <a:lnTo>
                  <a:pt x="1195895" y="306069"/>
                </a:lnTo>
                <a:close/>
              </a:path>
              <a:path w="1897379" h="935989">
                <a:moveTo>
                  <a:pt x="1460017" y="276859"/>
                </a:moveTo>
                <a:lnTo>
                  <a:pt x="1264196" y="276859"/>
                </a:lnTo>
                <a:lnTo>
                  <a:pt x="1266647" y="278129"/>
                </a:lnTo>
                <a:lnTo>
                  <a:pt x="1266190" y="280669"/>
                </a:lnTo>
                <a:lnTo>
                  <a:pt x="1267472" y="281939"/>
                </a:lnTo>
                <a:lnTo>
                  <a:pt x="1267231" y="284479"/>
                </a:lnTo>
                <a:lnTo>
                  <a:pt x="1297368" y="284479"/>
                </a:lnTo>
                <a:lnTo>
                  <a:pt x="1295488" y="285749"/>
                </a:lnTo>
                <a:lnTo>
                  <a:pt x="1294447" y="288289"/>
                </a:lnTo>
                <a:lnTo>
                  <a:pt x="1301445" y="290829"/>
                </a:lnTo>
                <a:lnTo>
                  <a:pt x="1305420" y="297179"/>
                </a:lnTo>
                <a:lnTo>
                  <a:pt x="1309852" y="303529"/>
                </a:lnTo>
                <a:lnTo>
                  <a:pt x="1311960" y="309879"/>
                </a:lnTo>
                <a:lnTo>
                  <a:pt x="1314297" y="309879"/>
                </a:lnTo>
                <a:lnTo>
                  <a:pt x="1314640" y="307339"/>
                </a:lnTo>
                <a:lnTo>
                  <a:pt x="1317675" y="306069"/>
                </a:lnTo>
                <a:lnTo>
                  <a:pt x="1401635" y="306069"/>
                </a:lnTo>
                <a:lnTo>
                  <a:pt x="1402257" y="303529"/>
                </a:lnTo>
                <a:lnTo>
                  <a:pt x="1404124" y="303529"/>
                </a:lnTo>
                <a:lnTo>
                  <a:pt x="1405369" y="302259"/>
                </a:lnTo>
                <a:lnTo>
                  <a:pt x="1405534" y="300989"/>
                </a:lnTo>
                <a:lnTo>
                  <a:pt x="1440748" y="300989"/>
                </a:lnTo>
                <a:lnTo>
                  <a:pt x="1443901" y="293369"/>
                </a:lnTo>
                <a:lnTo>
                  <a:pt x="1451876" y="290829"/>
                </a:lnTo>
                <a:lnTo>
                  <a:pt x="1455826" y="285749"/>
                </a:lnTo>
                <a:lnTo>
                  <a:pt x="1458607" y="280669"/>
                </a:lnTo>
                <a:lnTo>
                  <a:pt x="1460017" y="276859"/>
                </a:lnTo>
                <a:close/>
              </a:path>
              <a:path w="1897379" h="935989">
                <a:moveTo>
                  <a:pt x="1317675" y="306069"/>
                </a:moveTo>
                <a:lnTo>
                  <a:pt x="1314640" y="307339"/>
                </a:lnTo>
                <a:lnTo>
                  <a:pt x="1314297" y="309879"/>
                </a:lnTo>
                <a:lnTo>
                  <a:pt x="1321879" y="309879"/>
                </a:lnTo>
                <a:lnTo>
                  <a:pt x="1318615" y="308609"/>
                </a:lnTo>
                <a:lnTo>
                  <a:pt x="1317675" y="306069"/>
                </a:lnTo>
                <a:close/>
              </a:path>
              <a:path w="1897379" h="935989">
                <a:moveTo>
                  <a:pt x="1329588" y="308609"/>
                </a:moveTo>
                <a:lnTo>
                  <a:pt x="1326667" y="309879"/>
                </a:lnTo>
                <a:lnTo>
                  <a:pt x="1331683" y="309879"/>
                </a:lnTo>
                <a:lnTo>
                  <a:pt x="1329588" y="308609"/>
                </a:lnTo>
                <a:close/>
              </a:path>
              <a:path w="1897379" h="935989">
                <a:moveTo>
                  <a:pt x="1747723" y="259079"/>
                </a:moveTo>
                <a:lnTo>
                  <a:pt x="1712468" y="259079"/>
                </a:lnTo>
                <a:lnTo>
                  <a:pt x="1714868" y="261619"/>
                </a:lnTo>
                <a:lnTo>
                  <a:pt x="1708950" y="269239"/>
                </a:lnTo>
                <a:lnTo>
                  <a:pt x="1707007" y="273049"/>
                </a:lnTo>
                <a:lnTo>
                  <a:pt x="1707101" y="278129"/>
                </a:lnTo>
                <a:lnTo>
                  <a:pt x="1707206" y="282233"/>
                </a:lnTo>
                <a:lnTo>
                  <a:pt x="1708645" y="294639"/>
                </a:lnTo>
                <a:lnTo>
                  <a:pt x="1711299" y="299719"/>
                </a:lnTo>
                <a:lnTo>
                  <a:pt x="1710512" y="304799"/>
                </a:lnTo>
                <a:lnTo>
                  <a:pt x="1712683" y="307339"/>
                </a:lnTo>
                <a:lnTo>
                  <a:pt x="1712315" y="308609"/>
                </a:lnTo>
                <a:lnTo>
                  <a:pt x="1713699" y="309879"/>
                </a:lnTo>
                <a:lnTo>
                  <a:pt x="1716595" y="306069"/>
                </a:lnTo>
                <a:lnTo>
                  <a:pt x="1720481" y="303529"/>
                </a:lnTo>
                <a:lnTo>
                  <a:pt x="1719859" y="302259"/>
                </a:lnTo>
                <a:lnTo>
                  <a:pt x="1722501" y="300989"/>
                </a:lnTo>
                <a:lnTo>
                  <a:pt x="1721967" y="297179"/>
                </a:lnTo>
                <a:lnTo>
                  <a:pt x="1722335" y="297179"/>
                </a:lnTo>
                <a:lnTo>
                  <a:pt x="1722742" y="295909"/>
                </a:lnTo>
                <a:lnTo>
                  <a:pt x="1725155" y="294639"/>
                </a:lnTo>
                <a:lnTo>
                  <a:pt x="1726704" y="293369"/>
                </a:lnTo>
                <a:lnTo>
                  <a:pt x="1730908" y="293369"/>
                </a:lnTo>
                <a:lnTo>
                  <a:pt x="1729740" y="290829"/>
                </a:lnTo>
                <a:lnTo>
                  <a:pt x="1728965" y="287019"/>
                </a:lnTo>
                <a:lnTo>
                  <a:pt x="1732546" y="285749"/>
                </a:lnTo>
                <a:lnTo>
                  <a:pt x="1736280" y="283209"/>
                </a:lnTo>
                <a:lnTo>
                  <a:pt x="1740018" y="283209"/>
                </a:lnTo>
                <a:lnTo>
                  <a:pt x="1742821" y="280669"/>
                </a:lnTo>
                <a:lnTo>
                  <a:pt x="1740560" y="279399"/>
                </a:lnTo>
                <a:lnTo>
                  <a:pt x="1738998" y="276859"/>
                </a:lnTo>
                <a:lnTo>
                  <a:pt x="1741893" y="271779"/>
                </a:lnTo>
                <a:lnTo>
                  <a:pt x="1743519" y="271779"/>
                </a:lnTo>
                <a:lnTo>
                  <a:pt x="1745157" y="270509"/>
                </a:lnTo>
                <a:lnTo>
                  <a:pt x="1748095" y="270509"/>
                </a:lnTo>
                <a:lnTo>
                  <a:pt x="1749132" y="269239"/>
                </a:lnTo>
                <a:lnTo>
                  <a:pt x="1746173" y="267969"/>
                </a:lnTo>
                <a:lnTo>
                  <a:pt x="1743989" y="267969"/>
                </a:lnTo>
                <a:lnTo>
                  <a:pt x="1743595" y="264159"/>
                </a:lnTo>
                <a:lnTo>
                  <a:pt x="1748739" y="260349"/>
                </a:lnTo>
                <a:lnTo>
                  <a:pt x="1747723" y="259079"/>
                </a:lnTo>
                <a:close/>
              </a:path>
              <a:path w="1897379" h="935989">
                <a:moveTo>
                  <a:pt x="468922" y="302259"/>
                </a:moveTo>
                <a:lnTo>
                  <a:pt x="467525" y="306069"/>
                </a:lnTo>
                <a:lnTo>
                  <a:pt x="467525" y="308609"/>
                </a:lnTo>
                <a:lnTo>
                  <a:pt x="578104" y="308609"/>
                </a:lnTo>
                <a:lnTo>
                  <a:pt x="580127" y="306069"/>
                </a:lnTo>
                <a:lnTo>
                  <a:pt x="472897" y="306069"/>
                </a:lnTo>
                <a:lnTo>
                  <a:pt x="471957" y="304799"/>
                </a:lnTo>
                <a:lnTo>
                  <a:pt x="468922" y="302259"/>
                </a:lnTo>
                <a:close/>
              </a:path>
              <a:path w="1897379" h="935989">
                <a:moveTo>
                  <a:pt x="967511" y="307339"/>
                </a:moveTo>
                <a:lnTo>
                  <a:pt x="966101" y="308609"/>
                </a:lnTo>
                <a:lnTo>
                  <a:pt x="969137" y="308609"/>
                </a:lnTo>
                <a:lnTo>
                  <a:pt x="967511" y="307339"/>
                </a:lnTo>
                <a:close/>
              </a:path>
              <a:path w="1897379" h="935989">
                <a:moveTo>
                  <a:pt x="969721" y="307339"/>
                </a:moveTo>
                <a:lnTo>
                  <a:pt x="967511" y="307339"/>
                </a:lnTo>
                <a:lnTo>
                  <a:pt x="969137" y="308609"/>
                </a:lnTo>
                <a:lnTo>
                  <a:pt x="969721" y="307339"/>
                </a:lnTo>
                <a:close/>
              </a:path>
              <a:path w="1897379" h="935989">
                <a:moveTo>
                  <a:pt x="969022" y="303529"/>
                </a:moveTo>
                <a:lnTo>
                  <a:pt x="970280" y="306069"/>
                </a:lnTo>
                <a:lnTo>
                  <a:pt x="969886" y="307339"/>
                </a:lnTo>
                <a:lnTo>
                  <a:pt x="969721" y="307339"/>
                </a:lnTo>
                <a:lnTo>
                  <a:pt x="969137" y="308609"/>
                </a:lnTo>
                <a:lnTo>
                  <a:pt x="970089" y="307339"/>
                </a:lnTo>
                <a:lnTo>
                  <a:pt x="970432" y="306069"/>
                </a:lnTo>
                <a:lnTo>
                  <a:pt x="969022" y="303529"/>
                </a:lnTo>
                <a:close/>
              </a:path>
              <a:path w="1897379" h="935989">
                <a:moveTo>
                  <a:pt x="924458" y="303529"/>
                </a:moveTo>
                <a:lnTo>
                  <a:pt x="923518" y="306069"/>
                </a:lnTo>
                <a:lnTo>
                  <a:pt x="923518" y="307339"/>
                </a:lnTo>
                <a:lnTo>
                  <a:pt x="923556" y="306069"/>
                </a:lnTo>
                <a:lnTo>
                  <a:pt x="924458" y="303529"/>
                </a:lnTo>
                <a:close/>
              </a:path>
              <a:path w="1897379" h="935989">
                <a:moveTo>
                  <a:pt x="584530" y="279399"/>
                </a:moveTo>
                <a:lnTo>
                  <a:pt x="579386" y="280669"/>
                </a:lnTo>
                <a:lnTo>
                  <a:pt x="467410" y="280669"/>
                </a:lnTo>
                <a:lnTo>
                  <a:pt x="468236" y="283209"/>
                </a:lnTo>
                <a:lnTo>
                  <a:pt x="472198" y="287019"/>
                </a:lnTo>
                <a:lnTo>
                  <a:pt x="470573" y="288289"/>
                </a:lnTo>
                <a:lnTo>
                  <a:pt x="472668" y="292099"/>
                </a:lnTo>
                <a:lnTo>
                  <a:pt x="471614" y="294639"/>
                </a:lnTo>
                <a:lnTo>
                  <a:pt x="474649" y="298449"/>
                </a:lnTo>
                <a:lnTo>
                  <a:pt x="470217" y="302259"/>
                </a:lnTo>
                <a:lnTo>
                  <a:pt x="472668" y="302259"/>
                </a:lnTo>
                <a:lnTo>
                  <a:pt x="472897" y="306069"/>
                </a:lnTo>
                <a:lnTo>
                  <a:pt x="580127" y="306069"/>
                </a:lnTo>
                <a:lnTo>
                  <a:pt x="581139" y="304799"/>
                </a:lnTo>
                <a:lnTo>
                  <a:pt x="590207" y="304799"/>
                </a:lnTo>
                <a:lnTo>
                  <a:pt x="590657" y="304677"/>
                </a:lnTo>
                <a:lnTo>
                  <a:pt x="592353" y="300989"/>
                </a:lnTo>
                <a:lnTo>
                  <a:pt x="596074" y="298449"/>
                </a:lnTo>
                <a:lnTo>
                  <a:pt x="595388" y="298449"/>
                </a:lnTo>
                <a:lnTo>
                  <a:pt x="592112" y="297179"/>
                </a:lnTo>
                <a:lnTo>
                  <a:pt x="590600" y="295909"/>
                </a:lnTo>
                <a:lnTo>
                  <a:pt x="594690" y="295909"/>
                </a:lnTo>
                <a:lnTo>
                  <a:pt x="595728" y="292099"/>
                </a:lnTo>
                <a:lnTo>
                  <a:pt x="570979" y="292099"/>
                </a:lnTo>
                <a:lnTo>
                  <a:pt x="570979" y="288289"/>
                </a:lnTo>
                <a:lnTo>
                  <a:pt x="573316" y="287019"/>
                </a:lnTo>
                <a:lnTo>
                  <a:pt x="574831" y="287019"/>
                </a:lnTo>
                <a:lnTo>
                  <a:pt x="576237" y="284479"/>
                </a:lnTo>
                <a:lnTo>
                  <a:pt x="580868" y="284479"/>
                </a:lnTo>
                <a:lnTo>
                  <a:pt x="582663" y="283209"/>
                </a:lnTo>
                <a:lnTo>
                  <a:pt x="584987" y="283209"/>
                </a:lnTo>
                <a:lnTo>
                  <a:pt x="586625" y="280669"/>
                </a:lnTo>
                <a:lnTo>
                  <a:pt x="473252" y="280669"/>
                </a:lnTo>
                <a:lnTo>
                  <a:pt x="470217" y="279399"/>
                </a:lnTo>
                <a:lnTo>
                  <a:pt x="584530" y="279399"/>
                </a:lnTo>
                <a:close/>
              </a:path>
              <a:path w="1897379" h="935989">
                <a:moveTo>
                  <a:pt x="917613" y="293369"/>
                </a:moveTo>
                <a:lnTo>
                  <a:pt x="915276" y="294639"/>
                </a:lnTo>
                <a:lnTo>
                  <a:pt x="915593" y="297179"/>
                </a:lnTo>
                <a:lnTo>
                  <a:pt x="912863" y="298449"/>
                </a:lnTo>
                <a:lnTo>
                  <a:pt x="913180" y="302259"/>
                </a:lnTo>
                <a:lnTo>
                  <a:pt x="910526" y="303529"/>
                </a:lnTo>
                <a:lnTo>
                  <a:pt x="907986" y="306069"/>
                </a:lnTo>
                <a:lnTo>
                  <a:pt x="913917" y="306069"/>
                </a:lnTo>
                <a:lnTo>
                  <a:pt x="915822" y="303529"/>
                </a:lnTo>
                <a:lnTo>
                  <a:pt x="924458" y="303529"/>
                </a:lnTo>
                <a:lnTo>
                  <a:pt x="923518" y="302259"/>
                </a:lnTo>
                <a:lnTo>
                  <a:pt x="927265" y="302259"/>
                </a:lnTo>
                <a:lnTo>
                  <a:pt x="927265" y="299719"/>
                </a:lnTo>
                <a:lnTo>
                  <a:pt x="927887" y="299719"/>
                </a:lnTo>
                <a:lnTo>
                  <a:pt x="928814" y="298449"/>
                </a:lnTo>
                <a:lnTo>
                  <a:pt x="926947" y="297179"/>
                </a:lnTo>
                <a:lnTo>
                  <a:pt x="926325" y="295909"/>
                </a:lnTo>
                <a:lnTo>
                  <a:pt x="918070" y="295909"/>
                </a:lnTo>
                <a:lnTo>
                  <a:pt x="917613" y="293369"/>
                </a:lnTo>
                <a:close/>
              </a:path>
              <a:path w="1897379" h="935989">
                <a:moveTo>
                  <a:pt x="917486" y="303529"/>
                </a:moveTo>
                <a:lnTo>
                  <a:pt x="915822" y="303529"/>
                </a:lnTo>
                <a:lnTo>
                  <a:pt x="913917" y="306069"/>
                </a:lnTo>
                <a:lnTo>
                  <a:pt x="919378" y="306069"/>
                </a:lnTo>
                <a:lnTo>
                  <a:pt x="917486" y="303529"/>
                </a:lnTo>
                <a:close/>
              </a:path>
              <a:path w="1897379" h="935989">
                <a:moveTo>
                  <a:pt x="1414868" y="303529"/>
                </a:moveTo>
                <a:lnTo>
                  <a:pt x="1402257" y="303529"/>
                </a:lnTo>
                <a:lnTo>
                  <a:pt x="1401635" y="306069"/>
                </a:lnTo>
                <a:lnTo>
                  <a:pt x="1418767" y="306069"/>
                </a:lnTo>
                <a:lnTo>
                  <a:pt x="1416583" y="304799"/>
                </a:lnTo>
                <a:lnTo>
                  <a:pt x="1414868" y="303529"/>
                </a:lnTo>
                <a:close/>
              </a:path>
              <a:path w="1897379" h="935989">
                <a:moveTo>
                  <a:pt x="1430947" y="303529"/>
                </a:moveTo>
                <a:lnTo>
                  <a:pt x="1414868" y="303529"/>
                </a:lnTo>
                <a:lnTo>
                  <a:pt x="1416583" y="304799"/>
                </a:lnTo>
                <a:lnTo>
                  <a:pt x="1418767" y="306069"/>
                </a:lnTo>
                <a:lnTo>
                  <a:pt x="1432699" y="306069"/>
                </a:lnTo>
                <a:lnTo>
                  <a:pt x="1430947" y="303529"/>
                </a:lnTo>
                <a:close/>
              </a:path>
              <a:path w="1897379" h="935989">
                <a:moveTo>
                  <a:pt x="877062" y="303529"/>
                </a:moveTo>
                <a:lnTo>
                  <a:pt x="871296" y="303529"/>
                </a:lnTo>
                <a:lnTo>
                  <a:pt x="872540" y="304799"/>
                </a:lnTo>
                <a:lnTo>
                  <a:pt x="877062" y="303529"/>
                </a:lnTo>
                <a:close/>
              </a:path>
              <a:path w="1897379" h="935989">
                <a:moveTo>
                  <a:pt x="1013322" y="303969"/>
                </a:moveTo>
                <a:lnTo>
                  <a:pt x="1013421" y="304799"/>
                </a:lnTo>
                <a:lnTo>
                  <a:pt x="1013637" y="304799"/>
                </a:lnTo>
                <a:lnTo>
                  <a:pt x="1013322" y="303969"/>
                </a:lnTo>
                <a:close/>
              </a:path>
              <a:path w="1897379" h="935989">
                <a:moveTo>
                  <a:pt x="1049477" y="302259"/>
                </a:moveTo>
                <a:lnTo>
                  <a:pt x="1041692" y="302259"/>
                </a:lnTo>
                <a:lnTo>
                  <a:pt x="1042936" y="304799"/>
                </a:lnTo>
                <a:lnTo>
                  <a:pt x="1044498" y="303529"/>
                </a:lnTo>
                <a:lnTo>
                  <a:pt x="1049477" y="303529"/>
                </a:lnTo>
                <a:lnTo>
                  <a:pt x="1049477" y="302259"/>
                </a:lnTo>
                <a:close/>
              </a:path>
              <a:path w="1897379" h="935989">
                <a:moveTo>
                  <a:pt x="1047762" y="303529"/>
                </a:moveTo>
                <a:lnTo>
                  <a:pt x="1044498" y="303529"/>
                </a:lnTo>
                <a:lnTo>
                  <a:pt x="1042936" y="304799"/>
                </a:lnTo>
                <a:lnTo>
                  <a:pt x="1049324" y="304799"/>
                </a:lnTo>
                <a:lnTo>
                  <a:pt x="1047762" y="303529"/>
                </a:lnTo>
                <a:close/>
              </a:path>
              <a:path w="1897379" h="935989">
                <a:moveTo>
                  <a:pt x="1049477" y="303529"/>
                </a:moveTo>
                <a:lnTo>
                  <a:pt x="1047762" y="303529"/>
                </a:lnTo>
                <a:lnTo>
                  <a:pt x="1049324" y="304799"/>
                </a:lnTo>
                <a:lnTo>
                  <a:pt x="1049477" y="303529"/>
                </a:lnTo>
                <a:close/>
              </a:path>
              <a:path w="1897379" h="935989">
                <a:moveTo>
                  <a:pt x="1067104" y="297179"/>
                </a:moveTo>
                <a:lnTo>
                  <a:pt x="1064183" y="297179"/>
                </a:lnTo>
                <a:lnTo>
                  <a:pt x="1062545" y="298449"/>
                </a:lnTo>
                <a:lnTo>
                  <a:pt x="1059053" y="298449"/>
                </a:lnTo>
                <a:lnTo>
                  <a:pt x="1058583" y="299719"/>
                </a:lnTo>
                <a:lnTo>
                  <a:pt x="1052588" y="299719"/>
                </a:lnTo>
                <a:lnTo>
                  <a:pt x="1049477" y="302259"/>
                </a:lnTo>
                <a:lnTo>
                  <a:pt x="1049424" y="303969"/>
                </a:lnTo>
                <a:lnTo>
                  <a:pt x="1049324" y="304799"/>
                </a:lnTo>
                <a:lnTo>
                  <a:pt x="1069562" y="304799"/>
                </a:lnTo>
                <a:lnTo>
                  <a:pt x="1068984" y="303529"/>
                </a:lnTo>
                <a:lnTo>
                  <a:pt x="1067917" y="303529"/>
                </a:lnTo>
                <a:lnTo>
                  <a:pt x="1068857" y="300989"/>
                </a:lnTo>
                <a:lnTo>
                  <a:pt x="1067689" y="298449"/>
                </a:lnTo>
                <a:lnTo>
                  <a:pt x="1062545" y="298449"/>
                </a:lnTo>
                <a:lnTo>
                  <a:pt x="1060691" y="297179"/>
                </a:lnTo>
                <a:lnTo>
                  <a:pt x="1067104" y="297179"/>
                </a:lnTo>
                <a:close/>
              </a:path>
              <a:path w="1897379" h="935989">
                <a:moveTo>
                  <a:pt x="1160868" y="303529"/>
                </a:moveTo>
                <a:lnTo>
                  <a:pt x="1158989" y="303529"/>
                </a:lnTo>
                <a:lnTo>
                  <a:pt x="1156893" y="304799"/>
                </a:lnTo>
                <a:lnTo>
                  <a:pt x="1162024" y="304799"/>
                </a:lnTo>
                <a:lnTo>
                  <a:pt x="1160868" y="303529"/>
                </a:lnTo>
                <a:close/>
              </a:path>
              <a:path w="1897379" h="935989">
                <a:moveTo>
                  <a:pt x="1211072" y="297179"/>
                </a:moveTo>
                <a:lnTo>
                  <a:pt x="1067104" y="297179"/>
                </a:lnTo>
                <a:lnTo>
                  <a:pt x="1068857" y="300989"/>
                </a:lnTo>
                <a:lnTo>
                  <a:pt x="1067917" y="303529"/>
                </a:lnTo>
                <a:lnTo>
                  <a:pt x="1160868" y="303529"/>
                </a:lnTo>
                <a:lnTo>
                  <a:pt x="1162024" y="304799"/>
                </a:lnTo>
                <a:lnTo>
                  <a:pt x="1163434" y="302259"/>
                </a:lnTo>
                <a:lnTo>
                  <a:pt x="1207566" y="302259"/>
                </a:lnTo>
                <a:lnTo>
                  <a:pt x="1206868" y="300989"/>
                </a:lnTo>
                <a:lnTo>
                  <a:pt x="1209675" y="300989"/>
                </a:lnTo>
                <a:lnTo>
                  <a:pt x="1212011" y="299719"/>
                </a:lnTo>
                <a:lnTo>
                  <a:pt x="1211072" y="297179"/>
                </a:lnTo>
                <a:close/>
              </a:path>
              <a:path w="1897379" h="935989">
                <a:moveTo>
                  <a:pt x="1166228" y="302259"/>
                </a:moveTo>
                <a:lnTo>
                  <a:pt x="1163434" y="302259"/>
                </a:lnTo>
                <a:lnTo>
                  <a:pt x="1162024" y="304799"/>
                </a:lnTo>
                <a:lnTo>
                  <a:pt x="1166710" y="304799"/>
                </a:lnTo>
                <a:lnTo>
                  <a:pt x="1166228" y="302259"/>
                </a:lnTo>
                <a:close/>
              </a:path>
              <a:path w="1897379" h="935989">
                <a:moveTo>
                  <a:pt x="1207566" y="302259"/>
                </a:moveTo>
                <a:lnTo>
                  <a:pt x="1166228" y="302259"/>
                </a:lnTo>
                <a:lnTo>
                  <a:pt x="1166710" y="304799"/>
                </a:lnTo>
                <a:lnTo>
                  <a:pt x="1212240" y="304799"/>
                </a:lnTo>
                <a:lnTo>
                  <a:pt x="1211072" y="303529"/>
                </a:lnTo>
                <a:lnTo>
                  <a:pt x="1208265" y="303529"/>
                </a:lnTo>
                <a:lnTo>
                  <a:pt x="1207566" y="302259"/>
                </a:lnTo>
                <a:close/>
              </a:path>
              <a:path w="1897379" h="935989">
                <a:moveTo>
                  <a:pt x="850671" y="280669"/>
                </a:moveTo>
                <a:lnTo>
                  <a:pt x="848017" y="280669"/>
                </a:lnTo>
                <a:lnTo>
                  <a:pt x="848169" y="283209"/>
                </a:lnTo>
                <a:lnTo>
                  <a:pt x="845604" y="283209"/>
                </a:lnTo>
                <a:lnTo>
                  <a:pt x="842035" y="285749"/>
                </a:lnTo>
                <a:lnTo>
                  <a:pt x="840244" y="285749"/>
                </a:lnTo>
                <a:lnTo>
                  <a:pt x="837425" y="289559"/>
                </a:lnTo>
                <a:lnTo>
                  <a:pt x="838911" y="289559"/>
                </a:lnTo>
                <a:lnTo>
                  <a:pt x="843584" y="293369"/>
                </a:lnTo>
                <a:lnTo>
                  <a:pt x="839851" y="294639"/>
                </a:lnTo>
                <a:lnTo>
                  <a:pt x="839851" y="298449"/>
                </a:lnTo>
                <a:lnTo>
                  <a:pt x="836968" y="298449"/>
                </a:lnTo>
                <a:lnTo>
                  <a:pt x="835723" y="300989"/>
                </a:lnTo>
                <a:lnTo>
                  <a:pt x="838835" y="303529"/>
                </a:lnTo>
                <a:lnTo>
                  <a:pt x="843508" y="303529"/>
                </a:lnTo>
                <a:lnTo>
                  <a:pt x="848017" y="302259"/>
                </a:lnTo>
                <a:lnTo>
                  <a:pt x="853313" y="297179"/>
                </a:lnTo>
                <a:lnTo>
                  <a:pt x="859536" y="297179"/>
                </a:lnTo>
                <a:lnTo>
                  <a:pt x="858062" y="288289"/>
                </a:lnTo>
                <a:lnTo>
                  <a:pt x="857123" y="287019"/>
                </a:lnTo>
                <a:lnTo>
                  <a:pt x="851992" y="287019"/>
                </a:lnTo>
                <a:lnTo>
                  <a:pt x="850112" y="284479"/>
                </a:lnTo>
                <a:lnTo>
                  <a:pt x="847775" y="284479"/>
                </a:lnTo>
                <a:lnTo>
                  <a:pt x="849299" y="281939"/>
                </a:lnTo>
                <a:lnTo>
                  <a:pt x="850671" y="280669"/>
                </a:lnTo>
                <a:close/>
              </a:path>
              <a:path w="1897379" h="935989">
                <a:moveTo>
                  <a:pt x="869124" y="289559"/>
                </a:moveTo>
                <a:lnTo>
                  <a:pt x="867092" y="290829"/>
                </a:lnTo>
                <a:lnTo>
                  <a:pt x="868184" y="293369"/>
                </a:lnTo>
                <a:lnTo>
                  <a:pt x="865924" y="293369"/>
                </a:lnTo>
                <a:lnTo>
                  <a:pt x="866241" y="295909"/>
                </a:lnTo>
                <a:lnTo>
                  <a:pt x="869124" y="295909"/>
                </a:lnTo>
                <a:lnTo>
                  <a:pt x="869264" y="298449"/>
                </a:lnTo>
                <a:lnTo>
                  <a:pt x="867092" y="299719"/>
                </a:lnTo>
                <a:lnTo>
                  <a:pt x="861174" y="300989"/>
                </a:lnTo>
                <a:lnTo>
                  <a:pt x="864755" y="303529"/>
                </a:lnTo>
                <a:lnTo>
                  <a:pt x="867562" y="302259"/>
                </a:lnTo>
                <a:lnTo>
                  <a:pt x="896366" y="302259"/>
                </a:lnTo>
                <a:lnTo>
                  <a:pt x="897991" y="299719"/>
                </a:lnTo>
                <a:lnTo>
                  <a:pt x="900569" y="298449"/>
                </a:lnTo>
                <a:lnTo>
                  <a:pt x="900887" y="294639"/>
                </a:lnTo>
                <a:lnTo>
                  <a:pt x="893483" y="294639"/>
                </a:lnTo>
                <a:lnTo>
                  <a:pt x="891768" y="292099"/>
                </a:lnTo>
                <a:lnTo>
                  <a:pt x="869429" y="292099"/>
                </a:lnTo>
                <a:lnTo>
                  <a:pt x="869124" y="289559"/>
                </a:lnTo>
                <a:close/>
              </a:path>
              <a:path w="1897379" h="935989">
                <a:moveTo>
                  <a:pt x="1055776" y="298449"/>
                </a:moveTo>
                <a:lnTo>
                  <a:pt x="1013637" y="298449"/>
                </a:lnTo>
                <a:lnTo>
                  <a:pt x="1013079" y="300989"/>
                </a:lnTo>
                <a:lnTo>
                  <a:pt x="1013193" y="303529"/>
                </a:lnTo>
                <a:lnTo>
                  <a:pt x="1015161" y="303529"/>
                </a:lnTo>
                <a:lnTo>
                  <a:pt x="1016939" y="300989"/>
                </a:lnTo>
                <a:lnTo>
                  <a:pt x="1051032" y="300989"/>
                </a:lnTo>
                <a:lnTo>
                  <a:pt x="1052588" y="299719"/>
                </a:lnTo>
                <a:lnTo>
                  <a:pt x="1054722" y="299719"/>
                </a:lnTo>
                <a:lnTo>
                  <a:pt x="1055828" y="298591"/>
                </a:lnTo>
                <a:lnTo>
                  <a:pt x="1055776" y="298449"/>
                </a:lnTo>
                <a:close/>
              </a:path>
              <a:path w="1897379" h="935989">
                <a:moveTo>
                  <a:pt x="1027531" y="300989"/>
                </a:moveTo>
                <a:lnTo>
                  <a:pt x="1016939" y="300989"/>
                </a:lnTo>
                <a:lnTo>
                  <a:pt x="1015161" y="303529"/>
                </a:lnTo>
                <a:lnTo>
                  <a:pt x="1036713" y="303529"/>
                </a:lnTo>
                <a:lnTo>
                  <a:pt x="1034694" y="302259"/>
                </a:lnTo>
                <a:lnTo>
                  <a:pt x="1029385" y="302259"/>
                </a:lnTo>
                <a:lnTo>
                  <a:pt x="1027531" y="300989"/>
                </a:lnTo>
                <a:close/>
              </a:path>
              <a:path w="1897379" h="935989">
                <a:moveTo>
                  <a:pt x="1051032" y="300989"/>
                </a:moveTo>
                <a:lnTo>
                  <a:pt x="1031887" y="300989"/>
                </a:lnTo>
                <a:lnTo>
                  <a:pt x="1034694" y="302259"/>
                </a:lnTo>
                <a:lnTo>
                  <a:pt x="1036713" y="303529"/>
                </a:lnTo>
                <a:lnTo>
                  <a:pt x="1037031" y="302259"/>
                </a:lnTo>
                <a:lnTo>
                  <a:pt x="1049477" y="302259"/>
                </a:lnTo>
                <a:lnTo>
                  <a:pt x="1051032" y="300989"/>
                </a:lnTo>
                <a:close/>
              </a:path>
              <a:path w="1897379" h="935989">
                <a:moveTo>
                  <a:pt x="1037031" y="302259"/>
                </a:moveTo>
                <a:lnTo>
                  <a:pt x="1036713" y="303529"/>
                </a:lnTo>
                <a:lnTo>
                  <a:pt x="1038885" y="303529"/>
                </a:lnTo>
                <a:lnTo>
                  <a:pt x="1037031" y="302259"/>
                </a:lnTo>
                <a:close/>
              </a:path>
              <a:path w="1897379" h="935989">
                <a:moveTo>
                  <a:pt x="1041692" y="302259"/>
                </a:moveTo>
                <a:lnTo>
                  <a:pt x="1037031" y="302259"/>
                </a:lnTo>
                <a:lnTo>
                  <a:pt x="1038885" y="303529"/>
                </a:lnTo>
                <a:lnTo>
                  <a:pt x="1040295" y="303529"/>
                </a:lnTo>
                <a:lnTo>
                  <a:pt x="1041692" y="302259"/>
                </a:lnTo>
                <a:close/>
              </a:path>
              <a:path w="1897379" h="935989">
                <a:moveTo>
                  <a:pt x="1407718" y="300989"/>
                </a:moveTo>
                <a:lnTo>
                  <a:pt x="1405534" y="300989"/>
                </a:lnTo>
                <a:lnTo>
                  <a:pt x="1405369" y="302259"/>
                </a:lnTo>
                <a:lnTo>
                  <a:pt x="1404124" y="303529"/>
                </a:lnTo>
                <a:lnTo>
                  <a:pt x="1410982" y="303529"/>
                </a:lnTo>
                <a:lnTo>
                  <a:pt x="1410042" y="302259"/>
                </a:lnTo>
                <a:lnTo>
                  <a:pt x="1407718" y="300989"/>
                </a:lnTo>
                <a:close/>
              </a:path>
              <a:path w="1897379" h="935989">
                <a:moveTo>
                  <a:pt x="1440748" y="300989"/>
                </a:moveTo>
                <a:lnTo>
                  <a:pt x="1407718" y="300989"/>
                </a:lnTo>
                <a:lnTo>
                  <a:pt x="1410042" y="302259"/>
                </a:lnTo>
                <a:lnTo>
                  <a:pt x="1410982" y="303529"/>
                </a:lnTo>
                <a:lnTo>
                  <a:pt x="1439697" y="303529"/>
                </a:lnTo>
                <a:lnTo>
                  <a:pt x="1440748" y="300989"/>
                </a:lnTo>
                <a:close/>
              </a:path>
              <a:path w="1897379" h="935989">
                <a:moveTo>
                  <a:pt x="1031887" y="300989"/>
                </a:moveTo>
                <a:lnTo>
                  <a:pt x="1027531" y="300989"/>
                </a:lnTo>
                <a:lnTo>
                  <a:pt x="1029385" y="302259"/>
                </a:lnTo>
                <a:lnTo>
                  <a:pt x="1031887" y="300989"/>
                </a:lnTo>
                <a:close/>
              </a:path>
              <a:path w="1897379" h="935989">
                <a:moveTo>
                  <a:pt x="1031887" y="300989"/>
                </a:moveTo>
                <a:lnTo>
                  <a:pt x="1029385" y="302259"/>
                </a:lnTo>
                <a:lnTo>
                  <a:pt x="1034694" y="302259"/>
                </a:lnTo>
                <a:lnTo>
                  <a:pt x="1031887" y="300989"/>
                </a:lnTo>
                <a:close/>
              </a:path>
              <a:path w="1897379" h="935989">
                <a:moveTo>
                  <a:pt x="190373" y="284479"/>
                </a:moveTo>
                <a:lnTo>
                  <a:pt x="181965" y="289559"/>
                </a:lnTo>
                <a:lnTo>
                  <a:pt x="192062" y="299719"/>
                </a:lnTo>
                <a:lnTo>
                  <a:pt x="195618" y="297179"/>
                </a:lnTo>
                <a:lnTo>
                  <a:pt x="191681" y="293369"/>
                </a:lnTo>
                <a:lnTo>
                  <a:pt x="191681" y="288289"/>
                </a:lnTo>
                <a:lnTo>
                  <a:pt x="190373" y="284479"/>
                </a:lnTo>
                <a:close/>
              </a:path>
              <a:path w="1897379" h="935989">
                <a:moveTo>
                  <a:pt x="859536" y="297179"/>
                </a:moveTo>
                <a:lnTo>
                  <a:pt x="853313" y="297179"/>
                </a:lnTo>
                <a:lnTo>
                  <a:pt x="854722" y="299719"/>
                </a:lnTo>
                <a:lnTo>
                  <a:pt x="859536" y="297179"/>
                </a:lnTo>
                <a:close/>
              </a:path>
              <a:path w="1897379" h="935989">
                <a:moveTo>
                  <a:pt x="1055828" y="298591"/>
                </a:moveTo>
                <a:lnTo>
                  <a:pt x="1054722" y="299719"/>
                </a:lnTo>
                <a:lnTo>
                  <a:pt x="1056246" y="299719"/>
                </a:lnTo>
                <a:lnTo>
                  <a:pt x="1055828" y="298591"/>
                </a:lnTo>
                <a:close/>
              </a:path>
              <a:path w="1897379" h="935989">
                <a:moveTo>
                  <a:pt x="1055966" y="298449"/>
                </a:moveTo>
                <a:lnTo>
                  <a:pt x="1055828" y="298591"/>
                </a:lnTo>
                <a:lnTo>
                  <a:pt x="1056246" y="299719"/>
                </a:lnTo>
                <a:lnTo>
                  <a:pt x="1055966" y="298449"/>
                </a:lnTo>
                <a:close/>
              </a:path>
              <a:path w="1897379" h="935989">
                <a:moveTo>
                  <a:pt x="1059053" y="298449"/>
                </a:moveTo>
                <a:lnTo>
                  <a:pt x="1055966" y="298449"/>
                </a:lnTo>
                <a:lnTo>
                  <a:pt x="1056335" y="299719"/>
                </a:lnTo>
                <a:lnTo>
                  <a:pt x="1058583" y="299719"/>
                </a:lnTo>
                <a:lnTo>
                  <a:pt x="1059053" y="298449"/>
                </a:lnTo>
                <a:close/>
              </a:path>
              <a:path w="1897379" h="935989">
                <a:moveTo>
                  <a:pt x="1610563" y="290829"/>
                </a:moveTo>
                <a:lnTo>
                  <a:pt x="1537550" y="290829"/>
                </a:lnTo>
                <a:lnTo>
                  <a:pt x="1542211" y="293369"/>
                </a:lnTo>
                <a:lnTo>
                  <a:pt x="1545488" y="293369"/>
                </a:lnTo>
                <a:lnTo>
                  <a:pt x="1547037" y="294639"/>
                </a:lnTo>
                <a:lnTo>
                  <a:pt x="1550162" y="295909"/>
                </a:lnTo>
                <a:lnTo>
                  <a:pt x="1549234" y="299719"/>
                </a:lnTo>
                <a:lnTo>
                  <a:pt x="1551406" y="298449"/>
                </a:lnTo>
                <a:lnTo>
                  <a:pt x="1630413" y="298449"/>
                </a:lnTo>
                <a:lnTo>
                  <a:pt x="1630883" y="295909"/>
                </a:lnTo>
                <a:lnTo>
                  <a:pt x="1630095" y="294639"/>
                </a:lnTo>
                <a:lnTo>
                  <a:pt x="1632051" y="293369"/>
                </a:lnTo>
                <a:lnTo>
                  <a:pt x="1630489" y="292099"/>
                </a:lnTo>
                <a:lnTo>
                  <a:pt x="1609471" y="292099"/>
                </a:lnTo>
                <a:lnTo>
                  <a:pt x="1610563" y="290829"/>
                </a:lnTo>
                <a:close/>
              </a:path>
              <a:path w="1897379" h="935989">
                <a:moveTo>
                  <a:pt x="1551406" y="298449"/>
                </a:moveTo>
                <a:lnTo>
                  <a:pt x="1549234" y="299719"/>
                </a:lnTo>
                <a:lnTo>
                  <a:pt x="1551627" y="299719"/>
                </a:lnTo>
                <a:lnTo>
                  <a:pt x="1551406" y="298449"/>
                </a:lnTo>
                <a:close/>
              </a:path>
              <a:path w="1897379" h="935989">
                <a:moveTo>
                  <a:pt x="1611337" y="271779"/>
                </a:moveTo>
                <a:lnTo>
                  <a:pt x="1047724" y="271779"/>
                </a:lnTo>
                <a:lnTo>
                  <a:pt x="1050645" y="273049"/>
                </a:lnTo>
                <a:lnTo>
                  <a:pt x="1052042" y="274319"/>
                </a:lnTo>
                <a:lnTo>
                  <a:pt x="1051851" y="275003"/>
                </a:lnTo>
                <a:lnTo>
                  <a:pt x="1051807" y="276859"/>
                </a:lnTo>
                <a:lnTo>
                  <a:pt x="1051928" y="278129"/>
                </a:lnTo>
                <a:lnTo>
                  <a:pt x="1051102" y="279399"/>
                </a:lnTo>
                <a:lnTo>
                  <a:pt x="1053680" y="281939"/>
                </a:lnTo>
                <a:lnTo>
                  <a:pt x="1053325" y="283209"/>
                </a:lnTo>
                <a:lnTo>
                  <a:pt x="1056360" y="284479"/>
                </a:lnTo>
                <a:lnTo>
                  <a:pt x="1056957" y="287019"/>
                </a:lnTo>
                <a:lnTo>
                  <a:pt x="1058811" y="287019"/>
                </a:lnTo>
                <a:lnTo>
                  <a:pt x="1060564" y="288289"/>
                </a:lnTo>
                <a:lnTo>
                  <a:pt x="1061034" y="290829"/>
                </a:lnTo>
                <a:lnTo>
                  <a:pt x="1059167" y="292099"/>
                </a:lnTo>
                <a:lnTo>
                  <a:pt x="1053680" y="292099"/>
                </a:lnTo>
                <a:lnTo>
                  <a:pt x="1054608" y="293369"/>
                </a:lnTo>
                <a:lnTo>
                  <a:pt x="1055776" y="298449"/>
                </a:lnTo>
                <a:lnTo>
                  <a:pt x="1055828" y="298591"/>
                </a:lnTo>
                <a:lnTo>
                  <a:pt x="1055966" y="298449"/>
                </a:lnTo>
                <a:lnTo>
                  <a:pt x="1059053" y="298449"/>
                </a:lnTo>
                <a:lnTo>
                  <a:pt x="1060691" y="297179"/>
                </a:lnTo>
                <a:lnTo>
                  <a:pt x="1211072" y="297179"/>
                </a:lnTo>
                <a:lnTo>
                  <a:pt x="1210614" y="294639"/>
                </a:lnTo>
                <a:lnTo>
                  <a:pt x="1218323" y="294639"/>
                </a:lnTo>
                <a:lnTo>
                  <a:pt x="1217841" y="293369"/>
                </a:lnTo>
                <a:lnTo>
                  <a:pt x="1214120" y="292099"/>
                </a:lnTo>
                <a:lnTo>
                  <a:pt x="1057071" y="292099"/>
                </a:lnTo>
                <a:lnTo>
                  <a:pt x="1055077" y="290829"/>
                </a:lnTo>
                <a:lnTo>
                  <a:pt x="1213415" y="290829"/>
                </a:lnTo>
                <a:lnTo>
                  <a:pt x="1212710" y="289559"/>
                </a:lnTo>
                <a:lnTo>
                  <a:pt x="1212469" y="287019"/>
                </a:lnTo>
                <a:lnTo>
                  <a:pt x="1213878" y="285749"/>
                </a:lnTo>
                <a:lnTo>
                  <a:pt x="1223918" y="285749"/>
                </a:lnTo>
                <a:lnTo>
                  <a:pt x="1225791" y="284479"/>
                </a:lnTo>
                <a:lnTo>
                  <a:pt x="1233970" y="284479"/>
                </a:lnTo>
                <a:lnTo>
                  <a:pt x="1235595" y="283209"/>
                </a:lnTo>
                <a:lnTo>
                  <a:pt x="1238859" y="281939"/>
                </a:lnTo>
                <a:lnTo>
                  <a:pt x="1243533" y="281939"/>
                </a:lnTo>
                <a:lnTo>
                  <a:pt x="1245870" y="280669"/>
                </a:lnTo>
                <a:lnTo>
                  <a:pt x="1252169" y="279399"/>
                </a:lnTo>
                <a:lnTo>
                  <a:pt x="1252651" y="276859"/>
                </a:lnTo>
                <a:lnTo>
                  <a:pt x="1460017" y="276859"/>
                </a:lnTo>
                <a:lnTo>
                  <a:pt x="1460957" y="274319"/>
                </a:lnTo>
                <a:lnTo>
                  <a:pt x="1607604" y="274319"/>
                </a:lnTo>
                <a:lnTo>
                  <a:pt x="1609318" y="273049"/>
                </a:lnTo>
                <a:lnTo>
                  <a:pt x="1611337" y="271779"/>
                </a:lnTo>
                <a:close/>
              </a:path>
              <a:path w="1897379" h="935989">
                <a:moveTo>
                  <a:pt x="1013510" y="294639"/>
                </a:moveTo>
                <a:lnTo>
                  <a:pt x="965758" y="294639"/>
                </a:lnTo>
                <a:lnTo>
                  <a:pt x="967397" y="295909"/>
                </a:lnTo>
                <a:lnTo>
                  <a:pt x="967740" y="297179"/>
                </a:lnTo>
                <a:lnTo>
                  <a:pt x="967740" y="298449"/>
                </a:lnTo>
                <a:lnTo>
                  <a:pt x="1011529" y="298449"/>
                </a:lnTo>
                <a:lnTo>
                  <a:pt x="1011529" y="297179"/>
                </a:lnTo>
                <a:lnTo>
                  <a:pt x="1013510" y="294639"/>
                </a:lnTo>
                <a:close/>
              </a:path>
              <a:path w="1897379" h="935989">
                <a:moveTo>
                  <a:pt x="1022845" y="283209"/>
                </a:moveTo>
                <a:lnTo>
                  <a:pt x="1009954" y="283209"/>
                </a:lnTo>
                <a:lnTo>
                  <a:pt x="1011580" y="283823"/>
                </a:lnTo>
                <a:lnTo>
                  <a:pt x="1014095" y="284479"/>
                </a:lnTo>
                <a:lnTo>
                  <a:pt x="1012926" y="288289"/>
                </a:lnTo>
                <a:lnTo>
                  <a:pt x="1013409" y="289559"/>
                </a:lnTo>
                <a:lnTo>
                  <a:pt x="1015263" y="290829"/>
                </a:lnTo>
                <a:lnTo>
                  <a:pt x="1015606" y="294639"/>
                </a:lnTo>
                <a:lnTo>
                  <a:pt x="1013510" y="294639"/>
                </a:lnTo>
                <a:lnTo>
                  <a:pt x="1011529" y="297179"/>
                </a:lnTo>
                <a:lnTo>
                  <a:pt x="1011529" y="298449"/>
                </a:lnTo>
                <a:lnTo>
                  <a:pt x="1055687" y="298449"/>
                </a:lnTo>
                <a:lnTo>
                  <a:pt x="1055458" y="297179"/>
                </a:lnTo>
                <a:lnTo>
                  <a:pt x="1054608" y="293369"/>
                </a:lnTo>
                <a:lnTo>
                  <a:pt x="1053680" y="292099"/>
                </a:lnTo>
                <a:lnTo>
                  <a:pt x="1055077" y="290829"/>
                </a:lnTo>
                <a:lnTo>
                  <a:pt x="1061034" y="290829"/>
                </a:lnTo>
                <a:lnTo>
                  <a:pt x="1060564" y="288289"/>
                </a:lnTo>
                <a:lnTo>
                  <a:pt x="1058811" y="287019"/>
                </a:lnTo>
                <a:lnTo>
                  <a:pt x="1056957" y="287019"/>
                </a:lnTo>
                <a:lnTo>
                  <a:pt x="1056659" y="285749"/>
                </a:lnTo>
                <a:lnTo>
                  <a:pt x="1019429" y="285749"/>
                </a:lnTo>
                <a:lnTo>
                  <a:pt x="1020660" y="284479"/>
                </a:lnTo>
                <a:lnTo>
                  <a:pt x="1022845" y="283209"/>
                </a:lnTo>
                <a:close/>
              </a:path>
              <a:path w="1897379" h="935989">
                <a:moveTo>
                  <a:pt x="1064183" y="297179"/>
                </a:moveTo>
                <a:lnTo>
                  <a:pt x="1060691" y="297179"/>
                </a:lnTo>
                <a:lnTo>
                  <a:pt x="1062545" y="298449"/>
                </a:lnTo>
                <a:lnTo>
                  <a:pt x="1064183" y="297179"/>
                </a:lnTo>
                <a:close/>
              </a:path>
              <a:path w="1897379" h="935989">
                <a:moveTo>
                  <a:pt x="365467" y="289559"/>
                </a:moveTo>
                <a:lnTo>
                  <a:pt x="206095" y="289559"/>
                </a:lnTo>
                <a:lnTo>
                  <a:pt x="207035" y="292099"/>
                </a:lnTo>
                <a:lnTo>
                  <a:pt x="205968" y="293369"/>
                </a:lnTo>
                <a:lnTo>
                  <a:pt x="204927" y="295909"/>
                </a:lnTo>
                <a:lnTo>
                  <a:pt x="207137" y="297179"/>
                </a:lnTo>
                <a:lnTo>
                  <a:pt x="209245" y="294639"/>
                </a:lnTo>
                <a:lnTo>
                  <a:pt x="366080" y="294639"/>
                </a:lnTo>
                <a:lnTo>
                  <a:pt x="365467" y="293369"/>
                </a:lnTo>
                <a:lnTo>
                  <a:pt x="365467" y="289559"/>
                </a:lnTo>
                <a:close/>
              </a:path>
              <a:path w="1897379" h="935989">
                <a:moveTo>
                  <a:pt x="929132" y="289559"/>
                </a:moveTo>
                <a:lnTo>
                  <a:pt x="928928" y="290829"/>
                </a:lnTo>
                <a:lnTo>
                  <a:pt x="920178" y="290829"/>
                </a:lnTo>
                <a:lnTo>
                  <a:pt x="919480" y="293369"/>
                </a:lnTo>
                <a:lnTo>
                  <a:pt x="921194" y="295909"/>
                </a:lnTo>
                <a:lnTo>
                  <a:pt x="928052" y="295909"/>
                </a:lnTo>
                <a:lnTo>
                  <a:pt x="929297" y="293369"/>
                </a:lnTo>
                <a:lnTo>
                  <a:pt x="929741" y="293369"/>
                </a:lnTo>
                <a:lnTo>
                  <a:pt x="929132" y="289559"/>
                </a:lnTo>
                <a:close/>
              </a:path>
              <a:path w="1897379" h="935989">
                <a:moveTo>
                  <a:pt x="929741" y="293369"/>
                </a:moveTo>
                <a:lnTo>
                  <a:pt x="929297" y="293369"/>
                </a:lnTo>
                <a:lnTo>
                  <a:pt x="928052" y="295909"/>
                </a:lnTo>
                <a:lnTo>
                  <a:pt x="929741" y="293369"/>
                </a:lnTo>
                <a:close/>
              </a:path>
              <a:path w="1897379" h="935989">
                <a:moveTo>
                  <a:pt x="895743" y="293369"/>
                </a:moveTo>
                <a:lnTo>
                  <a:pt x="894651" y="294639"/>
                </a:lnTo>
                <a:lnTo>
                  <a:pt x="900887" y="294639"/>
                </a:lnTo>
                <a:lnTo>
                  <a:pt x="895743" y="293369"/>
                </a:lnTo>
                <a:close/>
              </a:path>
              <a:path w="1897379" h="935989">
                <a:moveTo>
                  <a:pt x="967981" y="284479"/>
                </a:moveTo>
                <a:lnTo>
                  <a:pt x="967701" y="287019"/>
                </a:lnTo>
                <a:lnTo>
                  <a:pt x="966343" y="287019"/>
                </a:lnTo>
                <a:lnTo>
                  <a:pt x="966685" y="288289"/>
                </a:lnTo>
                <a:lnTo>
                  <a:pt x="967041" y="292099"/>
                </a:lnTo>
                <a:lnTo>
                  <a:pt x="965403" y="294639"/>
                </a:lnTo>
                <a:lnTo>
                  <a:pt x="1015606" y="294639"/>
                </a:lnTo>
                <a:lnTo>
                  <a:pt x="1015263" y="290829"/>
                </a:lnTo>
                <a:lnTo>
                  <a:pt x="1013409" y="289559"/>
                </a:lnTo>
                <a:lnTo>
                  <a:pt x="1012926" y="288289"/>
                </a:lnTo>
                <a:lnTo>
                  <a:pt x="1013510" y="285749"/>
                </a:lnTo>
                <a:lnTo>
                  <a:pt x="973582" y="285749"/>
                </a:lnTo>
                <a:lnTo>
                  <a:pt x="967981" y="284479"/>
                </a:lnTo>
                <a:close/>
              </a:path>
              <a:path w="1897379" h="935989">
                <a:moveTo>
                  <a:pt x="5613" y="285749"/>
                </a:moveTo>
                <a:lnTo>
                  <a:pt x="1816" y="292099"/>
                </a:lnTo>
                <a:lnTo>
                  <a:pt x="6781" y="289559"/>
                </a:lnTo>
                <a:lnTo>
                  <a:pt x="7937" y="288289"/>
                </a:lnTo>
                <a:lnTo>
                  <a:pt x="5613" y="285749"/>
                </a:lnTo>
                <a:close/>
              </a:path>
              <a:path w="1897379" h="935989">
                <a:moveTo>
                  <a:pt x="370154" y="285749"/>
                </a:moveTo>
                <a:lnTo>
                  <a:pt x="198158" y="285749"/>
                </a:lnTo>
                <a:lnTo>
                  <a:pt x="200494" y="288289"/>
                </a:lnTo>
                <a:lnTo>
                  <a:pt x="199085" y="289559"/>
                </a:lnTo>
                <a:lnTo>
                  <a:pt x="201422" y="292099"/>
                </a:lnTo>
                <a:lnTo>
                  <a:pt x="203517" y="292099"/>
                </a:lnTo>
                <a:lnTo>
                  <a:pt x="206095" y="289559"/>
                </a:lnTo>
                <a:lnTo>
                  <a:pt x="365467" y="289559"/>
                </a:lnTo>
                <a:lnTo>
                  <a:pt x="365467" y="287019"/>
                </a:lnTo>
                <a:lnTo>
                  <a:pt x="370154" y="285749"/>
                </a:lnTo>
                <a:close/>
              </a:path>
              <a:path w="1897379" h="935989">
                <a:moveTo>
                  <a:pt x="575881" y="287019"/>
                </a:moveTo>
                <a:lnTo>
                  <a:pt x="570979" y="292099"/>
                </a:lnTo>
                <a:lnTo>
                  <a:pt x="594804" y="292099"/>
                </a:lnTo>
                <a:lnTo>
                  <a:pt x="593026" y="289559"/>
                </a:lnTo>
                <a:lnTo>
                  <a:pt x="575652" y="289559"/>
                </a:lnTo>
                <a:lnTo>
                  <a:pt x="575881" y="287019"/>
                </a:lnTo>
                <a:close/>
              </a:path>
              <a:path w="1897379" h="935989">
                <a:moveTo>
                  <a:pt x="596074" y="290829"/>
                </a:moveTo>
                <a:lnTo>
                  <a:pt x="594804" y="292099"/>
                </a:lnTo>
                <a:lnTo>
                  <a:pt x="595728" y="292099"/>
                </a:lnTo>
                <a:lnTo>
                  <a:pt x="596074" y="290829"/>
                </a:lnTo>
                <a:close/>
              </a:path>
              <a:path w="1897379" h="935989">
                <a:moveTo>
                  <a:pt x="883831" y="276859"/>
                </a:moveTo>
                <a:lnTo>
                  <a:pt x="873239" y="276859"/>
                </a:lnTo>
                <a:lnTo>
                  <a:pt x="874090" y="279399"/>
                </a:lnTo>
                <a:lnTo>
                  <a:pt x="871613" y="281939"/>
                </a:lnTo>
                <a:lnTo>
                  <a:pt x="872147" y="283209"/>
                </a:lnTo>
                <a:lnTo>
                  <a:pt x="873709" y="284479"/>
                </a:lnTo>
                <a:lnTo>
                  <a:pt x="875817" y="284479"/>
                </a:lnTo>
                <a:lnTo>
                  <a:pt x="874407" y="287019"/>
                </a:lnTo>
                <a:lnTo>
                  <a:pt x="875030" y="289559"/>
                </a:lnTo>
                <a:lnTo>
                  <a:pt x="874242" y="292099"/>
                </a:lnTo>
                <a:lnTo>
                  <a:pt x="891768" y="292099"/>
                </a:lnTo>
                <a:lnTo>
                  <a:pt x="893406" y="290829"/>
                </a:lnTo>
                <a:lnTo>
                  <a:pt x="891692" y="290829"/>
                </a:lnTo>
                <a:lnTo>
                  <a:pt x="890600" y="288289"/>
                </a:lnTo>
                <a:lnTo>
                  <a:pt x="891070" y="287019"/>
                </a:lnTo>
                <a:lnTo>
                  <a:pt x="889508" y="281939"/>
                </a:lnTo>
                <a:lnTo>
                  <a:pt x="884224" y="280669"/>
                </a:lnTo>
                <a:lnTo>
                  <a:pt x="883831" y="276859"/>
                </a:lnTo>
                <a:close/>
              </a:path>
              <a:path w="1897379" h="935989">
                <a:moveTo>
                  <a:pt x="1061034" y="290829"/>
                </a:moveTo>
                <a:lnTo>
                  <a:pt x="1055077" y="290829"/>
                </a:lnTo>
                <a:lnTo>
                  <a:pt x="1057071" y="292099"/>
                </a:lnTo>
                <a:lnTo>
                  <a:pt x="1059167" y="292099"/>
                </a:lnTo>
                <a:lnTo>
                  <a:pt x="1061034" y="290829"/>
                </a:lnTo>
                <a:close/>
              </a:path>
              <a:path w="1897379" h="935989">
                <a:moveTo>
                  <a:pt x="1291526" y="285749"/>
                </a:moveTo>
                <a:lnTo>
                  <a:pt x="1280312" y="285749"/>
                </a:lnTo>
                <a:lnTo>
                  <a:pt x="1280312" y="288289"/>
                </a:lnTo>
                <a:lnTo>
                  <a:pt x="1277048" y="289559"/>
                </a:lnTo>
                <a:lnTo>
                  <a:pt x="1279842" y="292099"/>
                </a:lnTo>
                <a:lnTo>
                  <a:pt x="1280668" y="289559"/>
                </a:lnTo>
                <a:lnTo>
                  <a:pt x="1285341" y="289559"/>
                </a:lnTo>
                <a:lnTo>
                  <a:pt x="1286510" y="288289"/>
                </a:lnTo>
                <a:lnTo>
                  <a:pt x="1289773" y="287019"/>
                </a:lnTo>
                <a:lnTo>
                  <a:pt x="1291526" y="285749"/>
                </a:lnTo>
                <a:close/>
              </a:path>
              <a:path w="1897379" h="935989">
                <a:moveTo>
                  <a:pt x="1280668" y="289559"/>
                </a:moveTo>
                <a:lnTo>
                  <a:pt x="1279842" y="292099"/>
                </a:lnTo>
                <a:lnTo>
                  <a:pt x="1302240" y="292099"/>
                </a:lnTo>
                <a:lnTo>
                  <a:pt x="1301445" y="290829"/>
                </a:lnTo>
                <a:lnTo>
                  <a:pt x="1284173" y="290829"/>
                </a:lnTo>
                <a:lnTo>
                  <a:pt x="1280668" y="289559"/>
                </a:lnTo>
                <a:close/>
              </a:path>
              <a:path w="1897379" h="935989">
                <a:moveTo>
                  <a:pt x="1531785" y="290829"/>
                </a:moveTo>
                <a:lnTo>
                  <a:pt x="1521675" y="290829"/>
                </a:lnTo>
                <a:lnTo>
                  <a:pt x="1525562" y="292099"/>
                </a:lnTo>
                <a:lnTo>
                  <a:pt x="1526806" y="292099"/>
                </a:lnTo>
                <a:lnTo>
                  <a:pt x="1531785" y="290829"/>
                </a:lnTo>
                <a:close/>
              </a:path>
              <a:path w="1897379" h="935989">
                <a:moveTo>
                  <a:pt x="1531785" y="290829"/>
                </a:moveTo>
                <a:lnTo>
                  <a:pt x="1526806" y="292099"/>
                </a:lnTo>
                <a:lnTo>
                  <a:pt x="1536141" y="292099"/>
                </a:lnTo>
                <a:lnTo>
                  <a:pt x="1531785" y="290829"/>
                </a:lnTo>
                <a:close/>
              </a:path>
              <a:path w="1897379" h="935989">
                <a:moveTo>
                  <a:pt x="1537550" y="290829"/>
                </a:moveTo>
                <a:lnTo>
                  <a:pt x="1531785" y="290829"/>
                </a:lnTo>
                <a:lnTo>
                  <a:pt x="1536141" y="292099"/>
                </a:lnTo>
                <a:lnTo>
                  <a:pt x="1537550" y="290829"/>
                </a:lnTo>
                <a:close/>
              </a:path>
              <a:path w="1897379" h="935989">
                <a:moveTo>
                  <a:pt x="1537550" y="290829"/>
                </a:moveTo>
                <a:lnTo>
                  <a:pt x="1536141" y="292099"/>
                </a:lnTo>
                <a:lnTo>
                  <a:pt x="1539881" y="292099"/>
                </a:lnTo>
                <a:lnTo>
                  <a:pt x="1537550" y="290829"/>
                </a:lnTo>
                <a:close/>
              </a:path>
              <a:path w="1897379" h="935989">
                <a:moveTo>
                  <a:pt x="1616951" y="284479"/>
                </a:moveTo>
                <a:lnTo>
                  <a:pt x="1617726" y="287019"/>
                </a:lnTo>
                <a:lnTo>
                  <a:pt x="1617179" y="288289"/>
                </a:lnTo>
                <a:lnTo>
                  <a:pt x="1615084" y="288289"/>
                </a:lnTo>
                <a:lnTo>
                  <a:pt x="1613065" y="290829"/>
                </a:lnTo>
                <a:lnTo>
                  <a:pt x="1609471" y="292099"/>
                </a:lnTo>
                <a:lnTo>
                  <a:pt x="1630489" y="292099"/>
                </a:lnTo>
                <a:lnTo>
                  <a:pt x="1627847" y="290829"/>
                </a:lnTo>
                <a:lnTo>
                  <a:pt x="1626133" y="290829"/>
                </a:lnTo>
                <a:lnTo>
                  <a:pt x="1625921" y="288289"/>
                </a:lnTo>
                <a:lnTo>
                  <a:pt x="1617179" y="288289"/>
                </a:lnTo>
                <a:lnTo>
                  <a:pt x="1615465" y="287019"/>
                </a:lnTo>
                <a:lnTo>
                  <a:pt x="1625815" y="287019"/>
                </a:lnTo>
                <a:lnTo>
                  <a:pt x="1623568" y="285749"/>
                </a:lnTo>
                <a:lnTo>
                  <a:pt x="1620139" y="285749"/>
                </a:lnTo>
                <a:lnTo>
                  <a:pt x="1616951" y="284479"/>
                </a:lnTo>
                <a:close/>
              </a:path>
              <a:path w="1897379" h="935989">
                <a:moveTo>
                  <a:pt x="926642" y="289559"/>
                </a:moveTo>
                <a:lnTo>
                  <a:pt x="922515" y="290829"/>
                </a:lnTo>
                <a:lnTo>
                  <a:pt x="928509" y="290829"/>
                </a:lnTo>
                <a:lnTo>
                  <a:pt x="926642" y="289559"/>
                </a:lnTo>
                <a:close/>
              </a:path>
              <a:path w="1897379" h="935989">
                <a:moveTo>
                  <a:pt x="1285341" y="289559"/>
                </a:moveTo>
                <a:lnTo>
                  <a:pt x="1280668" y="289559"/>
                </a:lnTo>
                <a:lnTo>
                  <a:pt x="1284173" y="290829"/>
                </a:lnTo>
                <a:lnTo>
                  <a:pt x="1285341" y="289559"/>
                </a:lnTo>
                <a:close/>
              </a:path>
              <a:path w="1897379" h="935989">
                <a:moveTo>
                  <a:pt x="1297368" y="284479"/>
                </a:moveTo>
                <a:lnTo>
                  <a:pt x="1294320" y="284479"/>
                </a:lnTo>
                <a:lnTo>
                  <a:pt x="1291526" y="285749"/>
                </a:lnTo>
                <a:lnTo>
                  <a:pt x="1289773" y="287019"/>
                </a:lnTo>
                <a:lnTo>
                  <a:pt x="1286510" y="288289"/>
                </a:lnTo>
                <a:lnTo>
                  <a:pt x="1284173" y="290829"/>
                </a:lnTo>
                <a:lnTo>
                  <a:pt x="1301445" y="290829"/>
                </a:lnTo>
                <a:lnTo>
                  <a:pt x="1294447" y="288289"/>
                </a:lnTo>
                <a:lnTo>
                  <a:pt x="1295488" y="285749"/>
                </a:lnTo>
                <a:lnTo>
                  <a:pt x="1297368" y="284479"/>
                </a:lnTo>
                <a:close/>
              </a:path>
              <a:path w="1897379" h="935989">
                <a:moveTo>
                  <a:pt x="584758" y="284479"/>
                </a:moveTo>
                <a:lnTo>
                  <a:pt x="581253" y="285749"/>
                </a:lnTo>
                <a:lnTo>
                  <a:pt x="575652" y="289559"/>
                </a:lnTo>
                <a:lnTo>
                  <a:pt x="584758" y="289559"/>
                </a:lnTo>
                <a:lnTo>
                  <a:pt x="588492" y="287019"/>
                </a:lnTo>
                <a:lnTo>
                  <a:pt x="584758" y="284479"/>
                </a:lnTo>
                <a:close/>
              </a:path>
              <a:path w="1897379" h="935989">
                <a:moveTo>
                  <a:pt x="590359" y="285749"/>
                </a:moveTo>
                <a:lnTo>
                  <a:pt x="589191" y="289559"/>
                </a:lnTo>
                <a:lnTo>
                  <a:pt x="593026" y="289559"/>
                </a:lnTo>
                <a:lnTo>
                  <a:pt x="590359" y="285749"/>
                </a:lnTo>
                <a:close/>
              </a:path>
              <a:path w="1897379" h="935989">
                <a:moveTo>
                  <a:pt x="934199" y="288289"/>
                </a:moveTo>
                <a:lnTo>
                  <a:pt x="929220" y="288289"/>
                </a:lnTo>
                <a:lnTo>
                  <a:pt x="929284" y="289559"/>
                </a:lnTo>
                <a:lnTo>
                  <a:pt x="937069" y="289559"/>
                </a:lnTo>
                <a:lnTo>
                  <a:pt x="934199" y="288289"/>
                </a:lnTo>
                <a:close/>
              </a:path>
              <a:path w="1897379" h="935989">
                <a:moveTo>
                  <a:pt x="574831" y="287019"/>
                </a:moveTo>
                <a:lnTo>
                  <a:pt x="573316" y="287019"/>
                </a:lnTo>
                <a:lnTo>
                  <a:pt x="574128" y="288289"/>
                </a:lnTo>
                <a:lnTo>
                  <a:pt x="574831" y="287019"/>
                </a:lnTo>
                <a:close/>
              </a:path>
              <a:path w="1897379" h="935989">
                <a:moveTo>
                  <a:pt x="1011580" y="283823"/>
                </a:moveTo>
                <a:lnTo>
                  <a:pt x="1013320" y="284479"/>
                </a:lnTo>
                <a:lnTo>
                  <a:pt x="1013561" y="285749"/>
                </a:lnTo>
                <a:lnTo>
                  <a:pt x="1012926" y="288289"/>
                </a:lnTo>
                <a:lnTo>
                  <a:pt x="1014095" y="284479"/>
                </a:lnTo>
                <a:lnTo>
                  <a:pt x="1011580" y="283823"/>
                </a:lnTo>
                <a:close/>
              </a:path>
              <a:path w="1897379" h="935989">
                <a:moveTo>
                  <a:pt x="1612506" y="283209"/>
                </a:moveTo>
                <a:lnTo>
                  <a:pt x="1608937" y="285749"/>
                </a:lnTo>
                <a:lnTo>
                  <a:pt x="1608937" y="288289"/>
                </a:lnTo>
                <a:lnTo>
                  <a:pt x="1610563" y="288289"/>
                </a:lnTo>
                <a:lnTo>
                  <a:pt x="1611185" y="285749"/>
                </a:lnTo>
                <a:lnTo>
                  <a:pt x="1612506" y="283209"/>
                </a:lnTo>
                <a:close/>
              </a:path>
              <a:path w="1897379" h="935989">
                <a:moveTo>
                  <a:pt x="580868" y="284479"/>
                </a:moveTo>
                <a:lnTo>
                  <a:pt x="576237" y="284479"/>
                </a:lnTo>
                <a:lnTo>
                  <a:pt x="577278" y="287019"/>
                </a:lnTo>
                <a:lnTo>
                  <a:pt x="580868" y="284479"/>
                </a:lnTo>
                <a:close/>
              </a:path>
              <a:path w="1897379" h="935989">
                <a:moveTo>
                  <a:pt x="856183" y="275589"/>
                </a:moveTo>
                <a:lnTo>
                  <a:pt x="853643" y="278129"/>
                </a:lnTo>
                <a:lnTo>
                  <a:pt x="851547" y="278129"/>
                </a:lnTo>
                <a:lnTo>
                  <a:pt x="851217" y="279399"/>
                </a:lnTo>
                <a:lnTo>
                  <a:pt x="850671" y="280669"/>
                </a:lnTo>
                <a:lnTo>
                  <a:pt x="849299" y="281939"/>
                </a:lnTo>
                <a:lnTo>
                  <a:pt x="847775" y="284479"/>
                </a:lnTo>
                <a:lnTo>
                  <a:pt x="850112" y="284479"/>
                </a:lnTo>
                <a:lnTo>
                  <a:pt x="851992" y="287019"/>
                </a:lnTo>
                <a:lnTo>
                  <a:pt x="852474" y="283209"/>
                </a:lnTo>
                <a:lnTo>
                  <a:pt x="853287" y="281939"/>
                </a:lnTo>
                <a:lnTo>
                  <a:pt x="862647" y="281939"/>
                </a:lnTo>
                <a:lnTo>
                  <a:pt x="856183" y="275589"/>
                </a:lnTo>
                <a:close/>
              </a:path>
              <a:path w="1897379" h="935989">
                <a:moveTo>
                  <a:pt x="853287" y="281939"/>
                </a:moveTo>
                <a:lnTo>
                  <a:pt x="852474" y="283209"/>
                </a:lnTo>
                <a:lnTo>
                  <a:pt x="851992" y="287019"/>
                </a:lnTo>
                <a:lnTo>
                  <a:pt x="857123" y="287019"/>
                </a:lnTo>
                <a:lnTo>
                  <a:pt x="856970" y="285749"/>
                </a:lnTo>
                <a:lnTo>
                  <a:pt x="856386" y="285749"/>
                </a:lnTo>
                <a:lnTo>
                  <a:pt x="855764" y="284479"/>
                </a:lnTo>
                <a:lnTo>
                  <a:pt x="853287" y="281939"/>
                </a:lnTo>
                <a:close/>
              </a:path>
              <a:path w="1897379" h="935989">
                <a:moveTo>
                  <a:pt x="956678" y="281939"/>
                </a:moveTo>
                <a:lnTo>
                  <a:pt x="954290" y="284479"/>
                </a:lnTo>
                <a:lnTo>
                  <a:pt x="951014" y="287019"/>
                </a:lnTo>
                <a:lnTo>
                  <a:pt x="965936" y="287019"/>
                </a:lnTo>
                <a:lnTo>
                  <a:pt x="965644" y="285749"/>
                </a:lnTo>
                <a:lnTo>
                  <a:pt x="964793" y="284479"/>
                </a:lnTo>
                <a:lnTo>
                  <a:pt x="960742" y="284479"/>
                </a:lnTo>
                <a:lnTo>
                  <a:pt x="964006" y="283209"/>
                </a:lnTo>
                <a:lnTo>
                  <a:pt x="960424" y="283209"/>
                </a:lnTo>
                <a:lnTo>
                  <a:pt x="956678" y="281939"/>
                </a:lnTo>
                <a:close/>
              </a:path>
              <a:path w="1897379" h="935989">
                <a:moveTo>
                  <a:pt x="1219009" y="285749"/>
                </a:moveTo>
                <a:lnTo>
                  <a:pt x="1213878" y="285749"/>
                </a:lnTo>
                <a:lnTo>
                  <a:pt x="1216215" y="287019"/>
                </a:lnTo>
                <a:lnTo>
                  <a:pt x="1219009" y="285749"/>
                </a:lnTo>
                <a:close/>
              </a:path>
              <a:path w="1897379" h="935989">
                <a:moveTo>
                  <a:pt x="1219009" y="285749"/>
                </a:moveTo>
                <a:lnTo>
                  <a:pt x="1216215" y="287019"/>
                </a:lnTo>
                <a:lnTo>
                  <a:pt x="1222044" y="287019"/>
                </a:lnTo>
                <a:lnTo>
                  <a:pt x="1219009" y="285749"/>
                </a:lnTo>
                <a:close/>
              </a:path>
              <a:path w="1897379" h="935989">
                <a:moveTo>
                  <a:pt x="1223918" y="285749"/>
                </a:moveTo>
                <a:lnTo>
                  <a:pt x="1219009" y="285749"/>
                </a:lnTo>
                <a:lnTo>
                  <a:pt x="1222044" y="287019"/>
                </a:lnTo>
                <a:lnTo>
                  <a:pt x="1223918" y="285749"/>
                </a:lnTo>
                <a:close/>
              </a:path>
              <a:path w="1897379" h="935989">
                <a:moveTo>
                  <a:pt x="1266075" y="284479"/>
                </a:moveTo>
                <a:lnTo>
                  <a:pt x="1225791" y="284479"/>
                </a:lnTo>
                <a:lnTo>
                  <a:pt x="1222044" y="287019"/>
                </a:lnTo>
                <a:lnTo>
                  <a:pt x="1267472" y="287019"/>
                </a:lnTo>
                <a:lnTo>
                  <a:pt x="1266075" y="284479"/>
                </a:lnTo>
                <a:close/>
              </a:path>
              <a:path w="1897379" h="935989">
                <a:moveTo>
                  <a:pt x="1272489" y="284479"/>
                </a:moveTo>
                <a:lnTo>
                  <a:pt x="1266075" y="284479"/>
                </a:lnTo>
                <a:lnTo>
                  <a:pt x="1267472" y="287019"/>
                </a:lnTo>
                <a:lnTo>
                  <a:pt x="1270635" y="285749"/>
                </a:lnTo>
                <a:lnTo>
                  <a:pt x="1272489" y="284479"/>
                </a:lnTo>
                <a:close/>
              </a:path>
              <a:path w="1897379" h="935989">
                <a:moveTo>
                  <a:pt x="1272489" y="284479"/>
                </a:moveTo>
                <a:lnTo>
                  <a:pt x="1270635" y="285749"/>
                </a:lnTo>
                <a:lnTo>
                  <a:pt x="1267472" y="287019"/>
                </a:lnTo>
                <a:lnTo>
                  <a:pt x="1273543" y="287019"/>
                </a:lnTo>
                <a:lnTo>
                  <a:pt x="1273543" y="285749"/>
                </a:lnTo>
                <a:lnTo>
                  <a:pt x="1272489" y="284479"/>
                </a:lnTo>
                <a:close/>
              </a:path>
              <a:path w="1897379" h="935989">
                <a:moveTo>
                  <a:pt x="1294320" y="284479"/>
                </a:moveTo>
                <a:lnTo>
                  <a:pt x="1272489" y="284479"/>
                </a:lnTo>
                <a:lnTo>
                  <a:pt x="1273543" y="285749"/>
                </a:lnTo>
                <a:lnTo>
                  <a:pt x="1273543" y="287019"/>
                </a:lnTo>
                <a:lnTo>
                  <a:pt x="1275054" y="287019"/>
                </a:lnTo>
                <a:lnTo>
                  <a:pt x="1275054" y="285749"/>
                </a:lnTo>
                <a:lnTo>
                  <a:pt x="1291526" y="285749"/>
                </a:lnTo>
                <a:lnTo>
                  <a:pt x="1294320" y="284479"/>
                </a:lnTo>
                <a:close/>
              </a:path>
              <a:path w="1897379" h="935989">
                <a:moveTo>
                  <a:pt x="1276934" y="285749"/>
                </a:moveTo>
                <a:lnTo>
                  <a:pt x="1275054" y="285749"/>
                </a:lnTo>
                <a:lnTo>
                  <a:pt x="1275054" y="287019"/>
                </a:lnTo>
                <a:lnTo>
                  <a:pt x="1278102" y="287019"/>
                </a:lnTo>
                <a:lnTo>
                  <a:pt x="1276934" y="285749"/>
                </a:lnTo>
                <a:close/>
              </a:path>
              <a:path w="1897379" h="935989">
                <a:moveTo>
                  <a:pt x="1280312" y="285749"/>
                </a:moveTo>
                <a:lnTo>
                  <a:pt x="1276934" y="285749"/>
                </a:lnTo>
                <a:lnTo>
                  <a:pt x="1278102" y="287019"/>
                </a:lnTo>
                <a:lnTo>
                  <a:pt x="1280312" y="285749"/>
                </a:lnTo>
                <a:close/>
              </a:path>
              <a:path w="1897379" h="935989">
                <a:moveTo>
                  <a:pt x="840092" y="283209"/>
                </a:moveTo>
                <a:lnTo>
                  <a:pt x="836333" y="285749"/>
                </a:lnTo>
                <a:lnTo>
                  <a:pt x="842035" y="285749"/>
                </a:lnTo>
                <a:lnTo>
                  <a:pt x="840092" y="283209"/>
                </a:lnTo>
                <a:close/>
              </a:path>
              <a:path w="1897379" h="935989">
                <a:moveTo>
                  <a:pt x="862647" y="281939"/>
                </a:moveTo>
                <a:lnTo>
                  <a:pt x="853287" y="281939"/>
                </a:lnTo>
                <a:lnTo>
                  <a:pt x="855764" y="284479"/>
                </a:lnTo>
                <a:lnTo>
                  <a:pt x="856386" y="285749"/>
                </a:lnTo>
                <a:lnTo>
                  <a:pt x="857034" y="285749"/>
                </a:lnTo>
                <a:lnTo>
                  <a:pt x="857351" y="284479"/>
                </a:lnTo>
                <a:lnTo>
                  <a:pt x="859815" y="284479"/>
                </a:lnTo>
                <a:lnTo>
                  <a:pt x="861098" y="283209"/>
                </a:lnTo>
                <a:lnTo>
                  <a:pt x="862647" y="281939"/>
                </a:lnTo>
                <a:close/>
              </a:path>
              <a:path w="1897379" h="935989">
                <a:moveTo>
                  <a:pt x="987437" y="278129"/>
                </a:moveTo>
                <a:lnTo>
                  <a:pt x="978408" y="280669"/>
                </a:lnTo>
                <a:lnTo>
                  <a:pt x="973582" y="285749"/>
                </a:lnTo>
                <a:lnTo>
                  <a:pt x="1013561" y="285749"/>
                </a:lnTo>
                <a:lnTo>
                  <a:pt x="1013320" y="284479"/>
                </a:lnTo>
                <a:lnTo>
                  <a:pt x="1011580" y="283823"/>
                </a:lnTo>
                <a:lnTo>
                  <a:pt x="1009230" y="283209"/>
                </a:lnTo>
                <a:lnTo>
                  <a:pt x="987755" y="283209"/>
                </a:lnTo>
                <a:lnTo>
                  <a:pt x="987437" y="278129"/>
                </a:lnTo>
                <a:close/>
              </a:path>
              <a:path w="1897379" h="935989">
                <a:moveTo>
                  <a:pt x="1047724" y="271779"/>
                </a:moveTo>
                <a:lnTo>
                  <a:pt x="1046441" y="271779"/>
                </a:lnTo>
                <a:lnTo>
                  <a:pt x="1045146" y="273049"/>
                </a:lnTo>
                <a:lnTo>
                  <a:pt x="1029614" y="273049"/>
                </a:lnTo>
                <a:lnTo>
                  <a:pt x="1029258" y="274319"/>
                </a:lnTo>
                <a:lnTo>
                  <a:pt x="1029245" y="275003"/>
                </a:lnTo>
                <a:lnTo>
                  <a:pt x="1029385" y="275589"/>
                </a:lnTo>
                <a:lnTo>
                  <a:pt x="1029550" y="276859"/>
                </a:lnTo>
                <a:lnTo>
                  <a:pt x="1027684" y="276859"/>
                </a:lnTo>
                <a:lnTo>
                  <a:pt x="1027836" y="278129"/>
                </a:lnTo>
                <a:lnTo>
                  <a:pt x="1025969" y="279399"/>
                </a:lnTo>
                <a:lnTo>
                  <a:pt x="1024420" y="280669"/>
                </a:lnTo>
                <a:lnTo>
                  <a:pt x="1024102" y="281939"/>
                </a:lnTo>
                <a:lnTo>
                  <a:pt x="1024102" y="283209"/>
                </a:lnTo>
                <a:lnTo>
                  <a:pt x="1022845" y="283209"/>
                </a:lnTo>
                <a:lnTo>
                  <a:pt x="1020660" y="284479"/>
                </a:lnTo>
                <a:lnTo>
                  <a:pt x="1019429" y="285749"/>
                </a:lnTo>
                <a:lnTo>
                  <a:pt x="1056659" y="285749"/>
                </a:lnTo>
                <a:lnTo>
                  <a:pt x="1056360" y="284479"/>
                </a:lnTo>
                <a:lnTo>
                  <a:pt x="1053325" y="283209"/>
                </a:lnTo>
                <a:lnTo>
                  <a:pt x="1053680" y="281939"/>
                </a:lnTo>
                <a:lnTo>
                  <a:pt x="1051102" y="279399"/>
                </a:lnTo>
                <a:lnTo>
                  <a:pt x="1051928" y="278129"/>
                </a:lnTo>
                <a:lnTo>
                  <a:pt x="1051687" y="275589"/>
                </a:lnTo>
                <a:lnTo>
                  <a:pt x="1052042" y="274319"/>
                </a:lnTo>
                <a:lnTo>
                  <a:pt x="1050645" y="273049"/>
                </a:lnTo>
                <a:lnTo>
                  <a:pt x="1047724" y="271779"/>
                </a:lnTo>
                <a:close/>
              </a:path>
              <a:path w="1897379" h="935989">
                <a:moveTo>
                  <a:pt x="21259" y="279399"/>
                </a:moveTo>
                <a:lnTo>
                  <a:pt x="14490" y="284479"/>
                </a:lnTo>
                <a:lnTo>
                  <a:pt x="18453" y="284479"/>
                </a:lnTo>
                <a:lnTo>
                  <a:pt x="19164" y="283209"/>
                </a:lnTo>
                <a:lnTo>
                  <a:pt x="22898" y="283209"/>
                </a:lnTo>
                <a:lnTo>
                  <a:pt x="26403" y="281939"/>
                </a:lnTo>
                <a:lnTo>
                  <a:pt x="21259" y="279399"/>
                </a:lnTo>
                <a:close/>
              </a:path>
              <a:path w="1897379" h="935989">
                <a:moveTo>
                  <a:pt x="951166" y="281939"/>
                </a:moveTo>
                <a:lnTo>
                  <a:pt x="949921" y="283209"/>
                </a:lnTo>
                <a:lnTo>
                  <a:pt x="946175" y="284479"/>
                </a:lnTo>
                <a:lnTo>
                  <a:pt x="949498" y="284479"/>
                </a:lnTo>
                <a:lnTo>
                  <a:pt x="951166" y="281939"/>
                </a:lnTo>
                <a:close/>
              </a:path>
              <a:path w="1897379" h="935989">
                <a:moveTo>
                  <a:pt x="1257668" y="276859"/>
                </a:moveTo>
                <a:lnTo>
                  <a:pt x="1252651" y="276859"/>
                </a:lnTo>
                <a:lnTo>
                  <a:pt x="1252169" y="279399"/>
                </a:lnTo>
                <a:lnTo>
                  <a:pt x="1245870" y="280669"/>
                </a:lnTo>
                <a:lnTo>
                  <a:pt x="1243533" y="281939"/>
                </a:lnTo>
                <a:lnTo>
                  <a:pt x="1238859" y="281939"/>
                </a:lnTo>
                <a:lnTo>
                  <a:pt x="1235595" y="283209"/>
                </a:lnTo>
                <a:lnTo>
                  <a:pt x="1233970" y="284479"/>
                </a:lnTo>
                <a:lnTo>
                  <a:pt x="1267231" y="284479"/>
                </a:lnTo>
                <a:lnTo>
                  <a:pt x="1267472" y="281939"/>
                </a:lnTo>
                <a:lnTo>
                  <a:pt x="1266190" y="280669"/>
                </a:lnTo>
                <a:lnTo>
                  <a:pt x="1266647" y="278129"/>
                </a:lnTo>
                <a:lnTo>
                  <a:pt x="1260233" y="278129"/>
                </a:lnTo>
                <a:lnTo>
                  <a:pt x="1257668" y="276859"/>
                </a:lnTo>
                <a:close/>
              </a:path>
              <a:path w="1897379" h="935989">
                <a:moveTo>
                  <a:pt x="1740018" y="283209"/>
                </a:moveTo>
                <a:lnTo>
                  <a:pt x="1736280" y="283209"/>
                </a:lnTo>
                <a:lnTo>
                  <a:pt x="1738617" y="284479"/>
                </a:lnTo>
                <a:lnTo>
                  <a:pt x="1740018" y="283209"/>
                </a:lnTo>
                <a:close/>
              </a:path>
              <a:path w="1897379" h="935989">
                <a:moveTo>
                  <a:pt x="185534" y="271779"/>
                </a:moveTo>
                <a:lnTo>
                  <a:pt x="182511" y="271779"/>
                </a:lnTo>
                <a:lnTo>
                  <a:pt x="184023" y="274319"/>
                </a:lnTo>
                <a:lnTo>
                  <a:pt x="185432" y="278129"/>
                </a:lnTo>
                <a:lnTo>
                  <a:pt x="182854" y="280669"/>
                </a:lnTo>
                <a:lnTo>
                  <a:pt x="186829" y="283209"/>
                </a:lnTo>
                <a:lnTo>
                  <a:pt x="186245" y="280669"/>
                </a:lnTo>
                <a:lnTo>
                  <a:pt x="186944" y="278129"/>
                </a:lnTo>
                <a:lnTo>
                  <a:pt x="190677" y="278129"/>
                </a:lnTo>
                <a:lnTo>
                  <a:pt x="190677" y="276859"/>
                </a:lnTo>
                <a:lnTo>
                  <a:pt x="200215" y="276859"/>
                </a:lnTo>
                <a:lnTo>
                  <a:pt x="200731" y="275589"/>
                </a:lnTo>
                <a:lnTo>
                  <a:pt x="187286" y="275589"/>
                </a:lnTo>
                <a:lnTo>
                  <a:pt x="185534" y="271779"/>
                </a:lnTo>
                <a:close/>
              </a:path>
              <a:path w="1897379" h="935989">
                <a:moveTo>
                  <a:pt x="962456" y="280669"/>
                </a:moveTo>
                <a:lnTo>
                  <a:pt x="960424" y="283209"/>
                </a:lnTo>
                <a:lnTo>
                  <a:pt x="964006" y="283209"/>
                </a:lnTo>
                <a:lnTo>
                  <a:pt x="962456" y="280669"/>
                </a:lnTo>
                <a:close/>
              </a:path>
              <a:path w="1897379" h="935989">
                <a:moveTo>
                  <a:pt x="995083" y="281939"/>
                </a:moveTo>
                <a:lnTo>
                  <a:pt x="992416" y="281939"/>
                </a:lnTo>
                <a:lnTo>
                  <a:pt x="991450" y="283209"/>
                </a:lnTo>
                <a:lnTo>
                  <a:pt x="996251" y="283209"/>
                </a:lnTo>
                <a:lnTo>
                  <a:pt x="995083" y="281939"/>
                </a:lnTo>
                <a:close/>
              </a:path>
              <a:path w="1897379" h="935989">
                <a:moveTo>
                  <a:pt x="1007198" y="276859"/>
                </a:moveTo>
                <a:lnTo>
                  <a:pt x="1005814" y="278129"/>
                </a:lnTo>
                <a:lnTo>
                  <a:pt x="998181" y="278129"/>
                </a:lnTo>
                <a:lnTo>
                  <a:pt x="1000366" y="281939"/>
                </a:lnTo>
                <a:lnTo>
                  <a:pt x="995083" y="281939"/>
                </a:lnTo>
                <a:lnTo>
                  <a:pt x="996251" y="283209"/>
                </a:lnTo>
                <a:lnTo>
                  <a:pt x="1008849" y="283209"/>
                </a:lnTo>
                <a:lnTo>
                  <a:pt x="1009074" y="282233"/>
                </a:lnTo>
                <a:lnTo>
                  <a:pt x="1009027" y="281939"/>
                </a:lnTo>
                <a:lnTo>
                  <a:pt x="1009434" y="280669"/>
                </a:lnTo>
                <a:lnTo>
                  <a:pt x="1009434" y="278129"/>
                </a:lnTo>
                <a:lnTo>
                  <a:pt x="1007198" y="276859"/>
                </a:lnTo>
                <a:close/>
              </a:path>
              <a:path w="1897379" h="935989">
                <a:moveTo>
                  <a:pt x="1009074" y="282233"/>
                </a:moveTo>
                <a:lnTo>
                  <a:pt x="1008849" y="283209"/>
                </a:lnTo>
                <a:lnTo>
                  <a:pt x="1009230" y="283209"/>
                </a:lnTo>
                <a:lnTo>
                  <a:pt x="1009074" y="282233"/>
                </a:lnTo>
                <a:close/>
              </a:path>
              <a:path w="1897379" h="935989">
                <a:moveTo>
                  <a:pt x="1027684" y="276859"/>
                </a:moveTo>
                <a:lnTo>
                  <a:pt x="1007198" y="276859"/>
                </a:lnTo>
                <a:lnTo>
                  <a:pt x="1009434" y="278129"/>
                </a:lnTo>
                <a:lnTo>
                  <a:pt x="1009434" y="280669"/>
                </a:lnTo>
                <a:lnTo>
                  <a:pt x="1009074" y="282233"/>
                </a:lnTo>
                <a:lnTo>
                  <a:pt x="1009230" y="283209"/>
                </a:lnTo>
                <a:lnTo>
                  <a:pt x="1024102" y="283209"/>
                </a:lnTo>
                <a:lnTo>
                  <a:pt x="1024102" y="281939"/>
                </a:lnTo>
                <a:lnTo>
                  <a:pt x="1024420" y="280669"/>
                </a:lnTo>
                <a:lnTo>
                  <a:pt x="1025969" y="279399"/>
                </a:lnTo>
                <a:lnTo>
                  <a:pt x="1027836" y="278129"/>
                </a:lnTo>
                <a:lnTo>
                  <a:pt x="1027684" y="276859"/>
                </a:lnTo>
                <a:close/>
              </a:path>
              <a:path w="1897379" h="935989">
                <a:moveTo>
                  <a:pt x="1607223" y="281939"/>
                </a:moveTo>
                <a:lnTo>
                  <a:pt x="1604098" y="283209"/>
                </a:lnTo>
                <a:lnTo>
                  <a:pt x="1606829" y="283209"/>
                </a:lnTo>
                <a:lnTo>
                  <a:pt x="1607223" y="281939"/>
                </a:lnTo>
                <a:close/>
              </a:path>
              <a:path w="1897379" h="935989">
                <a:moveTo>
                  <a:pt x="190677" y="278129"/>
                </a:moveTo>
                <a:lnTo>
                  <a:pt x="186944" y="278129"/>
                </a:lnTo>
                <a:lnTo>
                  <a:pt x="190487" y="281939"/>
                </a:lnTo>
                <a:lnTo>
                  <a:pt x="190582" y="280669"/>
                </a:lnTo>
                <a:lnTo>
                  <a:pt x="190677" y="278129"/>
                </a:lnTo>
                <a:close/>
              </a:path>
              <a:path w="1897379" h="935989">
                <a:moveTo>
                  <a:pt x="200215" y="276859"/>
                </a:moveTo>
                <a:lnTo>
                  <a:pt x="194424" y="276859"/>
                </a:lnTo>
                <a:lnTo>
                  <a:pt x="197218" y="278129"/>
                </a:lnTo>
                <a:lnTo>
                  <a:pt x="196278" y="279399"/>
                </a:lnTo>
                <a:lnTo>
                  <a:pt x="196278" y="281939"/>
                </a:lnTo>
                <a:lnTo>
                  <a:pt x="198742" y="280669"/>
                </a:lnTo>
                <a:lnTo>
                  <a:pt x="199783" y="280669"/>
                </a:lnTo>
                <a:lnTo>
                  <a:pt x="202082" y="279399"/>
                </a:lnTo>
                <a:lnTo>
                  <a:pt x="204571" y="278129"/>
                </a:lnTo>
                <a:lnTo>
                  <a:pt x="200215" y="276859"/>
                </a:lnTo>
                <a:close/>
              </a:path>
              <a:path w="1897379" h="935989">
                <a:moveTo>
                  <a:pt x="199783" y="280669"/>
                </a:moveTo>
                <a:lnTo>
                  <a:pt x="198742" y="280669"/>
                </a:lnTo>
                <a:lnTo>
                  <a:pt x="198488" y="281939"/>
                </a:lnTo>
                <a:lnTo>
                  <a:pt x="199783" y="280669"/>
                </a:lnTo>
                <a:close/>
              </a:path>
              <a:path w="1897379" h="935989">
                <a:moveTo>
                  <a:pt x="848728" y="276859"/>
                </a:moveTo>
                <a:lnTo>
                  <a:pt x="845680" y="276859"/>
                </a:lnTo>
                <a:lnTo>
                  <a:pt x="845540" y="281939"/>
                </a:lnTo>
                <a:lnTo>
                  <a:pt x="848017" y="280669"/>
                </a:lnTo>
                <a:lnTo>
                  <a:pt x="850671" y="280669"/>
                </a:lnTo>
                <a:lnTo>
                  <a:pt x="851217" y="279399"/>
                </a:lnTo>
                <a:lnTo>
                  <a:pt x="851547" y="278129"/>
                </a:lnTo>
                <a:lnTo>
                  <a:pt x="850900" y="278129"/>
                </a:lnTo>
                <a:lnTo>
                  <a:pt x="848728" y="276859"/>
                </a:lnTo>
                <a:close/>
              </a:path>
              <a:path w="1897379" h="935989">
                <a:moveTo>
                  <a:pt x="952563" y="270509"/>
                </a:moveTo>
                <a:lnTo>
                  <a:pt x="949439" y="275589"/>
                </a:lnTo>
                <a:lnTo>
                  <a:pt x="951941" y="276859"/>
                </a:lnTo>
                <a:lnTo>
                  <a:pt x="954125" y="278129"/>
                </a:lnTo>
                <a:lnTo>
                  <a:pt x="952944" y="279399"/>
                </a:lnTo>
                <a:lnTo>
                  <a:pt x="950163" y="279399"/>
                </a:lnTo>
                <a:lnTo>
                  <a:pt x="951014" y="280669"/>
                </a:lnTo>
                <a:lnTo>
                  <a:pt x="954900" y="281939"/>
                </a:lnTo>
                <a:lnTo>
                  <a:pt x="956995" y="278129"/>
                </a:lnTo>
                <a:lnTo>
                  <a:pt x="956754" y="276859"/>
                </a:lnTo>
                <a:lnTo>
                  <a:pt x="956538" y="276859"/>
                </a:lnTo>
                <a:lnTo>
                  <a:pt x="958195" y="273049"/>
                </a:lnTo>
                <a:lnTo>
                  <a:pt x="954125" y="273049"/>
                </a:lnTo>
                <a:lnTo>
                  <a:pt x="952563" y="270509"/>
                </a:lnTo>
                <a:close/>
              </a:path>
              <a:path w="1897379" h="935989">
                <a:moveTo>
                  <a:pt x="996772" y="278129"/>
                </a:moveTo>
                <a:lnTo>
                  <a:pt x="993038" y="279399"/>
                </a:lnTo>
                <a:lnTo>
                  <a:pt x="993203" y="280669"/>
                </a:lnTo>
                <a:lnTo>
                  <a:pt x="992886" y="281939"/>
                </a:lnTo>
                <a:lnTo>
                  <a:pt x="996772" y="281939"/>
                </a:lnTo>
                <a:lnTo>
                  <a:pt x="996772" y="278129"/>
                </a:lnTo>
                <a:close/>
              </a:path>
              <a:path w="1897379" h="935989">
                <a:moveTo>
                  <a:pt x="31419" y="271779"/>
                </a:moveTo>
                <a:lnTo>
                  <a:pt x="29540" y="276859"/>
                </a:lnTo>
                <a:lnTo>
                  <a:pt x="25603" y="279399"/>
                </a:lnTo>
                <a:lnTo>
                  <a:pt x="27330" y="280669"/>
                </a:lnTo>
                <a:lnTo>
                  <a:pt x="32702" y="278129"/>
                </a:lnTo>
                <a:lnTo>
                  <a:pt x="33159" y="275589"/>
                </a:lnTo>
                <a:lnTo>
                  <a:pt x="39128" y="275589"/>
                </a:lnTo>
                <a:lnTo>
                  <a:pt x="40182" y="274319"/>
                </a:lnTo>
                <a:lnTo>
                  <a:pt x="37947" y="274319"/>
                </a:lnTo>
                <a:lnTo>
                  <a:pt x="31419" y="271779"/>
                </a:lnTo>
                <a:close/>
              </a:path>
              <a:path w="1897379" h="935989">
                <a:moveTo>
                  <a:pt x="194424" y="276859"/>
                </a:moveTo>
                <a:lnTo>
                  <a:pt x="192430" y="276859"/>
                </a:lnTo>
                <a:lnTo>
                  <a:pt x="194297" y="280669"/>
                </a:lnTo>
                <a:lnTo>
                  <a:pt x="194424" y="276859"/>
                </a:lnTo>
                <a:close/>
              </a:path>
              <a:path w="1897379" h="935989">
                <a:moveTo>
                  <a:pt x="520374" y="237489"/>
                </a:moveTo>
                <a:lnTo>
                  <a:pt x="479564" y="237489"/>
                </a:lnTo>
                <a:lnTo>
                  <a:pt x="480250" y="243839"/>
                </a:lnTo>
                <a:lnTo>
                  <a:pt x="476631" y="243839"/>
                </a:lnTo>
                <a:lnTo>
                  <a:pt x="477913" y="245109"/>
                </a:lnTo>
                <a:lnTo>
                  <a:pt x="474649" y="248919"/>
                </a:lnTo>
                <a:lnTo>
                  <a:pt x="473252" y="251459"/>
                </a:lnTo>
                <a:lnTo>
                  <a:pt x="475818" y="252729"/>
                </a:lnTo>
                <a:lnTo>
                  <a:pt x="480606" y="255269"/>
                </a:lnTo>
                <a:lnTo>
                  <a:pt x="484339" y="261619"/>
                </a:lnTo>
                <a:lnTo>
                  <a:pt x="484225" y="266699"/>
                </a:lnTo>
                <a:lnTo>
                  <a:pt x="483057" y="273049"/>
                </a:lnTo>
                <a:lnTo>
                  <a:pt x="479082" y="274319"/>
                </a:lnTo>
                <a:lnTo>
                  <a:pt x="473252" y="280669"/>
                </a:lnTo>
                <a:lnTo>
                  <a:pt x="579386" y="280669"/>
                </a:lnTo>
                <a:lnTo>
                  <a:pt x="578802" y="279399"/>
                </a:lnTo>
                <a:lnTo>
                  <a:pt x="574370" y="279399"/>
                </a:lnTo>
                <a:lnTo>
                  <a:pt x="574484" y="278129"/>
                </a:lnTo>
                <a:lnTo>
                  <a:pt x="570979" y="278129"/>
                </a:lnTo>
                <a:lnTo>
                  <a:pt x="569925" y="276859"/>
                </a:lnTo>
                <a:lnTo>
                  <a:pt x="568299" y="271779"/>
                </a:lnTo>
                <a:lnTo>
                  <a:pt x="563270" y="269239"/>
                </a:lnTo>
                <a:lnTo>
                  <a:pt x="557199" y="266699"/>
                </a:lnTo>
                <a:lnTo>
                  <a:pt x="559193" y="265429"/>
                </a:lnTo>
                <a:lnTo>
                  <a:pt x="564324" y="265429"/>
                </a:lnTo>
                <a:lnTo>
                  <a:pt x="565721" y="262889"/>
                </a:lnTo>
                <a:lnTo>
                  <a:pt x="563854" y="261619"/>
                </a:lnTo>
                <a:lnTo>
                  <a:pt x="561987" y="261619"/>
                </a:lnTo>
                <a:lnTo>
                  <a:pt x="561987" y="260349"/>
                </a:lnTo>
                <a:lnTo>
                  <a:pt x="562444" y="257809"/>
                </a:lnTo>
                <a:lnTo>
                  <a:pt x="558952" y="256539"/>
                </a:lnTo>
                <a:lnTo>
                  <a:pt x="558723" y="253999"/>
                </a:lnTo>
                <a:lnTo>
                  <a:pt x="530225" y="253999"/>
                </a:lnTo>
                <a:lnTo>
                  <a:pt x="530225" y="252729"/>
                </a:lnTo>
                <a:lnTo>
                  <a:pt x="527659" y="252729"/>
                </a:lnTo>
                <a:lnTo>
                  <a:pt x="527812" y="250189"/>
                </a:lnTo>
                <a:lnTo>
                  <a:pt x="523925" y="250189"/>
                </a:lnTo>
                <a:lnTo>
                  <a:pt x="522528" y="248919"/>
                </a:lnTo>
                <a:lnTo>
                  <a:pt x="523684" y="246379"/>
                </a:lnTo>
                <a:lnTo>
                  <a:pt x="519722" y="245109"/>
                </a:lnTo>
                <a:lnTo>
                  <a:pt x="521004" y="243839"/>
                </a:lnTo>
                <a:lnTo>
                  <a:pt x="480250" y="243839"/>
                </a:lnTo>
                <a:lnTo>
                  <a:pt x="478980" y="242569"/>
                </a:lnTo>
                <a:lnTo>
                  <a:pt x="522287" y="242569"/>
                </a:lnTo>
                <a:lnTo>
                  <a:pt x="520649" y="241299"/>
                </a:lnTo>
                <a:lnTo>
                  <a:pt x="520374" y="237489"/>
                </a:lnTo>
                <a:close/>
              </a:path>
              <a:path w="1897379" h="935989">
                <a:moveTo>
                  <a:pt x="874522" y="270509"/>
                </a:moveTo>
                <a:lnTo>
                  <a:pt x="866394" y="270509"/>
                </a:lnTo>
                <a:lnTo>
                  <a:pt x="864908" y="273049"/>
                </a:lnTo>
                <a:lnTo>
                  <a:pt x="866622" y="275589"/>
                </a:lnTo>
                <a:lnTo>
                  <a:pt x="863739" y="278129"/>
                </a:lnTo>
                <a:lnTo>
                  <a:pt x="864057" y="280669"/>
                </a:lnTo>
                <a:lnTo>
                  <a:pt x="869657" y="280669"/>
                </a:lnTo>
                <a:lnTo>
                  <a:pt x="873239" y="276859"/>
                </a:lnTo>
                <a:lnTo>
                  <a:pt x="883831" y="276859"/>
                </a:lnTo>
                <a:lnTo>
                  <a:pt x="883204" y="274319"/>
                </a:lnTo>
                <a:lnTo>
                  <a:pt x="881176" y="274319"/>
                </a:lnTo>
                <a:lnTo>
                  <a:pt x="879415" y="271779"/>
                </a:lnTo>
                <a:lnTo>
                  <a:pt x="873937" y="271779"/>
                </a:lnTo>
                <a:lnTo>
                  <a:pt x="874522" y="270509"/>
                </a:lnTo>
                <a:close/>
              </a:path>
              <a:path w="1897379" h="935989">
                <a:moveTo>
                  <a:pt x="938555" y="262889"/>
                </a:moveTo>
                <a:lnTo>
                  <a:pt x="935278" y="262889"/>
                </a:lnTo>
                <a:lnTo>
                  <a:pt x="935126" y="265429"/>
                </a:lnTo>
                <a:lnTo>
                  <a:pt x="933411" y="267969"/>
                </a:lnTo>
                <a:lnTo>
                  <a:pt x="933999" y="270764"/>
                </a:lnTo>
                <a:lnTo>
                  <a:pt x="934580" y="274319"/>
                </a:lnTo>
                <a:lnTo>
                  <a:pt x="936840" y="275589"/>
                </a:lnTo>
                <a:lnTo>
                  <a:pt x="936040" y="278129"/>
                </a:lnTo>
                <a:lnTo>
                  <a:pt x="936548" y="279399"/>
                </a:lnTo>
                <a:lnTo>
                  <a:pt x="941057" y="279399"/>
                </a:lnTo>
                <a:lnTo>
                  <a:pt x="942238" y="280669"/>
                </a:lnTo>
                <a:lnTo>
                  <a:pt x="943851" y="280669"/>
                </a:lnTo>
                <a:lnTo>
                  <a:pt x="943165" y="279399"/>
                </a:lnTo>
                <a:lnTo>
                  <a:pt x="941628" y="278129"/>
                </a:lnTo>
                <a:lnTo>
                  <a:pt x="941895" y="276859"/>
                </a:lnTo>
                <a:lnTo>
                  <a:pt x="948347" y="276859"/>
                </a:lnTo>
                <a:lnTo>
                  <a:pt x="948080" y="275589"/>
                </a:lnTo>
                <a:lnTo>
                  <a:pt x="944460" y="275589"/>
                </a:lnTo>
                <a:lnTo>
                  <a:pt x="943381" y="273049"/>
                </a:lnTo>
                <a:lnTo>
                  <a:pt x="945019" y="271779"/>
                </a:lnTo>
                <a:lnTo>
                  <a:pt x="945794" y="269239"/>
                </a:lnTo>
                <a:lnTo>
                  <a:pt x="948740" y="269239"/>
                </a:lnTo>
                <a:lnTo>
                  <a:pt x="949147" y="267969"/>
                </a:lnTo>
                <a:lnTo>
                  <a:pt x="947039" y="266699"/>
                </a:lnTo>
                <a:lnTo>
                  <a:pt x="945476" y="266699"/>
                </a:lnTo>
                <a:lnTo>
                  <a:pt x="945318" y="265429"/>
                </a:lnTo>
                <a:lnTo>
                  <a:pt x="938936" y="265429"/>
                </a:lnTo>
                <a:lnTo>
                  <a:pt x="938555" y="262889"/>
                </a:lnTo>
                <a:close/>
              </a:path>
              <a:path w="1897379" h="935989">
                <a:moveTo>
                  <a:pt x="577634" y="276859"/>
                </a:moveTo>
                <a:lnTo>
                  <a:pt x="574370" y="279399"/>
                </a:lnTo>
                <a:lnTo>
                  <a:pt x="578802" y="279399"/>
                </a:lnTo>
                <a:lnTo>
                  <a:pt x="577634" y="276859"/>
                </a:lnTo>
                <a:close/>
              </a:path>
              <a:path w="1897379" h="935989">
                <a:moveTo>
                  <a:pt x="948347" y="276859"/>
                </a:moveTo>
                <a:lnTo>
                  <a:pt x="943381" y="276859"/>
                </a:lnTo>
                <a:lnTo>
                  <a:pt x="945553" y="279399"/>
                </a:lnTo>
                <a:lnTo>
                  <a:pt x="947978" y="279399"/>
                </a:lnTo>
                <a:lnTo>
                  <a:pt x="948347" y="276859"/>
                </a:lnTo>
                <a:close/>
              </a:path>
              <a:path w="1897379" h="935989">
                <a:moveTo>
                  <a:pt x="39128" y="275589"/>
                </a:moveTo>
                <a:lnTo>
                  <a:pt x="33870" y="275589"/>
                </a:lnTo>
                <a:lnTo>
                  <a:pt x="35737" y="278129"/>
                </a:lnTo>
                <a:lnTo>
                  <a:pt x="38074" y="276859"/>
                </a:lnTo>
                <a:lnTo>
                  <a:pt x="39128" y="275589"/>
                </a:lnTo>
                <a:close/>
              </a:path>
              <a:path w="1897379" h="935989">
                <a:moveTo>
                  <a:pt x="574713" y="275589"/>
                </a:moveTo>
                <a:lnTo>
                  <a:pt x="570979" y="278129"/>
                </a:lnTo>
                <a:lnTo>
                  <a:pt x="574484" y="278129"/>
                </a:lnTo>
                <a:lnTo>
                  <a:pt x="574713" y="275589"/>
                </a:lnTo>
                <a:close/>
              </a:path>
              <a:path w="1897379" h="935989">
                <a:moveTo>
                  <a:pt x="1002880" y="275589"/>
                </a:moveTo>
                <a:lnTo>
                  <a:pt x="1003350" y="276859"/>
                </a:lnTo>
                <a:lnTo>
                  <a:pt x="1000760" y="276859"/>
                </a:lnTo>
                <a:lnTo>
                  <a:pt x="1001687" y="278129"/>
                </a:lnTo>
                <a:lnTo>
                  <a:pt x="1005814" y="278129"/>
                </a:lnTo>
                <a:lnTo>
                  <a:pt x="1003935" y="276859"/>
                </a:lnTo>
                <a:lnTo>
                  <a:pt x="1002880" y="275589"/>
                </a:lnTo>
                <a:close/>
              </a:path>
              <a:path w="1897379" h="935989">
                <a:moveTo>
                  <a:pt x="1029385" y="275589"/>
                </a:moveTo>
                <a:lnTo>
                  <a:pt x="1002880" y="275589"/>
                </a:lnTo>
                <a:lnTo>
                  <a:pt x="1003935" y="276859"/>
                </a:lnTo>
                <a:lnTo>
                  <a:pt x="1005814" y="278129"/>
                </a:lnTo>
                <a:lnTo>
                  <a:pt x="1007198" y="276859"/>
                </a:lnTo>
                <a:lnTo>
                  <a:pt x="1029550" y="276859"/>
                </a:lnTo>
                <a:lnTo>
                  <a:pt x="1029385" y="275589"/>
                </a:lnTo>
                <a:close/>
              </a:path>
              <a:path w="1897379" h="935989">
                <a:moveTo>
                  <a:pt x="1264196" y="276859"/>
                </a:moveTo>
                <a:lnTo>
                  <a:pt x="1257668" y="276859"/>
                </a:lnTo>
                <a:lnTo>
                  <a:pt x="1260233" y="278129"/>
                </a:lnTo>
                <a:lnTo>
                  <a:pt x="1263027" y="278129"/>
                </a:lnTo>
                <a:lnTo>
                  <a:pt x="1264196" y="276859"/>
                </a:lnTo>
                <a:close/>
              </a:path>
              <a:path w="1897379" h="935989">
                <a:moveTo>
                  <a:pt x="1264196" y="276859"/>
                </a:moveTo>
                <a:lnTo>
                  <a:pt x="1263027" y="278129"/>
                </a:lnTo>
                <a:lnTo>
                  <a:pt x="1266647" y="278129"/>
                </a:lnTo>
                <a:lnTo>
                  <a:pt x="1264196" y="276859"/>
                </a:lnTo>
                <a:close/>
              </a:path>
              <a:path w="1897379" h="935989">
                <a:moveTo>
                  <a:pt x="966343" y="270509"/>
                </a:moveTo>
                <a:lnTo>
                  <a:pt x="960031" y="270509"/>
                </a:lnTo>
                <a:lnTo>
                  <a:pt x="960196" y="271779"/>
                </a:lnTo>
                <a:lnTo>
                  <a:pt x="959650" y="274319"/>
                </a:lnTo>
                <a:lnTo>
                  <a:pt x="960742" y="276859"/>
                </a:lnTo>
                <a:lnTo>
                  <a:pt x="961834" y="275589"/>
                </a:lnTo>
                <a:lnTo>
                  <a:pt x="966812" y="275589"/>
                </a:lnTo>
                <a:lnTo>
                  <a:pt x="966190" y="274319"/>
                </a:lnTo>
                <a:lnTo>
                  <a:pt x="966343" y="270509"/>
                </a:lnTo>
                <a:close/>
              </a:path>
              <a:path w="1897379" h="935989">
                <a:moveTo>
                  <a:pt x="1002880" y="275589"/>
                </a:moveTo>
                <a:lnTo>
                  <a:pt x="999540" y="275589"/>
                </a:lnTo>
                <a:lnTo>
                  <a:pt x="1000163" y="276859"/>
                </a:lnTo>
                <a:lnTo>
                  <a:pt x="1001433" y="276859"/>
                </a:lnTo>
                <a:lnTo>
                  <a:pt x="1002880" y="275589"/>
                </a:lnTo>
                <a:close/>
              </a:path>
              <a:path w="1897379" h="935989">
                <a:moveTo>
                  <a:pt x="1002880" y="275589"/>
                </a:moveTo>
                <a:lnTo>
                  <a:pt x="1001433" y="276859"/>
                </a:lnTo>
                <a:lnTo>
                  <a:pt x="1003350" y="276859"/>
                </a:lnTo>
                <a:lnTo>
                  <a:pt x="1002880" y="275589"/>
                </a:lnTo>
                <a:close/>
              </a:path>
              <a:path w="1897379" h="935989">
                <a:moveTo>
                  <a:pt x="76847" y="248919"/>
                </a:moveTo>
                <a:lnTo>
                  <a:pt x="59309" y="248919"/>
                </a:lnTo>
                <a:lnTo>
                  <a:pt x="57683" y="250189"/>
                </a:lnTo>
                <a:lnTo>
                  <a:pt x="53238" y="256539"/>
                </a:lnTo>
                <a:lnTo>
                  <a:pt x="55829" y="260349"/>
                </a:lnTo>
                <a:lnTo>
                  <a:pt x="52082" y="261619"/>
                </a:lnTo>
                <a:lnTo>
                  <a:pt x="50558" y="266699"/>
                </a:lnTo>
                <a:lnTo>
                  <a:pt x="44488" y="266699"/>
                </a:lnTo>
                <a:lnTo>
                  <a:pt x="39357" y="273049"/>
                </a:lnTo>
                <a:lnTo>
                  <a:pt x="37947" y="274319"/>
                </a:lnTo>
                <a:lnTo>
                  <a:pt x="41922" y="274319"/>
                </a:lnTo>
                <a:lnTo>
                  <a:pt x="44030" y="275589"/>
                </a:lnTo>
                <a:lnTo>
                  <a:pt x="44488" y="273049"/>
                </a:lnTo>
                <a:lnTo>
                  <a:pt x="50800" y="273049"/>
                </a:lnTo>
                <a:lnTo>
                  <a:pt x="50101" y="271779"/>
                </a:lnTo>
                <a:lnTo>
                  <a:pt x="51498" y="267969"/>
                </a:lnTo>
                <a:lnTo>
                  <a:pt x="58966" y="264159"/>
                </a:lnTo>
                <a:lnTo>
                  <a:pt x="61785" y="264159"/>
                </a:lnTo>
                <a:lnTo>
                  <a:pt x="60960" y="261619"/>
                </a:lnTo>
                <a:lnTo>
                  <a:pt x="63995" y="261619"/>
                </a:lnTo>
                <a:lnTo>
                  <a:pt x="66332" y="259079"/>
                </a:lnTo>
                <a:lnTo>
                  <a:pt x="70294" y="256539"/>
                </a:lnTo>
                <a:lnTo>
                  <a:pt x="70764" y="256539"/>
                </a:lnTo>
                <a:lnTo>
                  <a:pt x="73799" y="255269"/>
                </a:lnTo>
                <a:lnTo>
                  <a:pt x="72644" y="252729"/>
                </a:lnTo>
                <a:lnTo>
                  <a:pt x="75666" y="252729"/>
                </a:lnTo>
                <a:lnTo>
                  <a:pt x="76847" y="251459"/>
                </a:lnTo>
                <a:lnTo>
                  <a:pt x="76847" y="248919"/>
                </a:lnTo>
                <a:close/>
              </a:path>
              <a:path w="1897379" h="935989">
                <a:moveTo>
                  <a:pt x="190093" y="266699"/>
                </a:moveTo>
                <a:lnTo>
                  <a:pt x="188696" y="266699"/>
                </a:lnTo>
                <a:lnTo>
                  <a:pt x="191389" y="270509"/>
                </a:lnTo>
                <a:lnTo>
                  <a:pt x="191147" y="273049"/>
                </a:lnTo>
                <a:lnTo>
                  <a:pt x="189865" y="273049"/>
                </a:lnTo>
                <a:lnTo>
                  <a:pt x="187286" y="275589"/>
                </a:lnTo>
                <a:lnTo>
                  <a:pt x="200731" y="275589"/>
                </a:lnTo>
                <a:lnTo>
                  <a:pt x="201764" y="273049"/>
                </a:lnTo>
                <a:lnTo>
                  <a:pt x="201930" y="271779"/>
                </a:lnTo>
                <a:lnTo>
                  <a:pt x="190093" y="266699"/>
                </a:lnTo>
                <a:close/>
              </a:path>
              <a:path w="1897379" h="935989">
                <a:moveTo>
                  <a:pt x="864374" y="270509"/>
                </a:moveTo>
                <a:lnTo>
                  <a:pt x="861326" y="270509"/>
                </a:lnTo>
                <a:lnTo>
                  <a:pt x="860932" y="271627"/>
                </a:lnTo>
                <a:lnTo>
                  <a:pt x="860945" y="271779"/>
                </a:lnTo>
                <a:lnTo>
                  <a:pt x="859536" y="275589"/>
                </a:lnTo>
                <a:lnTo>
                  <a:pt x="865149" y="274319"/>
                </a:lnTo>
                <a:lnTo>
                  <a:pt x="864374" y="270509"/>
                </a:lnTo>
                <a:close/>
              </a:path>
              <a:path w="1897379" h="935989">
                <a:moveTo>
                  <a:pt x="947813" y="274319"/>
                </a:moveTo>
                <a:lnTo>
                  <a:pt x="944854" y="275589"/>
                </a:lnTo>
                <a:lnTo>
                  <a:pt x="948080" y="275589"/>
                </a:lnTo>
                <a:lnTo>
                  <a:pt x="947813" y="274319"/>
                </a:lnTo>
                <a:close/>
              </a:path>
              <a:path w="1897379" h="935989">
                <a:moveTo>
                  <a:pt x="1007440" y="256539"/>
                </a:moveTo>
                <a:lnTo>
                  <a:pt x="1004951" y="259079"/>
                </a:lnTo>
                <a:lnTo>
                  <a:pt x="1001369" y="260349"/>
                </a:lnTo>
                <a:lnTo>
                  <a:pt x="1002296" y="262889"/>
                </a:lnTo>
                <a:lnTo>
                  <a:pt x="999820" y="265429"/>
                </a:lnTo>
                <a:lnTo>
                  <a:pt x="999032" y="266699"/>
                </a:lnTo>
                <a:lnTo>
                  <a:pt x="1000417" y="269239"/>
                </a:lnTo>
                <a:lnTo>
                  <a:pt x="1001471" y="271779"/>
                </a:lnTo>
                <a:lnTo>
                  <a:pt x="1001090" y="273049"/>
                </a:lnTo>
                <a:lnTo>
                  <a:pt x="999045" y="275589"/>
                </a:lnTo>
                <a:lnTo>
                  <a:pt x="1029233" y="275589"/>
                </a:lnTo>
                <a:lnTo>
                  <a:pt x="1029245" y="275003"/>
                </a:lnTo>
                <a:lnTo>
                  <a:pt x="1029081" y="274319"/>
                </a:lnTo>
                <a:lnTo>
                  <a:pt x="1029385" y="273049"/>
                </a:lnTo>
                <a:lnTo>
                  <a:pt x="1027709" y="273049"/>
                </a:lnTo>
                <a:lnTo>
                  <a:pt x="1025512" y="270509"/>
                </a:lnTo>
                <a:lnTo>
                  <a:pt x="1023137" y="269239"/>
                </a:lnTo>
                <a:lnTo>
                  <a:pt x="1003630" y="269239"/>
                </a:lnTo>
                <a:lnTo>
                  <a:pt x="1006246" y="266699"/>
                </a:lnTo>
                <a:lnTo>
                  <a:pt x="1036739" y="266699"/>
                </a:lnTo>
                <a:lnTo>
                  <a:pt x="1035939" y="265429"/>
                </a:lnTo>
                <a:lnTo>
                  <a:pt x="1034757" y="264159"/>
                </a:lnTo>
                <a:lnTo>
                  <a:pt x="1035456" y="262889"/>
                </a:lnTo>
                <a:lnTo>
                  <a:pt x="1011415" y="262889"/>
                </a:lnTo>
                <a:lnTo>
                  <a:pt x="1008989" y="257809"/>
                </a:lnTo>
                <a:lnTo>
                  <a:pt x="1007440" y="256539"/>
                </a:lnTo>
                <a:close/>
              </a:path>
              <a:path w="1897379" h="935989">
                <a:moveTo>
                  <a:pt x="1031887" y="271779"/>
                </a:moveTo>
                <a:lnTo>
                  <a:pt x="1029385" y="273049"/>
                </a:lnTo>
                <a:lnTo>
                  <a:pt x="1029081" y="274319"/>
                </a:lnTo>
                <a:lnTo>
                  <a:pt x="1029245" y="275003"/>
                </a:lnTo>
                <a:lnTo>
                  <a:pt x="1029258" y="274319"/>
                </a:lnTo>
                <a:lnTo>
                  <a:pt x="1029614" y="273049"/>
                </a:lnTo>
                <a:lnTo>
                  <a:pt x="1030160" y="273049"/>
                </a:lnTo>
                <a:lnTo>
                  <a:pt x="1031887" y="271779"/>
                </a:lnTo>
                <a:close/>
              </a:path>
              <a:path w="1897379" h="935989">
                <a:moveTo>
                  <a:pt x="859002" y="271779"/>
                </a:moveTo>
                <a:lnTo>
                  <a:pt x="856424" y="271779"/>
                </a:lnTo>
                <a:lnTo>
                  <a:pt x="856424" y="274319"/>
                </a:lnTo>
                <a:lnTo>
                  <a:pt x="859002" y="271779"/>
                </a:lnTo>
                <a:close/>
              </a:path>
              <a:path w="1897379" h="935989">
                <a:moveTo>
                  <a:pt x="882891" y="273049"/>
                </a:moveTo>
                <a:lnTo>
                  <a:pt x="881176" y="274319"/>
                </a:lnTo>
                <a:lnTo>
                  <a:pt x="883204" y="274319"/>
                </a:lnTo>
                <a:lnTo>
                  <a:pt x="882891" y="273049"/>
                </a:lnTo>
                <a:close/>
              </a:path>
              <a:path w="1897379" h="935989">
                <a:moveTo>
                  <a:pt x="954735" y="269239"/>
                </a:moveTo>
                <a:lnTo>
                  <a:pt x="954125" y="273049"/>
                </a:lnTo>
                <a:lnTo>
                  <a:pt x="955522" y="273049"/>
                </a:lnTo>
                <a:lnTo>
                  <a:pt x="954735" y="269239"/>
                </a:lnTo>
                <a:close/>
              </a:path>
              <a:path w="1897379" h="935989">
                <a:moveTo>
                  <a:pt x="957389" y="270509"/>
                </a:moveTo>
                <a:lnTo>
                  <a:pt x="956919" y="273049"/>
                </a:lnTo>
                <a:lnTo>
                  <a:pt x="958195" y="273049"/>
                </a:lnTo>
                <a:lnTo>
                  <a:pt x="958748" y="271779"/>
                </a:lnTo>
                <a:lnTo>
                  <a:pt x="957389" y="270509"/>
                </a:lnTo>
                <a:close/>
              </a:path>
              <a:path w="1897379" h="935989">
                <a:moveTo>
                  <a:pt x="1036675" y="269239"/>
                </a:moveTo>
                <a:lnTo>
                  <a:pt x="1023137" y="269239"/>
                </a:lnTo>
                <a:lnTo>
                  <a:pt x="1025512" y="270509"/>
                </a:lnTo>
                <a:lnTo>
                  <a:pt x="1027709" y="273049"/>
                </a:lnTo>
                <a:lnTo>
                  <a:pt x="1029385" y="273049"/>
                </a:lnTo>
                <a:lnTo>
                  <a:pt x="1031887" y="271779"/>
                </a:lnTo>
                <a:lnTo>
                  <a:pt x="1035304" y="271779"/>
                </a:lnTo>
                <a:lnTo>
                  <a:pt x="1035456" y="270509"/>
                </a:lnTo>
                <a:lnTo>
                  <a:pt x="1036675" y="269239"/>
                </a:lnTo>
                <a:close/>
              </a:path>
              <a:path w="1897379" h="935989">
                <a:moveTo>
                  <a:pt x="1037450" y="266699"/>
                </a:moveTo>
                <a:lnTo>
                  <a:pt x="1006246" y="266699"/>
                </a:lnTo>
                <a:lnTo>
                  <a:pt x="1010767" y="267969"/>
                </a:lnTo>
                <a:lnTo>
                  <a:pt x="1020762" y="267969"/>
                </a:lnTo>
                <a:lnTo>
                  <a:pt x="1020762" y="269239"/>
                </a:lnTo>
                <a:lnTo>
                  <a:pt x="1036675" y="269239"/>
                </a:lnTo>
                <a:lnTo>
                  <a:pt x="1035456" y="270509"/>
                </a:lnTo>
                <a:lnTo>
                  <a:pt x="1035304" y="271779"/>
                </a:lnTo>
                <a:lnTo>
                  <a:pt x="1031887" y="271779"/>
                </a:lnTo>
                <a:lnTo>
                  <a:pt x="1030160" y="273049"/>
                </a:lnTo>
                <a:lnTo>
                  <a:pt x="1044219" y="273049"/>
                </a:lnTo>
                <a:lnTo>
                  <a:pt x="1043051" y="270509"/>
                </a:lnTo>
                <a:lnTo>
                  <a:pt x="1038148" y="270509"/>
                </a:lnTo>
                <a:lnTo>
                  <a:pt x="1038038" y="269774"/>
                </a:lnTo>
                <a:lnTo>
                  <a:pt x="1037450" y="269239"/>
                </a:lnTo>
                <a:lnTo>
                  <a:pt x="1037450" y="266699"/>
                </a:lnTo>
                <a:close/>
              </a:path>
              <a:path w="1897379" h="935989">
                <a:moveTo>
                  <a:pt x="1710097" y="233679"/>
                </a:moveTo>
                <a:lnTo>
                  <a:pt x="1039977" y="233679"/>
                </a:lnTo>
                <a:lnTo>
                  <a:pt x="1040828" y="237489"/>
                </a:lnTo>
                <a:lnTo>
                  <a:pt x="1043330" y="238759"/>
                </a:lnTo>
                <a:lnTo>
                  <a:pt x="1045819" y="238759"/>
                </a:lnTo>
                <a:lnTo>
                  <a:pt x="1047534" y="240029"/>
                </a:lnTo>
                <a:lnTo>
                  <a:pt x="1042403" y="240029"/>
                </a:lnTo>
                <a:lnTo>
                  <a:pt x="1041933" y="241299"/>
                </a:lnTo>
                <a:lnTo>
                  <a:pt x="1037043" y="242569"/>
                </a:lnTo>
                <a:lnTo>
                  <a:pt x="1037234" y="242569"/>
                </a:lnTo>
                <a:lnTo>
                  <a:pt x="1036535" y="243839"/>
                </a:lnTo>
                <a:lnTo>
                  <a:pt x="1037793" y="245109"/>
                </a:lnTo>
                <a:lnTo>
                  <a:pt x="1036104" y="246379"/>
                </a:lnTo>
                <a:lnTo>
                  <a:pt x="1034757" y="248919"/>
                </a:lnTo>
                <a:lnTo>
                  <a:pt x="1033830" y="248919"/>
                </a:lnTo>
                <a:lnTo>
                  <a:pt x="1033602" y="251459"/>
                </a:lnTo>
                <a:lnTo>
                  <a:pt x="1033945" y="251459"/>
                </a:lnTo>
                <a:lnTo>
                  <a:pt x="1034173" y="253999"/>
                </a:lnTo>
                <a:lnTo>
                  <a:pt x="1034427" y="253999"/>
                </a:lnTo>
                <a:lnTo>
                  <a:pt x="1036040" y="256539"/>
                </a:lnTo>
                <a:lnTo>
                  <a:pt x="1034529" y="256539"/>
                </a:lnTo>
                <a:lnTo>
                  <a:pt x="1033437" y="257809"/>
                </a:lnTo>
                <a:lnTo>
                  <a:pt x="1033640" y="259079"/>
                </a:lnTo>
                <a:lnTo>
                  <a:pt x="1033805" y="259079"/>
                </a:lnTo>
                <a:lnTo>
                  <a:pt x="1033911" y="259503"/>
                </a:lnTo>
                <a:lnTo>
                  <a:pt x="1035456" y="261619"/>
                </a:lnTo>
                <a:lnTo>
                  <a:pt x="1035456" y="262889"/>
                </a:lnTo>
                <a:lnTo>
                  <a:pt x="1034757" y="264159"/>
                </a:lnTo>
                <a:lnTo>
                  <a:pt x="1035939" y="265429"/>
                </a:lnTo>
                <a:lnTo>
                  <a:pt x="1036739" y="266699"/>
                </a:lnTo>
                <a:lnTo>
                  <a:pt x="1037564" y="266699"/>
                </a:lnTo>
                <a:lnTo>
                  <a:pt x="1037475" y="269239"/>
                </a:lnTo>
                <a:lnTo>
                  <a:pt x="1037958" y="269239"/>
                </a:lnTo>
                <a:lnTo>
                  <a:pt x="1038038" y="269774"/>
                </a:lnTo>
                <a:lnTo>
                  <a:pt x="1038847" y="270509"/>
                </a:lnTo>
                <a:lnTo>
                  <a:pt x="1043051" y="270509"/>
                </a:lnTo>
                <a:lnTo>
                  <a:pt x="1044219" y="273049"/>
                </a:lnTo>
                <a:lnTo>
                  <a:pt x="1045146" y="273049"/>
                </a:lnTo>
                <a:lnTo>
                  <a:pt x="1046441" y="271779"/>
                </a:lnTo>
                <a:lnTo>
                  <a:pt x="1611337" y="271779"/>
                </a:lnTo>
                <a:lnTo>
                  <a:pt x="1613357" y="270509"/>
                </a:lnTo>
                <a:lnTo>
                  <a:pt x="1613763" y="269239"/>
                </a:lnTo>
                <a:lnTo>
                  <a:pt x="1614690" y="266699"/>
                </a:lnTo>
                <a:lnTo>
                  <a:pt x="1618424" y="265429"/>
                </a:lnTo>
                <a:lnTo>
                  <a:pt x="1625117" y="259079"/>
                </a:lnTo>
                <a:lnTo>
                  <a:pt x="1626755" y="257809"/>
                </a:lnTo>
                <a:lnTo>
                  <a:pt x="1628317" y="255269"/>
                </a:lnTo>
                <a:lnTo>
                  <a:pt x="1633283" y="252729"/>
                </a:lnTo>
                <a:lnTo>
                  <a:pt x="1633448" y="250189"/>
                </a:lnTo>
                <a:lnTo>
                  <a:pt x="1639290" y="247649"/>
                </a:lnTo>
                <a:lnTo>
                  <a:pt x="1647228" y="245109"/>
                </a:lnTo>
                <a:lnTo>
                  <a:pt x="1672115" y="245109"/>
                </a:lnTo>
                <a:lnTo>
                  <a:pt x="1672844" y="243839"/>
                </a:lnTo>
                <a:lnTo>
                  <a:pt x="1700514" y="243839"/>
                </a:lnTo>
                <a:lnTo>
                  <a:pt x="1703501" y="238759"/>
                </a:lnTo>
                <a:lnTo>
                  <a:pt x="1707083" y="236219"/>
                </a:lnTo>
                <a:lnTo>
                  <a:pt x="1710097" y="233679"/>
                </a:lnTo>
                <a:close/>
              </a:path>
              <a:path w="1897379" h="935989">
                <a:moveTo>
                  <a:pt x="1748095" y="270509"/>
                </a:moveTo>
                <a:lnTo>
                  <a:pt x="1745157" y="270509"/>
                </a:lnTo>
                <a:lnTo>
                  <a:pt x="1746021" y="273049"/>
                </a:lnTo>
                <a:lnTo>
                  <a:pt x="1748095" y="270509"/>
                </a:lnTo>
                <a:close/>
              </a:path>
              <a:path w="1897379" h="935989">
                <a:moveTo>
                  <a:pt x="185661" y="266699"/>
                </a:moveTo>
                <a:lnTo>
                  <a:pt x="184150" y="266699"/>
                </a:lnTo>
                <a:lnTo>
                  <a:pt x="185318" y="270509"/>
                </a:lnTo>
                <a:lnTo>
                  <a:pt x="188112" y="271779"/>
                </a:lnTo>
                <a:lnTo>
                  <a:pt x="190220" y="271779"/>
                </a:lnTo>
                <a:lnTo>
                  <a:pt x="188696" y="269239"/>
                </a:lnTo>
                <a:lnTo>
                  <a:pt x="185432" y="269239"/>
                </a:lnTo>
                <a:lnTo>
                  <a:pt x="185661" y="266699"/>
                </a:lnTo>
                <a:close/>
              </a:path>
              <a:path w="1897379" h="935989">
                <a:moveTo>
                  <a:pt x="860861" y="270764"/>
                </a:moveTo>
                <a:lnTo>
                  <a:pt x="859002" y="271779"/>
                </a:lnTo>
                <a:lnTo>
                  <a:pt x="860879" y="271779"/>
                </a:lnTo>
                <a:lnTo>
                  <a:pt x="860861" y="270764"/>
                </a:lnTo>
                <a:close/>
              </a:path>
              <a:path w="1897379" h="935989">
                <a:moveTo>
                  <a:pt x="878535" y="270509"/>
                </a:moveTo>
                <a:lnTo>
                  <a:pt x="876274" y="271779"/>
                </a:lnTo>
                <a:lnTo>
                  <a:pt x="879415" y="271779"/>
                </a:lnTo>
                <a:lnTo>
                  <a:pt x="878535" y="270509"/>
                </a:lnTo>
                <a:close/>
              </a:path>
              <a:path w="1897379" h="935989">
                <a:moveTo>
                  <a:pt x="924229" y="238759"/>
                </a:moveTo>
                <a:lnTo>
                  <a:pt x="922591" y="240029"/>
                </a:lnTo>
                <a:lnTo>
                  <a:pt x="923213" y="242569"/>
                </a:lnTo>
                <a:lnTo>
                  <a:pt x="948207" y="242569"/>
                </a:lnTo>
                <a:lnTo>
                  <a:pt x="948664" y="246379"/>
                </a:lnTo>
                <a:lnTo>
                  <a:pt x="950163" y="246379"/>
                </a:lnTo>
                <a:lnTo>
                  <a:pt x="950671" y="247649"/>
                </a:lnTo>
                <a:lnTo>
                  <a:pt x="950620" y="251459"/>
                </a:lnTo>
                <a:lnTo>
                  <a:pt x="951318" y="252729"/>
                </a:lnTo>
                <a:lnTo>
                  <a:pt x="954735" y="256539"/>
                </a:lnTo>
                <a:lnTo>
                  <a:pt x="953427" y="257809"/>
                </a:lnTo>
                <a:lnTo>
                  <a:pt x="956373" y="261619"/>
                </a:lnTo>
                <a:lnTo>
                  <a:pt x="955903" y="262889"/>
                </a:lnTo>
                <a:lnTo>
                  <a:pt x="959180" y="266699"/>
                </a:lnTo>
                <a:lnTo>
                  <a:pt x="959332" y="266699"/>
                </a:lnTo>
                <a:lnTo>
                  <a:pt x="957935" y="270509"/>
                </a:lnTo>
                <a:lnTo>
                  <a:pt x="966343" y="270509"/>
                </a:lnTo>
                <a:lnTo>
                  <a:pt x="967587" y="271779"/>
                </a:lnTo>
                <a:lnTo>
                  <a:pt x="968209" y="269239"/>
                </a:lnTo>
                <a:lnTo>
                  <a:pt x="974979" y="269239"/>
                </a:lnTo>
                <a:lnTo>
                  <a:pt x="975601" y="265429"/>
                </a:lnTo>
                <a:lnTo>
                  <a:pt x="976464" y="265429"/>
                </a:lnTo>
                <a:lnTo>
                  <a:pt x="977480" y="261619"/>
                </a:lnTo>
                <a:lnTo>
                  <a:pt x="978877" y="259079"/>
                </a:lnTo>
                <a:lnTo>
                  <a:pt x="978789" y="253999"/>
                </a:lnTo>
                <a:lnTo>
                  <a:pt x="979271" y="251459"/>
                </a:lnTo>
                <a:lnTo>
                  <a:pt x="979728" y="250189"/>
                </a:lnTo>
                <a:lnTo>
                  <a:pt x="953338" y="250189"/>
                </a:lnTo>
                <a:lnTo>
                  <a:pt x="951941" y="248919"/>
                </a:lnTo>
                <a:lnTo>
                  <a:pt x="953422" y="248919"/>
                </a:lnTo>
                <a:lnTo>
                  <a:pt x="953507" y="247649"/>
                </a:lnTo>
                <a:lnTo>
                  <a:pt x="953592" y="243839"/>
                </a:lnTo>
                <a:lnTo>
                  <a:pt x="954582" y="242569"/>
                </a:lnTo>
                <a:lnTo>
                  <a:pt x="954087" y="240029"/>
                </a:lnTo>
                <a:lnTo>
                  <a:pt x="927036" y="240029"/>
                </a:lnTo>
                <a:lnTo>
                  <a:pt x="924229" y="238759"/>
                </a:lnTo>
                <a:close/>
              </a:path>
              <a:path w="1897379" h="935989">
                <a:moveTo>
                  <a:pt x="876973" y="267969"/>
                </a:moveTo>
                <a:lnTo>
                  <a:pt x="860628" y="267969"/>
                </a:lnTo>
                <a:lnTo>
                  <a:pt x="860861" y="270764"/>
                </a:lnTo>
                <a:lnTo>
                  <a:pt x="861326" y="270509"/>
                </a:lnTo>
                <a:lnTo>
                  <a:pt x="874522" y="270509"/>
                </a:lnTo>
                <a:lnTo>
                  <a:pt x="875106" y="269239"/>
                </a:lnTo>
                <a:lnTo>
                  <a:pt x="876973" y="267969"/>
                </a:lnTo>
                <a:close/>
              </a:path>
              <a:path w="1897379" h="935989">
                <a:moveTo>
                  <a:pt x="179362" y="264159"/>
                </a:moveTo>
                <a:lnTo>
                  <a:pt x="177952" y="266699"/>
                </a:lnTo>
                <a:lnTo>
                  <a:pt x="178295" y="270509"/>
                </a:lnTo>
                <a:lnTo>
                  <a:pt x="180174" y="270509"/>
                </a:lnTo>
                <a:lnTo>
                  <a:pt x="180746" y="266699"/>
                </a:lnTo>
                <a:lnTo>
                  <a:pt x="190093" y="266699"/>
                </a:lnTo>
                <a:lnTo>
                  <a:pt x="190715" y="265429"/>
                </a:lnTo>
                <a:lnTo>
                  <a:pt x="181571" y="265429"/>
                </a:lnTo>
                <a:lnTo>
                  <a:pt x="179362" y="264159"/>
                </a:lnTo>
                <a:close/>
              </a:path>
              <a:path w="1897379" h="935989">
                <a:moveTo>
                  <a:pt x="184150" y="266699"/>
                </a:moveTo>
                <a:lnTo>
                  <a:pt x="180746" y="266699"/>
                </a:lnTo>
                <a:lnTo>
                  <a:pt x="181927" y="270509"/>
                </a:lnTo>
                <a:lnTo>
                  <a:pt x="184150" y="266699"/>
                </a:lnTo>
                <a:close/>
              </a:path>
              <a:path w="1897379" h="935989">
                <a:moveTo>
                  <a:pt x="948740" y="269239"/>
                </a:moveTo>
                <a:lnTo>
                  <a:pt x="945794" y="269239"/>
                </a:lnTo>
                <a:lnTo>
                  <a:pt x="948359" y="270509"/>
                </a:lnTo>
                <a:lnTo>
                  <a:pt x="948740" y="269239"/>
                </a:lnTo>
                <a:close/>
              </a:path>
              <a:path w="1897379" h="935989">
                <a:moveTo>
                  <a:pt x="974979" y="269239"/>
                </a:moveTo>
                <a:lnTo>
                  <a:pt x="970457" y="269239"/>
                </a:lnTo>
                <a:lnTo>
                  <a:pt x="972261" y="270509"/>
                </a:lnTo>
                <a:lnTo>
                  <a:pt x="974051" y="270509"/>
                </a:lnTo>
                <a:lnTo>
                  <a:pt x="974979" y="269239"/>
                </a:lnTo>
                <a:close/>
              </a:path>
              <a:path w="1897379" h="935989">
                <a:moveTo>
                  <a:pt x="1037958" y="269239"/>
                </a:moveTo>
                <a:lnTo>
                  <a:pt x="1037450" y="269239"/>
                </a:lnTo>
                <a:lnTo>
                  <a:pt x="1038038" y="269774"/>
                </a:lnTo>
                <a:lnTo>
                  <a:pt x="1037958" y="269239"/>
                </a:lnTo>
                <a:close/>
              </a:path>
              <a:path w="1897379" h="935989">
                <a:moveTo>
                  <a:pt x="167746" y="256042"/>
                </a:moveTo>
                <a:lnTo>
                  <a:pt x="167563" y="259079"/>
                </a:lnTo>
                <a:lnTo>
                  <a:pt x="170129" y="261619"/>
                </a:lnTo>
                <a:lnTo>
                  <a:pt x="173875" y="262889"/>
                </a:lnTo>
                <a:lnTo>
                  <a:pt x="172466" y="265429"/>
                </a:lnTo>
                <a:lnTo>
                  <a:pt x="175234" y="266699"/>
                </a:lnTo>
                <a:lnTo>
                  <a:pt x="175158" y="269239"/>
                </a:lnTo>
                <a:lnTo>
                  <a:pt x="177012" y="269239"/>
                </a:lnTo>
                <a:lnTo>
                  <a:pt x="176669" y="265429"/>
                </a:lnTo>
                <a:lnTo>
                  <a:pt x="174574" y="261619"/>
                </a:lnTo>
                <a:lnTo>
                  <a:pt x="175031" y="259079"/>
                </a:lnTo>
                <a:lnTo>
                  <a:pt x="174447" y="259079"/>
                </a:lnTo>
                <a:lnTo>
                  <a:pt x="170954" y="257809"/>
                </a:lnTo>
                <a:lnTo>
                  <a:pt x="171303" y="256539"/>
                </a:lnTo>
                <a:lnTo>
                  <a:pt x="168719" y="256539"/>
                </a:lnTo>
                <a:lnTo>
                  <a:pt x="167746" y="256042"/>
                </a:lnTo>
                <a:close/>
              </a:path>
              <a:path w="1897379" h="935989">
                <a:moveTo>
                  <a:pt x="857669" y="259079"/>
                </a:moveTo>
                <a:lnTo>
                  <a:pt x="854557" y="261619"/>
                </a:lnTo>
                <a:lnTo>
                  <a:pt x="857910" y="262889"/>
                </a:lnTo>
                <a:lnTo>
                  <a:pt x="861949" y="262889"/>
                </a:lnTo>
                <a:lnTo>
                  <a:pt x="858367" y="265429"/>
                </a:lnTo>
                <a:lnTo>
                  <a:pt x="857592" y="269239"/>
                </a:lnTo>
                <a:lnTo>
                  <a:pt x="860628" y="267969"/>
                </a:lnTo>
                <a:lnTo>
                  <a:pt x="876973" y="267969"/>
                </a:lnTo>
                <a:lnTo>
                  <a:pt x="878840" y="266699"/>
                </a:lnTo>
                <a:lnTo>
                  <a:pt x="880587" y="261619"/>
                </a:lnTo>
                <a:lnTo>
                  <a:pt x="860082" y="261619"/>
                </a:lnTo>
                <a:lnTo>
                  <a:pt x="858532" y="260349"/>
                </a:lnTo>
                <a:lnTo>
                  <a:pt x="857669" y="259079"/>
                </a:lnTo>
                <a:close/>
              </a:path>
              <a:path w="1897379" h="935989">
                <a:moveTo>
                  <a:pt x="980897" y="261619"/>
                </a:moveTo>
                <a:lnTo>
                  <a:pt x="980033" y="261619"/>
                </a:lnTo>
                <a:lnTo>
                  <a:pt x="976464" y="265429"/>
                </a:lnTo>
                <a:lnTo>
                  <a:pt x="975601" y="265429"/>
                </a:lnTo>
                <a:lnTo>
                  <a:pt x="976617" y="267969"/>
                </a:lnTo>
                <a:lnTo>
                  <a:pt x="977696" y="269239"/>
                </a:lnTo>
                <a:lnTo>
                  <a:pt x="979335" y="265429"/>
                </a:lnTo>
                <a:lnTo>
                  <a:pt x="980897" y="261619"/>
                </a:lnTo>
                <a:close/>
              </a:path>
              <a:path w="1897379" h="935989">
                <a:moveTo>
                  <a:pt x="1006246" y="266699"/>
                </a:moveTo>
                <a:lnTo>
                  <a:pt x="1003630" y="269239"/>
                </a:lnTo>
                <a:lnTo>
                  <a:pt x="1016965" y="269239"/>
                </a:lnTo>
                <a:lnTo>
                  <a:pt x="1013625" y="267969"/>
                </a:lnTo>
                <a:lnTo>
                  <a:pt x="1010767" y="267969"/>
                </a:lnTo>
                <a:lnTo>
                  <a:pt x="1006246" y="266699"/>
                </a:lnTo>
                <a:close/>
              </a:path>
              <a:path w="1897379" h="935989">
                <a:moveTo>
                  <a:pt x="1020762" y="267969"/>
                </a:moveTo>
                <a:lnTo>
                  <a:pt x="1013625" y="267969"/>
                </a:lnTo>
                <a:lnTo>
                  <a:pt x="1016965" y="269239"/>
                </a:lnTo>
                <a:lnTo>
                  <a:pt x="1020762" y="267969"/>
                </a:lnTo>
                <a:close/>
              </a:path>
              <a:path w="1897379" h="935989">
                <a:moveTo>
                  <a:pt x="1020762" y="267969"/>
                </a:moveTo>
                <a:lnTo>
                  <a:pt x="1016965" y="269239"/>
                </a:lnTo>
                <a:lnTo>
                  <a:pt x="1020762" y="269239"/>
                </a:lnTo>
                <a:lnTo>
                  <a:pt x="1020762" y="267969"/>
                </a:lnTo>
                <a:close/>
              </a:path>
              <a:path w="1897379" h="935989">
                <a:moveTo>
                  <a:pt x="1037471" y="268778"/>
                </a:moveTo>
                <a:lnTo>
                  <a:pt x="1037450" y="269239"/>
                </a:lnTo>
                <a:lnTo>
                  <a:pt x="1037471" y="268778"/>
                </a:lnTo>
                <a:close/>
              </a:path>
              <a:path w="1897379" h="935989">
                <a:moveTo>
                  <a:pt x="564324" y="265429"/>
                </a:moveTo>
                <a:lnTo>
                  <a:pt x="559193" y="265429"/>
                </a:lnTo>
                <a:lnTo>
                  <a:pt x="562444" y="267969"/>
                </a:lnTo>
                <a:lnTo>
                  <a:pt x="564324" y="265429"/>
                </a:lnTo>
                <a:close/>
              </a:path>
              <a:path w="1897379" h="935989">
                <a:moveTo>
                  <a:pt x="71234" y="260349"/>
                </a:moveTo>
                <a:lnTo>
                  <a:pt x="69608" y="262889"/>
                </a:lnTo>
                <a:lnTo>
                  <a:pt x="70993" y="266699"/>
                </a:lnTo>
                <a:lnTo>
                  <a:pt x="74269" y="264159"/>
                </a:lnTo>
                <a:lnTo>
                  <a:pt x="78879" y="264159"/>
                </a:lnTo>
                <a:lnTo>
                  <a:pt x="81267" y="262889"/>
                </a:lnTo>
                <a:lnTo>
                  <a:pt x="81970" y="261619"/>
                </a:lnTo>
                <a:lnTo>
                  <a:pt x="73914" y="261619"/>
                </a:lnTo>
                <a:lnTo>
                  <a:pt x="71234" y="260349"/>
                </a:lnTo>
                <a:close/>
              </a:path>
              <a:path w="1897379" h="935989">
                <a:moveTo>
                  <a:pt x="78879" y="264159"/>
                </a:moveTo>
                <a:lnTo>
                  <a:pt x="74269" y="264159"/>
                </a:lnTo>
                <a:lnTo>
                  <a:pt x="74383" y="265429"/>
                </a:lnTo>
                <a:lnTo>
                  <a:pt x="76492" y="265429"/>
                </a:lnTo>
                <a:lnTo>
                  <a:pt x="78879" y="264159"/>
                </a:lnTo>
                <a:close/>
              </a:path>
              <a:path w="1897379" h="935989">
                <a:moveTo>
                  <a:pt x="184832" y="255269"/>
                </a:moveTo>
                <a:lnTo>
                  <a:pt x="180746" y="255269"/>
                </a:lnTo>
                <a:lnTo>
                  <a:pt x="182626" y="257809"/>
                </a:lnTo>
                <a:lnTo>
                  <a:pt x="184023" y="262889"/>
                </a:lnTo>
                <a:lnTo>
                  <a:pt x="181571" y="262889"/>
                </a:lnTo>
                <a:lnTo>
                  <a:pt x="181571" y="265429"/>
                </a:lnTo>
                <a:lnTo>
                  <a:pt x="190715" y="265429"/>
                </a:lnTo>
                <a:lnTo>
                  <a:pt x="184832" y="255269"/>
                </a:lnTo>
                <a:close/>
              </a:path>
              <a:path w="1897379" h="935989">
                <a:moveTo>
                  <a:pt x="945870" y="257809"/>
                </a:moveTo>
                <a:lnTo>
                  <a:pt x="943063" y="259079"/>
                </a:lnTo>
                <a:lnTo>
                  <a:pt x="942594" y="262889"/>
                </a:lnTo>
                <a:lnTo>
                  <a:pt x="939088" y="262889"/>
                </a:lnTo>
                <a:lnTo>
                  <a:pt x="940968" y="264159"/>
                </a:lnTo>
                <a:lnTo>
                  <a:pt x="938936" y="265429"/>
                </a:lnTo>
                <a:lnTo>
                  <a:pt x="945318" y="265429"/>
                </a:lnTo>
                <a:lnTo>
                  <a:pt x="945159" y="264159"/>
                </a:lnTo>
                <a:lnTo>
                  <a:pt x="947039" y="262889"/>
                </a:lnTo>
                <a:lnTo>
                  <a:pt x="942594" y="262889"/>
                </a:lnTo>
                <a:lnTo>
                  <a:pt x="940346" y="261619"/>
                </a:lnTo>
                <a:lnTo>
                  <a:pt x="947166" y="261619"/>
                </a:lnTo>
                <a:lnTo>
                  <a:pt x="947420" y="259079"/>
                </a:lnTo>
                <a:lnTo>
                  <a:pt x="945870" y="257809"/>
                </a:lnTo>
                <a:close/>
              </a:path>
              <a:path w="1897379" h="935989">
                <a:moveTo>
                  <a:pt x="992263" y="256539"/>
                </a:moveTo>
                <a:lnTo>
                  <a:pt x="986345" y="257809"/>
                </a:lnTo>
                <a:lnTo>
                  <a:pt x="984961" y="262889"/>
                </a:lnTo>
                <a:lnTo>
                  <a:pt x="985723" y="264159"/>
                </a:lnTo>
                <a:lnTo>
                  <a:pt x="986345" y="265429"/>
                </a:lnTo>
                <a:lnTo>
                  <a:pt x="992263" y="256539"/>
                </a:lnTo>
                <a:close/>
              </a:path>
              <a:path w="1897379" h="935989">
                <a:moveTo>
                  <a:pt x="175310" y="246379"/>
                </a:moveTo>
                <a:lnTo>
                  <a:pt x="171653" y="246379"/>
                </a:lnTo>
                <a:lnTo>
                  <a:pt x="175844" y="251459"/>
                </a:lnTo>
                <a:lnTo>
                  <a:pt x="175844" y="255269"/>
                </a:lnTo>
                <a:lnTo>
                  <a:pt x="174447" y="259079"/>
                </a:lnTo>
                <a:lnTo>
                  <a:pt x="175031" y="259079"/>
                </a:lnTo>
                <a:lnTo>
                  <a:pt x="177838" y="260349"/>
                </a:lnTo>
                <a:lnTo>
                  <a:pt x="176428" y="262889"/>
                </a:lnTo>
                <a:lnTo>
                  <a:pt x="177838" y="264159"/>
                </a:lnTo>
                <a:lnTo>
                  <a:pt x="178650" y="262889"/>
                </a:lnTo>
                <a:lnTo>
                  <a:pt x="181927" y="260349"/>
                </a:lnTo>
                <a:lnTo>
                  <a:pt x="179590" y="257809"/>
                </a:lnTo>
                <a:lnTo>
                  <a:pt x="180746" y="255269"/>
                </a:lnTo>
                <a:lnTo>
                  <a:pt x="184832" y="255269"/>
                </a:lnTo>
                <a:lnTo>
                  <a:pt x="182626" y="251459"/>
                </a:lnTo>
                <a:lnTo>
                  <a:pt x="175310" y="247649"/>
                </a:lnTo>
                <a:lnTo>
                  <a:pt x="175310" y="246379"/>
                </a:lnTo>
                <a:close/>
              </a:path>
              <a:path w="1897379" h="935989">
                <a:moveTo>
                  <a:pt x="409498" y="261619"/>
                </a:moveTo>
                <a:lnTo>
                  <a:pt x="405295" y="261619"/>
                </a:lnTo>
                <a:lnTo>
                  <a:pt x="400380" y="264159"/>
                </a:lnTo>
                <a:lnTo>
                  <a:pt x="412991" y="264159"/>
                </a:lnTo>
                <a:lnTo>
                  <a:pt x="409498" y="261619"/>
                </a:lnTo>
                <a:close/>
              </a:path>
              <a:path w="1897379" h="935989">
                <a:moveTo>
                  <a:pt x="1023327" y="255269"/>
                </a:moveTo>
                <a:lnTo>
                  <a:pt x="1017651" y="255269"/>
                </a:lnTo>
                <a:lnTo>
                  <a:pt x="1016215" y="257809"/>
                </a:lnTo>
                <a:lnTo>
                  <a:pt x="1017257" y="257809"/>
                </a:lnTo>
                <a:lnTo>
                  <a:pt x="1017092" y="262889"/>
                </a:lnTo>
                <a:lnTo>
                  <a:pt x="1035456" y="262889"/>
                </a:lnTo>
                <a:lnTo>
                  <a:pt x="1035456" y="261619"/>
                </a:lnTo>
                <a:lnTo>
                  <a:pt x="1034122" y="260349"/>
                </a:lnTo>
                <a:lnTo>
                  <a:pt x="1033911" y="259503"/>
                </a:lnTo>
                <a:lnTo>
                  <a:pt x="1033602" y="259079"/>
                </a:lnTo>
                <a:lnTo>
                  <a:pt x="1027684" y="259079"/>
                </a:lnTo>
                <a:lnTo>
                  <a:pt x="1023327" y="255269"/>
                </a:lnTo>
                <a:close/>
              </a:path>
              <a:path w="1897379" h="935989">
                <a:moveTo>
                  <a:pt x="83146" y="251459"/>
                </a:moveTo>
                <a:lnTo>
                  <a:pt x="81267" y="252729"/>
                </a:lnTo>
                <a:lnTo>
                  <a:pt x="76606" y="257809"/>
                </a:lnTo>
                <a:lnTo>
                  <a:pt x="74612" y="259079"/>
                </a:lnTo>
                <a:lnTo>
                  <a:pt x="73914" y="261619"/>
                </a:lnTo>
                <a:lnTo>
                  <a:pt x="81970" y="261619"/>
                </a:lnTo>
                <a:lnTo>
                  <a:pt x="83375" y="259079"/>
                </a:lnTo>
                <a:lnTo>
                  <a:pt x="80454" y="259079"/>
                </a:lnTo>
                <a:lnTo>
                  <a:pt x="80225" y="256539"/>
                </a:lnTo>
                <a:lnTo>
                  <a:pt x="82791" y="256539"/>
                </a:lnTo>
                <a:lnTo>
                  <a:pt x="84074" y="255269"/>
                </a:lnTo>
                <a:lnTo>
                  <a:pt x="85356" y="255269"/>
                </a:lnTo>
                <a:lnTo>
                  <a:pt x="82905" y="253999"/>
                </a:lnTo>
                <a:lnTo>
                  <a:pt x="83146" y="251459"/>
                </a:lnTo>
                <a:close/>
              </a:path>
              <a:path w="1897379" h="935989">
                <a:moveTo>
                  <a:pt x="863828" y="251459"/>
                </a:moveTo>
                <a:lnTo>
                  <a:pt x="862888" y="253999"/>
                </a:lnTo>
                <a:lnTo>
                  <a:pt x="863041" y="257809"/>
                </a:lnTo>
                <a:lnTo>
                  <a:pt x="860171" y="257809"/>
                </a:lnTo>
                <a:lnTo>
                  <a:pt x="861098" y="260349"/>
                </a:lnTo>
                <a:lnTo>
                  <a:pt x="860082" y="261619"/>
                </a:lnTo>
                <a:lnTo>
                  <a:pt x="880587" y="261619"/>
                </a:lnTo>
                <a:lnTo>
                  <a:pt x="881024" y="260349"/>
                </a:lnTo>
                <a:lnTo>
                  <a:pt x="881024" y="259079"/>
                </a:lnTo>
                <a:lnTo>
                  <a:pt x="869734" y="259079"/>
                </a:lnTo>
                <a:lnTo>
                  <a:pt x="868184" y="257809"/>
                </a:lnTo>
                <a:lnTo>
                  <a:pt x="870826" y="256539"/>
                </a:lnTo>
                <a:lnTo>
                  <a:pt x="873633" y="253999"/>
                </a:lnTo>
                <a:lnTo>
                  <a:pt x="873480" y="252729"/>
                </a:lnTo>
                <a:lnTo>
                  <a:pt x="868654" y="252729"/>
                </a:lnTo>
                <a:lnTo>
                  <a:pt x="863828" y="251459"/>
                </a:lnTo>
                <a:close/>
              </a:path>
              <a:path w="1897379" h="935989">
                <a:moveTo>
                  <a:pt x="1033805" y="259079"/>
                </a:moveTo>
                <a:lnTo>
                  <a:pt x="1033602" y="259079"/>
                </a:lnTo>
                <a:lnTo>
                  <a:pt x="1033911" y="259503"/>
                </a:lnTo>
                <a:lnTo>
                  <a:pt x="1033805" y="259079"/>
                </a:lnTo>
                <a:close/>
              </a:path>
              <a:path w="1897379" h="935989">
                <a:moveTo>
                  <a:pt x="881024" y="257809"/>
                </a:moveTo>
                <a:lnTo>
                  <a:pt x="872845" y="257809"/>
                </a:lnTo>
                <a:lnTo>
                  <a:pt x="869734" y="259079"/>
                </a:lnTo>
                <a:lnTo>
                  <a:pt x="881024" y="259079"/>
                </a:lnTo>
                <a:lnTo>
                  <a:pt x="881024" y="257809"/>
                </a:lnTo>
                <a:close/>
              </a:path>
              <a:path w="1897379" h="935989">
                <a:moveTo>
                  <a:pt x="1034059" y="252729"/>
                </a:moveTo>
                <a:lnTo>
                  <a:pt x="1018108" y="252729"/>
                </a:lnTo>
                <a:lnTo>
                  <a:pt x="1019276" y="253999"/>
                </a:lnTo>
                <a:lnTo>
                  <a:pt x="1017714" y="255269"/>
                </a:lnTo>
                <a:lnTo>
                  <a:pt x="1023327" y="255269"/>
                </a:lnTo>
                <a:lnTo>
                  <a:pt x="1027684" y="259079"/>
                </a:lnTo>
                <a:lnTo>
                  <a:pt x="1033602" y="259079"/>
                </a:lnTo>
                <a:lnTo>
                  <a:pt x="1033119" y="257809"/>
                </a:lnTo>
                <a:lnTo>
                  <a:pt x="1034529" y="256539"/>
                </a:lnTo>
                <a:lnTo>
                  <a:pt x="1036040" y="256539"/>
                </a:lnTo>
                <a:lnTo>
                  <a:pt x="1034427" y="253999"/>
                </a:lnTo>
                <a:lnTo>
                  <a:pt x="1034173" y="253999"/>
                </a:lnTo>
                <a:lnTo>
                  <a:pt x="1034059" y="252729"/>
                </a:lnTo>
                <a:close/>
              </a:path>
              <a:path w="1897379" h="935989">
                <a:moveTo>
                  <a:pt x="1034529" y="256539"/>
                </a:moveTo>
                <a:lnTo>
                  <a:pt x="1033119" y="257809"/>
                </a:lnTo>
                <a:lnTo>
                  <a:pt x="1033602" y="259079"/>
                </a:lnTo>
                <a:lnTo>
                  <a:pt x="1033411" y="257809"/>
                </a:lnTo>
                <a:lnTo>
                  <a:pt x="1034529" y="256539"/>
                </a:lnTo>
                <a:close/>
              </a:path>
              <a:path w="1897379" h="935989">
                <a:moveTo>
                  <a:pt x="1754022" y="220979"/>
                </a:moveTo>
                <a:lnTo>
                  <a:pt x="1752092" y="223519"/>
                </a:lnTo>
                <a:lnTo>
                  <a:pt x="1752244" y="228599"/>
                </a:lnTo>
                <a:lnTo>
                  <a:pt x="1750301" y="229869"/>
                </a:lnTo>
                <a:lnTo>
                  <a:pt x="1752320" y="231139"/>
                </a:lnTo>
                <a:lnTo>
                  <a:pt x="1749818" y="232409"/>
                </a:lnTo>
                <a:lnTo>
                  <a:pt x="1749755" y="234949"/>
                </a:lnTo>
                <a:lnTo>
                  <a:pt x="1746631" y="236219"/>
                </a:lnTo>
                <a:lnTo>
                  <a:pt x="1741411" y="236219"/>
                </a:lnTo>
                <a:lnTo>
                  <a:pt x="1741106" y="240029"/>
                </a:lnTo>
                <a:lnTo>
                  <a:pt x="1738312" y="241299"/>
                </a:lnTo>
                <a:lnTo>
                  <a:pt x="1735658" y="245109"/>
                </a:lnTo>
                <a:lnTo>
                  <a:pt x="1730590" y="247649"/>
                </a:lnTo>
                <a:lnTo>
                  <a:pt x="1723910" y="256539"/>
                </a:lnTo>
                <a:lnTo>
                  <a:pt x="1718614" y="256539"/>
                </a:lnTo>
                <a:lnTo>
                  <a:pt x="1718614" y="259079"/>
                </a:lnTo>
                <a:lnTo>
                  <a:pt x="1741335" y="259079"/>
                </a:lnTo>
                <a:lnTo>
                  <a:pt x="1740001" y="256539"/>
                </a:lnTo>
                <a:lnTo>
                  <a:pt x="1744065" y="251459"/>
                </a:lnTo>
                <a:lnTo>
                  <a:pt x="1746021" y="251459"/>
                </a:lnTo>
                <a:lnTo>
                  <a:pt x="1746948" y="246379"/>
                </a:lnTo>
                <a:lnTo>
                  <a:pt x="1749755" y="243839"/>
                </a:lnTo>
                <a:lnTo>
                  <a:pt x="1751152" y="241299"/>
                </a:lnTo>
                <a:lnTo>
                  <a:pt x="1758934" y="241299"/>
                </a:lnTo>
                <a:lnTo>
                  <a:pt x="1760562" y="237489"/>
                </a:lnTo>
                <a:lnTo>
                  <a:pt x="1791081" y="237489"/>
                </a:lnTo>
                <a:lnTo>
                  <a:pt x="1797697" y="232409"/>
                </a:lnTo>
                <a:lnTo>
                  <a:pt x="1798760" y="232409"/>
                </a:lnTo>
                <a:lnTo>
                  <a:pt x="1799640" y="231139"/>
                </a:lnTo>
                <a:lnTo>
                  <a:pt x="1801355" y="231139"/>
                </a:lnTo>
                <a:lnTo>
                  <a:pt x="1801749" y="229869"/>
                </a:lnTo>
                <a:lnTo>
                  <a:pt x="1805330" y="227329"/>
                </a:lnTo>
                <a:lnTo>
                  <a:pt x="1815134" y="226059"/>
                </a:lnTo>
                <a:lnTo>
                  <a:pt x="1821522" y="222249"/>
                </a:lnTo>
                <a:lnTo>
                  <a:pt x="1758226" y="222249"/>
                </a:lnTo>
                <a:lnTo>
                  <a:pt x="1754022" y="220979"/>
                </a:lnTo>
                <a:close/>
              </a:path>
              <a:path w="1897379" h="935989">
                <a:moveTo>
                  <a:pt x="856424" y="251459"/>
                </a:moveTo>
                <a:lnTo>
                  <a:pt x="852373" y="257809"/>
                </a:lnTo>
                <a:lnTo>
                  <a:pt x="856043" y="257809"/>
                </a:lnTo>
                <a:lnTo>
                  <a:pt x="858443" y="253999"/>
                </a:lnTo>
                <a:lnTo>
                  <a:pt x="856424" y="251459"/>
                </a:lnTo>
                <a:close/>
              </a:path>
              <a:path w="1897379" h="935989">
                <a:moveTo>
                  <a:pt x="167998" y="255269"/>
                </a:moveTo>
                <a:lnTo>
                  <a:pt x="167792" y="255269"/>
                </a:lnTo>
                <a:lnTo>
                  <a:pt x="167746" y="256042"/>
                </a:lnTo>
                <a:lnTo>
                  <a:pt x="168719" y="256539"/>
                </a:lnTo>
                <a:lnTo>
                  <a:pt x="167998" y="255269"/>
                </a:lnTo>
                <a:close/>
              </a:path>
              <a:path w="1897379" h="935989">
                <a:moveTo>
                  <a:pt x="171653" y="255269"/>
                </a:moveTo>
                <a:lnTo>
                  <a:pt x="167998" y="255269"/>
                </a:lnTo>
                <a:lnTo>
                  <a:pt x="168719" y="256539"/>
                </a:lnTo>
                <a:lnTo>
                  <a:pt x="171303" y="256539"/>
                </a:lnTo>
                <a:lnTo>
                  <a:pt x="171653" y="255269"/>
                </a:lnTo>
                <a:close/>
              </a:path>
              <a:path w="1897379" h="935989">
                <a:moveTo>
                  <a:pt x="173748" y="252729"/>
                </a:moveTo>
                <a:lnTo>
                  <a:pt x="169887" y="252729"/>
                </a:lnTo>
                <a:lnTo>
                  <a:pt x="174574" y="256539"/>
                </a:lnTo>
                <a:lnTo>
                  <a:pt x="173748" y="252729"/>
                </a:lnTo>
                <a:close/>
              </a:path>
              <a:path w="1897379" h="935989">
                <a:moveTo>
                  <a:pt x="146342" y="237489"/>
                </a:moveTo>
                <a:lnTo>
                  <a:pt x="144792" y="240029"/>
                </a:lnTo>
                <a:lnTo>
                  <a:pt x="149225" y="240029"/>
                </a:lnTo>
                <a:lnTo>
                  <a:pt x="152971" y="242569"/>
                </a:lnTo>
                <a:lnTo>
                  <a:pt x="151104" y="243839"/>
                </a:lnTo>
                <a:lnTo>
                  <a:pt x="148996" y="246379"/>
                </a:lnTo>
                <a:lnTo>
                  <a:pt x="151218" y="246379"/>
                </a:lnTo>
                <a:lnTo>
                  <a:pt x="154012" y="247649"/>
                </a:lnTo>
                <a:lnTo>
                  <a:pt x="157289" y="247649"/>
                </a:lnTo>
                <a:lnTo>
                  <a:pt x="160324" y="251459"/>
                </a:lnTo>
                <a:lnTo>
                  <a:pt x="161264" y="252729"/>
                </a:lnTo>
                <a:lnTo>
                  <a:pt x="167746" y="256042"/>
                </a:lnTo>
                <a:lnTo>
                  <a:pt x="167792" y="255269"/>
                </a:lnTo>
                <a:lnTo>
                  <a:pt x="167998" y="255269"/>
                </a:lnTo>
                <a:lnTo>
                  <a:pt x="165112" y="250189"/>
                </a:lnTo>
                <a:lnTo>
                  <a:pt x="161607" y="250189"/>
                </a:lnTo>
                <a:lnTo>
                  <a:pt x="160832" y="247649"/>
                </a:lnTo>
                <a:lnTo>
                  <a:pt x="157708" y="243839"/>
                </a:lnTo>
                <a:lnTo>
                  <a:pt x="153974" y="241299"/>
                </a:lnTo>
                <a:lnTo>
                  <a:pt x="153974" y="238759"/>
                </a:lnTo>
                <a:lnTo>
                  <a:pt x="147751" y="238759"/>
                </a:lnTo>
                <a:lnTo>
                  <a:pt x="146342" y="237489"/>
                </a:lnTo>
                <a:close/>
              </a:path>
              <a:path w="1897379" h="935989">
                <a:moveTo>
                  <a:pt x="921905" y="247649"/>
                </a:moveTo>
                <a:lnTo>
                  <a:pt x="919873" y="250189"/>
                </a:lnTo>
                <a:lnTo>
                  <a:pt x="924852" y="252729"/>
                </a:lnTo>
                <a:lnTo>
                  <a:pt x="927963" y="253999"/>
                </a:lnTo>
                <a:lnTo>
                  <a:pt x="929436" y="255269"/>
                </a:lnTo>
                <a:lnTo>
                  <a:pt x="935672" y="255269"/>
                </a:lnTo>
                <a:lnTo>
                  <a:pt x="941590" y="248919"/>
                </a:lnTo>
                <a:lnTo>
                  <a:pt x="923061" y="248919"/>
                </a:lnTo>
                <a:lnTo>
                  <a:pt x="921905" y="247649"/>
                </a:lnTo>
                <a:close/>
              </a:path>
              <a:path w="1897379" h="935989">
                <a:moveTo>
                  <a:pt x="1010716" y="250189"/>
                </a:moveTo>
                <a:lnTo>
                  <a:pt x="1005103" y="251459"/>
                </a:lnTo>
                <a:lnTo>
                  <a:pt x="1004697" y="255269"/>
                </a:lnTo>
                <a:lnTo>
                  <a:pt x="1007198" y="255269"/>
                </a:lnTo>
                <a:lnTo>
                  <a:pt x="1010399" y="252729"/>
                </a:lnTo>
                <a:lnTo>
                  <a:pt x="1011262" y="251459"/>
                </a:lnTo>
                <a:lnTo>
                  <a:pt x="1012113" y="251459"/>
                </a:lnTo>
                <a:lnTo>
                  <a:pt x="1010716" y="250189"/>
                </a:lnTo>
                <a:close/>
              </a:path>
              <a:path w="1897379" h="935989">
                <a:moveTo>
                  <a:pt x="48812" y="248919"/>
                </a:moveTo>
                <a:lnTo>
                  <a:pt x="42037" y="248919"/>
                </a:lnTo>
                <a:lnTo>
                  <a:pt x="46939" y="253999"/>
                </a:lnTo>
                <a:lnTo>
                  <a:pt x="47764" y="253999"/>
                </a:lnTo>
                <a:lnTo>
                  <a:pt x="47764" y="250189"/>
                </a:lnTo>
                <a:lnTo>
                  <a:pt x="48812" y="248919"/>
                </a:lnTo>
                <a:close/>
              </a:path>
              <a:path w="1897379" h="935989">
                <a:moveTo>
                  <a:pt x="175310" y="242569"/>
                </a:moveTo>
                <a:lnTo>
                  <a:pt x="168148" y="242569"/>
                </a:lnTo>
                <a:lnTo>
                  <a:pt x="168148" y="246379"/>
                </a:lnTo>
                <a:lnTo>
                  <a:pt x="165023" y="247649"/>
                </a:lnTo>
                <a:lnTo>
                  <a:pt x="161607" y="250189"/>
                </a:lnTo>
                <a:lnTo>
                  <a:pt x="165112" y="250189"/>
                </a:lnTo>
                <a:lnTo>
                  <a:pt x="170954" y="253999"/>
                </a:lnTo>
                <a:lnTo>
                  <a:pt x="169887" y="252729"/>
                </a:lnTo>
                <a:lnTo>
                  <a:pt x="173748" y="252729"/>
                </a:lnTo>
                <a:lnTo>
                  <a:pt x="171653" y="246379"/>
                </a:lnTo>
                <a:lnTo>
                  <a:pt x="175310" y="246379"/>
                </a:lnTo>
                <a:lnTo>
                  <a:pt x="175310" y="242569"/>
                </a:lnTo>
                <a:close/>
              </a:path>
              <a:path w="1897379" h="935989">
                <a:moveTo>
                  <a:pt x="539216" y="248919"/>
                </a:moveTo>
                <a:lnTo>
                  <a:pt x="537006" y="250189"/>
                </a:lnTo>
                <a:lnTo>
                  <a:pt x="537006" y="252729"/>
                </a:lnTo>
                <a:lnTo>
                  <a:pt x="533260" y="253999"/>
                </a:lnTo>
                <a:lnTo>
                  <a:pt x="558723" y="253999"/>
                </a:lnTo>
                <a:lnTo>
                  <a:pt x="556729" y="252729"/>
                </a:lnTo>
                <a:lnTo>
                  <a:pt x="541083" y="252729"/>
                </a:lnTo>
                <a:lnTo>
                  <a:pt x="539216" y="248919"/>
                </a:lnTo>
                <a:close/>
              </a:path>
              <a:path w="1897379" h="935989">
                <a:moveTo>
                  <a:pt x="1028230" y="242569"/>
                </a:moveTo>
                <a:lnTo>
                  <a:pt x="1022616" y="243839"/>
                </a:lnTo>
                <a:lnTo>
                  <a:pt x="1016939" y="243839"/>
                </a:lnTo>
                <a:lnTo>
                  <a:pt x="1014285" y="246379"/>
                </a:lnTo>
                <a:lnTo>
                  <a:pt x="1010945" y="247649"/>
                </a:lnTo>
                <a:lnTo>
                  <a:pt x="1013904" y="248919"/>
                </a:lnTo>
                <a:lnTo>
                  <a:pt x="1012418" y="250189"/>
                </a:lnTo>
                <a:lnTo>
                  <a:pt x="1014603" y="252729"/>
                </a:lnTo>
                <a:lnTo>
                  <a:pt x="1015149" y="253999"/>
                </a:lnTo>
                <a:lnTo>
                  <a:pt x="1018108" y="252729"/>
                </a:lnTo>
                <a:lnTo>
                  <a:pt x="1034059" y="252729"/>
                </a:lnTo>
                <a:lnTo>
                  <a:pt x="1033945" y="251459"/>
                </a:lnTo>
                <a:lnTo>
                  <a:pt x="1033602" y="251459"/>
                </a:lnTo>
                <a:lnTo>
                  <a:pt x="1033830" y="248919"/>
                </a:lnTo>
                <a:lnTo>
                  <a:pt x="1034757" y="248919"/>
                </a:lnTo>
                <a:lnTo>
                  <a:pt x="1036104" y="246379"/>
                </a:lnTo>
                <a:lnTo>
                  <a:pt x="1037793" y="245109"/>
                </a:lnTo>
                <a:lnTo>
                  <a:pt x="1033119" y="245109"/>
                </a:lnTo>
                <a:lnTo>
                  <a:pt x="1028230" y="242569"/>
                </a:lnTo>
                <a:close/>
              </a:path>
              <a:path w="1897379" h="935989">
                <a:moveTo>
                  <a:pt x="80568" y="238759"/>
                </a:moveTo>
                <a:lnTo>
                  <a:pt x="28498" y="238759"/>
                </a:lnTo>
                <a:lnTo>
                  <a:pt x="31292" y="241299"/>
                </a:lnTo>
                <a:lnTo>
                  <a:pt x="33286" y="245109"/>
                </a:lnTo>
                <a:lnTo>
                  <a:pt x="30708" y="247649"/>
                </a:lnTo>
                <a:lnTo>
                  <a:pt x="31775" y="250189"/>
                </a:lnTo>
                <a:lnTo>
                  <a:pt x="31292" y="252729"/>
                </a:lnTo>
                <a:lnTo>
                  <a:pt x="36906" y="252729"/>
                </a:lnTo>
                <a:lnTo>
                  <a:pt x="37604" y="248919"/>
                </a:lnTo>
                <a:lnTo>
                  <a:pt x="48812" y="248919"/>
                </a:lnTo>
                <a:lnTo>
                  <a:pt x="49860" y="247649"/>
                </a:lnTo>
                <a:lnTo>
                  <a:pt x="72637" y="247649"/>
                </a:lnTo>
                <a:lnTo>
                  <a:pt x="72288" y="246379"/>
                </a:lnTo>
                <a:lnTo>
                  <a:pt x="75666" y="243839"/>
                </a:lnTo>
                <a:lnTo>
                  <a:pt x="78232" y="243839"/>
                </a:lnTo>
                <a:lnTo>
                  <a:pt x="80327" y="242569"/>
                </a:lnTo>
                <a:lnTo>
                  <a:pt x="80568" y="238759"/>
                </a:lnTo>
                <a:close/>
              </a:path>
              <a:path w="1897379" h="935989">
                <a:moveTo>
                  <a:pt x="530225" y="251459"/>
                </a:moveTo>
                <a:lnTo>
                  <a:pt x="527659" y="252729"/>
                </a:lnTo>
                <a:lnTo>
                  <a:pt x="530225" y="252729"/>
                </a:lnTo>
                <a:lnTo>
                  <a:pt x="530225" y="251459"/>
                </a:lnTo>
                <a:close/>
              </a:path>
              <a:path w="1897379" h="935989">
                <a:moveTo>
                  <a:pt x="543077" y="241299"/>
                </a:moveTo>
                <a:lnTo>
                  <a:pt x="545211" y="245109"/>
                </a:lnTo>
                <a:lnTo>
                  <a:pt x="544118" y="245109"/>
                </a:lnTo>
                <a:lnTo>
                  <a:pt x="542010" y="247649"/>
                </a:lnTo>
                <a:lnTo>
                  <a:pt x="543775" y="248919"/>
                </a:lnTo>
                <a:lnTo>
                  <a:pt x="540283" y="248919"/>
                </a:lnTo>
                <a:lnTo>
                  <a:pt x="541083" y="252729"/>
                </a:lnTo>
                <a:lnTo>
                  <a:pt x="556729" y="252729"/>
                </a:lnTo>
                <a:lnTo>
                  <a:pt x="556971" y="251459"/>
                </a:lnTo>
                <a:lnTo>
                  <a:pt x="554863" y="248919"/>
                </a:lnTo>
                <a:lnTo>
                  <a:pt x="554863" y="246379"/>
                </a:lnTo>
                <a:lnTo>
                  <a:pt x="551370" y="243839"/>
                </a:lnTo>
                <a:lnTo>
                  <a:pt x="551290" y="242569"/>
                </a:lnTo>
                <a:lnTo>
                  <a:pt x="545528" y="242569"/>
                </a:lnTo>
                <a:lnTo>
                  <a:pt x="543077" y="241299"/>
                </a:lnTo>
                <a:close/>
              </a:path>
              <a:path w="1897379" h="935989">
                <a:moveTo>
                  <a:pt x="873074" y="248919"/>
                </a:moveTo>
                <a:lnTo>
                  <a:pt x="872921" y="250189"/>
                </a:lnTo>
                <a:lnTo>
                  <a:pt x="870902" y="252729"/>
                </a:lnTo>
                <a:lnTo>
                  <a:pt x="873480" y="252729"/>
                </a:lnTo>
                <a:lnTo>
                  <a:pt x="873328" y="251459"/>
                </a:lnTo>
                <a:lnTo>
                  <a:pt x="875411" y="250189"/>
                </a:lnTo>
                <a:lnTo>
                  <a:pt x="873074" y="248919"/>
                </a:lnTo>
                <a:close/>
              </a:path>
              <a:path w="1897379" h="935989">
                <a:moveTo>
                  <a:pt x="72637" y="247649"/>
                </a:moveTo>
                <a:lnTo>
                  <a:pt x="49860" y="247649"/>
                </a:lnTo>
                <a:lnTo>
                  <a:pt x="50101" y="251459"/>
                </a:lnTo>
                <a:lnTo>
                  <a:pt x="52082" y="251459"/>
                </a:lnTo>
                <a:lnTo>
                  <a:pt x="59309" y="248919"/>
                </a:lnTo>
                <a:lnTo>
                  <a:pt x="72986" y="248919"/>
                </a:lnTo>
                <a:lnTo>
                  <a:pt x="72637" y="247649"/>
                </a:lnTo>
                <a:close/>
              </a:path>
              <a:path w="1897379" h="935989">
                <a:moveTo>
                  <a:pt x="1696897" y="247649"/>
                </a:moveTo>
                <a:lnTo>
                  <a:pt x="1688566" y="247649"/>
                </a:lnTo>
                <a:lnTo>
                  <a:pt x="1687398" y="248919"/>
                </a:lnTo>
                <a:lnTo>
                  <a:pt x="1684286" y="248919"/>
                </a:lnTo>
                <a:lnTo>
                  <a:pt x="1682330" y="250189"/>
                </a:lnTo>
                <a:lnTo>
                  <a:pt x="1685912" y="251459"/>
                </a:lnTo>
                <a:lnTo>
                  <a:pt x="1688020" y="250189"/>
                </a:lnTo>
                <a:lnTo>
                  <a:pt x="1692998" y="250189"/>
                </a:lnTo>
                <a:lnTo>
                  <a:pt x="1696897" y="247649"/>
                </a:lnTo>
                <a:close/>
              </a:path>
              <a:path w="1897379" h="935989">
                <a:moveTo>
                  <a:pt x="388594" y="236219"/>
                </a:moveTo>
                <a:lnTo>
                  <a:pt x="153047" y="236219"/>
                </a:lnTo>
                <a:lnTo>
                  <a:pt x="153974" y="238759"/>
                </a:lnTo>
                <a:lnTo>
                  <a:pt x="153974" y="241299"/>
                </a:lnTo>
                <a:lnTo>
                  <a:pt x="157708" y="243839"/>
                </a:lnTo>
                <a:lnTo>
                  <a:pt x="160832" y="247649"/>
                </a:lnTo>
                <a:lnTo>
                  <a:pt x="161607" y="250189"/>
                </a:lnTo>
                <a:lnTo>
                  <a:pt x="165023" y="247649"/>
                </a:lnTo>
                <a:lnTo>
                  <a:pt x="168148" y="246379"/>
                </a:lnTo>
                <a:lnTo>
                  <a:pt x="168148" y="242569"/>
                </a:lnTo>
                <a:lnTo>
                  <a:pt x="387445" y="242569"/>
                </a:lnTo>
                <a:lnTo>
                  <a:pt x="387426" y="241299"/>
                </a:lnTo>
                <a:lnTo>
                  <a:pt x="388594" y="236219"/>
                </a:lnTo>
                <a:close/>
              </a:path>
              <a:path w="1897379" h="935989">
                <a:moveTo>
                  <a:pt x="527888" y="248919"/>
                </a:moveTo>
                <a:lnTo>
                  <a:pt x="523925" y="250189"/>
                </a:lnTo>
                <a:lnTo>
                  <a:pt x="527812" y="250189"/>
                </a:lnTo>
                <a:lnTo>
                  <a:pt x="527888" y="248919"/>
                </a:lnTo>
                <a:close/>
              </a:path>
              <a:path w="1897379" h="935989">
                <a:moveTo>
                  <a:pt x="953422" y="248919"/>
                </a:moveTo>
                <a:lnTo>
                  <a:pt x="951941" y="248919"/>
                </a:lnTo>
                <a:lnTo>
                  <a:pt x="953338" y="250189"/>
                </a:lnTo>
                <a:lnTo>
                  <a:pt x="953422" y="248919"/>
                </a:lnTo>
                <a:close/>
              </a:path>
              <a:path w="1897379" h="935989">
                <a:moveTo>
                  <a:pt x="954087" y="240029"/>
                </a:moveTo>
                <a:lnTo>
                  <a:pt x="954582" y="242569"/>
                </a:lnTo>
                <a:lnTo>
                  <a:pt x="953592" y="243839"/>
                </a:lnTo>
                <a:lnTo>
                  <a:pt x="953507" y="247649"/>
                </a:lnTo>
                <a:lnTo>
                  <a:pt x="953338" y="250189"/>
                </a:lnTo>
                <a:lnTo>
                  <a:pt x="979728" y="250189"/>
                </a:lnTo>
                <a:lnTo>
                  <a:pt x="984250" y="248919"/>
                </a:lnTo>
                <a:lnTo>
                  <a:pt x="987196" y="246379"/>
                </a:lnTo>
                <a:lnTo>
                  <a:pt x="986269" y="243839"/>
                </a:lnTo>
                <a:lnTo>
                  <a:pt x="989850" y="242569"/>
                </a:lnTo>
                <a:lnTo>
                  <a:pt x="989850" y="241299"/>
                </a:lnTo>
                <a:lnTo>
                  <a:pt x="957338" y="241299"/>
                </a:lnTo>
                <a:lnTo>
                  <a:pt x="954087" y="240029"/>
                </a:lnTo>
                <a:close/>
              </a:path>
              <a:path w="1897379" h="935989">
                <a:moveTo>
                  <a:pt x="1010869" y="247649"/>
                </a:moveTo>
                <a:lnTo>
                  <a:pt x="1005738" y="247649"/>
                </a:lnTo>
                <a:lnTo>
                  <a:pt x="1006894" y="248919"/>
                </a:lnTo>
                <a:lnTo>
                  <a:pt x="1007757" y="250189"/>
                </a:lnTo>
                <a:lnTo>
                  <a:pt x="1009624" y="250189"/>
                </a:lnTo>
                <a:lnTo>
                  <a:pt x="1010869" y="247649"/>
                </a:lnTo>
                <a:close/>
              </a:path>
              <a:path w="1897379" h="935989">
                <a:moveTo>
                  <a:pt x="1699933" y="247649"/>
                </a:moveTo>
                <a:lnTo>
                  <a:pt x="1696897" y="247649"/>
                </a:lnTo>
                <a:lnTo>
                  <a:pt x="1697431" y="250189"/>
                </a:lnTo>
                <a:lnTo>
                  <a:pt x="1699933" y="247649"/>
                </a:lnTo>
                <a:close/>
              </a:path>
              <a:path w="1897379" h="935989">
                <a:moveTo>
                  <a:pt x="946492" y="243839"/>
                </a:moveTo>
                <a:lnTo>
                  <a:pt x="923848" y="243839"/>
                </a:lnTo>
                <a:lnTo>
                  <a:pt x="924928" y="246379"/>
                </a:lnTo>
                <a:lnTo>
                  <a:pt x="923061" y="246379"/>
                </a:lnTo>
                <a:lnTo>
                  <a:pt x="923061" y="248919"/>
                </a:lnTo>
                <a:lnTo>
                  <a:pt x="941590" y="248919"/>
                </a:lnTo>
                <a:lnTo>
                  <a:pt x="943140" y="247649"/>
                </a:lnTo>
                <a:lnTo>
                  <a:pt x="944854" y="247649"/>
                </a:lnTo>
                <a:lnTo>
                  <a:pt x="947191" y="246379"/>
                </a:lnTo>
                <a:lnTo>
                  <a:pt x="946492" y="243839"/>
                </a:lnTo>
                <a:close/>
              </a:path>
              <a:path w="1897379" h="935989">
                <a:moveTo>
                  <a:pt x="1672115" y="245109"/>
                </a:moveTo>
                <a:lnTo>
                  <a:pt x="1647228" y="245109"/>
                </a:lnTo>
                <a:lnTo>
                  <a:pt x="1653527" y="246379"/>
                </a:lnTo>
                <a:lnTo>
                  <a:pt x="1655876" y="248919"/>
                </a:lnTo>
                <a:lnTo>
                  <a:pt x="1656727" y="248919"/>
                </a:lnTo>
                <a:lnTo>
                  <a:pt x="1658124" y="246379"/>
                </a:lnTo>
                <a:lnTo>
                  <a:pt x="1671387" y="246379"/>
                </a:lnTo>
                <a:lnTo>
                  <a:pt x="1672115" y="245109"/>
                </a:lnTo>
                <a:close/>
              </a:path>
              <a:path w="1897379" h="935989">
                <a:moveTo>
                  <a:pt x="92138" y="232409"/>
                </a:moveTo>
                <a:lnTo>
                  <a:pt x="91084" y="233679"/>
                </a:lnTo>
                <a:lnTo>
                  <a:pt x="88976" y="234949"/>
                </a:lnTo>
                <a:lnTo>
                  <a:pt x="86880" y="237489"/>
                </a:lnTo>
                <a:lnTo>
                  <a:pt x="88519" y="237489"/>
                </a:lnTo>
                <a:lnTo>
                  <a:pt x="85242" y="242569"/>
                </a:lnTo>
                <a:lnTo>
                  <a:pt x="85128" y="243839"/>
                </a:lnTo>
                <a:lnTo>
                  <a:pt x="89319" y="243839"/>
                </a:lnTo>
                <a:lnTo>
                  <a:pt x="87350" y="245109"/>
                </a:lnTo>
                <a:lnTo>
                  <a:pt x="83375" y="246379"/>
                </a:lnTo>
                <a:lnTo>
                  <a:pt x="84772" y="247649"/>
                </a:lnTo>
                <a:lnTo>
                  <a:pt x="90144" y="247649"/>
                </a:lnTo>
                <a:lnTo>
                  <a:pt x="94107" y="243839"/>
                </a:lnTo>
                <a:lnTo>
                  <a:pt x="97853" y="242569"/>
                </a:lnTo>
                <a:lnTo>
                  <a:pt x="101587" y="240029"/>
                </a:lnTo>
                <a:lnTo>
                  <a:pt x="104279" y="240029"/>
                </a:lnTo>
                <a:lnTo>
                  <a:pt x="106845" y="238759"/>
                </a:lnTo>
                <a:lnTo>
                  <a:pt x="104038" y="238759"/>
                </a:lnTo>
                <a:lnTo>
                  <a:pt x="102819" y="234949"/>
                </a:lnTo>
                <a:lnTo>
                  <a:pt x="96812" y="234949"/>
                </a:lnTo>
                <a:lnTo>
                  <a:pt x="92138" y="232409"/>
                </a:lnTo>
                <a:close/>
              </a:path>
              <a:path w="1897379" h="935989">
                <a:moveTo>
                  <a:pt x="1665605" y="246379"/>
                </a:moveTo>
                <a:lnTo>
                  <a:pt x="1658124" y="246379"/>
                </a:lnTo>
                <a:lnTo>
                  <a:pt x="1659674" y="247649"/>
                </a:lnTo>
                <a:lnTo>
                  <a:pt x="1664970" y="247649"/>
                </a:lnTo>
                <a:lnTo>
                  <a:pt x="1665605" y="246379"/>
                </a:lnTo>
                <a:close/>
              </a:path>
              <a:path w="1897379" h="935989">
                <a:moveTo>
                  <a:pt x="1671387" y="246379"/>
                </a:moveTo>
                <a:lnTo>
                  <a:pt x="1665605" y="246379"/>
                </a:lnTo>
                <a:lnTo>
                  <a:pt x="1669173" y="247649"/>
                </a:lnTo>
                <a:lnTo>
                  <a:pt x="1670659" y="247649"/>
                </a:lnTo>
                <a:lnTo>
                  <a:pt x="1671387" y="246379"/>
                </a:lnTo>
                <a:close/>
              </a:path>
              <a:path w="1897379" h="935989">
                <a:moveTo>
                  <a:pt x="1700514" y="243839"/>
                </a:moveTo>
                <a:lnTo>
                  <a:pt x="1684985" y="243839"/>
                </a:lnTo>
                <a:lnTo>
                  <a:pt x="1684985" y="247649"/>
                </a:lnTo>
                <a:lnTo>
                  <a:pt x="1705533" y="247649"/>
                </a:lnTo>
                <a:lnTo>
                  <a:pt x="1704365" y="246379"/>
                </a:lnTo>
                <a:lnTo>
                  <a:pt x="1699691" y="246379"/>
                </a:lnTo>
                <a:lnTo>
                  <a:pt x="1699768" y="245109"/>
                </a:lnTo>
                <a:lnTo>
                  <a:pt x="1700514" y="243839"/>
                </a:lnTo>
                <a:close/>
              </a:path>
              <a:path w="1897379" h="935989">
                <a:moveTo>
                  <a:pt x="920877" y="238759"/>
                </a:moveTo>
                <a:lnTo>
                  <a:pt x="919517" y="239926"/>
                </a:lnTo>
                <a:lnTo>
                  <a:pt x="917917" y="241299"/>
                </a:lnTo>
                <a:lnTo>
                  <a:pt x="920102" y="243839"/>
                </a:lnTo>
                <a:lnTo>
                  <a:pt x="918629" y="245109"/>
                </a:lnTo>
                <a:lnTo>
                  <a:pt x="918629" y="246379"/>
                </a:lnTo>
                <a:lnTo>
                  <a:pt x="920724" y="246379"/>
                </a:lnTo>
                <a:lnTo>
                  <a:pt x="922426" y="243839"/>
                </a:lnTo>
                <a:lnTo>
                  <a:pt x="946492" y="243839"/>
                </a:lnTo>
                <a:lnTo>
                  <a:pt x="948207" y="242569"/>
                </a:lnTo>
                <a:lnTo>
                  <a:pt x="920724" y="242569"/>
                </a:lnTo>
                <a:lnTo>
                  <a:pt x="920877" y="238759"/>
                </a:lnTo>
                <a:close/>
              </a:path>
              <a:path w="1897379" h="935989">
                <a:moveTo>
                  <a:pt x="1684985" y="243839"/>
                </a:moveTo>
                <a:lnTo>
                  <a:pt x="1677987" y="243839"/>
                </a:lnTo>
                <a:lnTo>
                  <a:pt x="1680298" y="245109"/>
                </a:lnTo>
                <a:lnTo>
                  <a:pt x="1681238" y="246379"/>
                </a:lnTo>
                <a:lnTo>
                  <a:pt x="1684985" y="243839"/>
                </a:lnTo>
                <a:close/>
              </a:path>
              <a:path w="1897379" h="935989">
                <a:moveTo>
                  <a:pt x="89560" y="231139"/>
                </a:moveTo>
                <a:lnTo>
                  <a:pt x="12382" y="231139"/>
                </a:lnTo>
                <a:lnTo>
                  <a:pt x="17056" y="233679"/>
                </a:lnTo>
                <a:lnTo>
                  <a:pt x="12141" y="236219"/>
                </a:lnTo>
                <a:lnTo>
                  <a:pt x="16814" y="237489"/>
                </a:lnTo>
                <a:lnTo>
                  <a:pt x="19392" y="241299"/>
                </a:lnTo>
                <a:lnTo>
                  <a:pt x="22656" y="245109"/>
                </a:lnTo>
                <a:lnTo>
                  <a:pt x="24752" y="242569"/>
                </a:lnTo>
                <a:lnTo>
                  <a:pt x="29667" y="242569"/>
                </a:lnTo>
                <a:lnTo>
                  <a:pt x="28498" y="238759"/>
                </a:lnTo>
                <a:lnTo>
                  <a:pt x="82435" y="238759"/>
                </a:lnTo>
                <a:lnTo>
                  <a:pt x="85471" y="234949"/>
                </a:lnTo>
                <a:lnTo>
                  <a:pt x="85128" y="233679"/>
                </a:lnTo>
                <a:lnTo>
                  <a:pt x="88150" y="233679"/>
                </a:lnTo>
                <a:lnTo>
                  <a:pt x="89560" y="231139"/>
                </a:lnTo>
                <a:close/>
              </a:path>
              <a:path w="1897379" h="935989">
                <a:moveTo>
                  <a:pt x="1036535" y="243839"/>
                </a:moveTo>
                <a:lnTo>
                  <a:pt x="1035951" y="243839"/>
                </a:lnTo>
                <a:lnTo>
                  <a:pt x="1033119" y="245109"/>
                </a:lnTo>
                <a:lnTo>
                  <a:pt x="1037793" y="245109"/>
                </a:lnTo>
                <a:lnTo>
                  <a:pt x="1036535" y="243839"/>
                </a:lnTo>
                <a:close/>
              </a:path>
              <a:path w="1897379" h="935989">
                <a:moveTo>
                  <a:pt x="8407" y="237489"/>
                </a:moveTo>
                <a:lnTo>
                  <a:pt x="3390" y="240029"/>
                </a:lnTo>
                <a:lnTo>
                  <a:pt x="4559" y="242569"/>
                </a:lnTo>
                <a:lnTo>
                  <a:pt x="9296" y="243839"/>
                </a:lnTo>
                <a:lnTo>
                  <a:pt x="13093" y="242569"/>
                </a:lnTo>
                <a:lnTo>
                  <a:pt x="13665" y="241299"/>
                </a:lnTo>
                <a:lnTo>
                  <a:pt x="8890" y="241299"/>
                </a:lnTo>
                <a:lnTo>
                  <a:pt x="8407" y="237489"/>
                </a:lnTo>
                <a:close/>
              </a:path>
              <a:path w="1897379" h="935989">
                <a:moveTo>
                  <a:pt x="149225" y="240029"/>
                </a:moveTo>
                <a:lnTo>
                  <a:pt x="141630" y="240029"/>
                </a:lnTo>
                <a:lnTo>
                  <a:pt x="141046" y="242569"/>
                </a:lnTo>
                <a:lnTo>
                  <a:pt x="148285" y="243839"/>
                </a:lnTo>
                <a:lnTo>
                  <a:pt x="149225" y="240029"/>
                </a:lnTo>
                <a:close/>
              </a:path>
              <a:path w="1897379" h="935989">
                <a:moveTo>
                  <a:pt x="1758934" y="241299"/>
                </a:moveTo>
                <a:lnTo>
                  <a:pt x="1751152" y="241299"/>
                </a:lnTo>
                <a:lnTo>
                  <a:pt x="1753946" y="242569"/>
                </a:lnTo>
                <a:lnTo>
                  <a:pt x="1756130" y="242569"/>
                </a:lnTo>
                <a:lnTo>
                  <a:pt x="1755736" y="243839"/>
                </a:lnTo>
                <a:lnTo>
                  <a:pt x="1758391" y="242569"/>
                </a:lnTo>
                <a:lnTo>
                  <a:pt x="1758934" y="241299"/>
                </a:lnTo>
                <a:close/>
              </a:path>
              <a:path w="1897379" h="935989">
                <a:moveTo>
                  <a:pt x="1771777" y="237489"/>
                </a:moveTo>
                <a:lnTo>
                  <a:pt x="1764144" y="237489"/>
                </a:lnTo>
                <a:lnTo>
                  <a:pt x="1762975" y="241299"/>
                </a:lnTo>
                <a:lnTo>
                  <a:pt x="1763915" y="243839"/>
                </a:lnTo>
                <a:lnTo>
                  <a:pt x="1764931" y="242569"/>
                </a:lnTo>
                <a:lnTo>
                  <a:pt x="1771777" y="237489"/>
                </a:lnTo>
                <a:close/>
              </a:path>
              <a:path w="1897379" h="935989">
                <a:moveTo>
                  <a:pt x="104279" y="240029"/>
                </a:moveTo>
                <a:lnTo>
                  <a:pt x="101587" y="240029"/>
                </a:lnTo>
                <a:lnTo>
                  <a:pt x="104381" y="242569"/>
                </a:lnTo>
                <a:lnTo>
                  <a:pt x="106489" y="241299"/>
                </a:lnTo>
                <a:lnTo>
                  <a:pt x="104279" y="240029"/>
                </a:lnTo>
                <a:close/>
              </a:path>
              <a:path w="1897379" h="935989">
                <a:moveTo>
                  <a:pt x="547865" y="234949"/>
                </a:moveTo>
                <a:lnTo>
                  <a:pt x="546925" y="236219"/>
                </a:lnTo>
                <a:lnTo>
                  <a:pt x="545528" y="242569"/>
                </a:lnTo>
                <a:lnTo>
                  <a:pt x="551290" y="242569"/>
                </a:lnTo>
                <a:lnTo>
                  <a:pt x="551129" y="240029"/>
                </a:lnTo>
                <a:lnTo>
                  <a:pt x="549262" y="240029"/>
                </a:lnTo>
                <a:lnTo>
                  <a:pt x="547865" y="234949"/>
                </a:lnTo>
                <a:close/>
              </a:path>
              <a:path w="1897379" h="935989">
                <a:moveTo>
                  <a:pt x="1791081" y="237489"/>
                </a:moveTo>
                <a:lnTo>
                  <a:pt x="1779244" y="237489"/>
                </a:lnTo>
                <a:lnTo>
                  <a:pt x="1783765" y="240029"/>
                </a:lnTo>
                <a:lnTo>
                  <a:pt x="1784146" y="242569"/>
                </a:lnTo>
                <a:lnTo>
                  <a:pt x="1787296" y="241299"/>
                </a:lnTo>
                <a:lnTo>
                  <a:pt x="1785708" y="240029"/>
                </a:lnTo>
                <a:lnTo>
                  <a:pt x="1789442" y="238759"/>
                </a:lnTo>
                <a:lnTo>
                  <a:pt x="1791081" y="237489"/>
                </a:lnTo>
                <a:close/>
              </a:path>
              <a:path w="1897379" h="935989">
                <a:moveTo>
                  <a:pt x="11099" y="238759"/>
                </a:moveTo>
                <a:lnTo>
                  <a:pt x="8890" y="241299"/>
                </a:lnTo>
                <a:lnTo>
                  <a:pt x="13665" y="241299"/>
                </a:lnTo>
                <a:lnTo>
                  <a:pt x="11099" y="238759"/>
                </a:lnTo>
                <a:close/>
              </a:path>
              <a:path w="1897379" h="935989">
                <a:moveTo>
                  <a:pt x="138366" y="240029"/>
                </a:moveTo>
                <a:lnTo>
                  <a:pt x="125056" y="240029"/>
                </a:lnTo>
                <a:lnTo>
                  <a:pt x="132067" y="241299"/>
                </a:lnTo>
                <a:lnTo>
                  <a:pt x="138366" y="240029"/>
                </a:lnTo>
                <a:close/>
              </a:path>
              <a:path w="1897379" h="935989">
                <a:moveTo>
                  <a:pt x="664568" y="232409"/>
                </a:moveTo>
                <a:lnTo>
                  <a:pt x="641578" y="232409"/>
                </a:lnTo>
                <a:lnTo>
                  <a:pt x="641743" y="234949"/>
                </a:lnTo>
                <a:lnTo>
                  <a:pt x="646099" y="234949"/>
                </a:lnTo>
                <a:lnTo>
                  <a:pt x="649528" y="236219"/>
                </a:lnTo>
                <a:lnTo>
                  <a:pt x="650773" y="238759"/>
                </a:lnTo>
                <a:lnTo>
                  <a:pt x="657453" y="241299"/>
                </a:lnTo>
                <a:lnTo>
                  <a:pt x="661200" y="241299"/>
                </a:lnTo>
                <a:lnTo>
                  <a:pt x="661504" y="237489"/>
                </a:lnTo>
                <a:lnTo>
                  <a:pt x="664933" y="236219"/>
                </a:lnTo>
                <a:lnTo>
                  <a:pt x="664568" y="232409"/>
                </a:lnTo>
                <a:close/>
              </a:path>
              <a:path w="1897379" h="935989">
                <a:moveTo>
                  <a:pt x="886942" y="234949"/>
                </a:moveTo>
                <a:lnTo>
                  <a:pt x="882891" y="234949"/>
                </a:lnTo>
                <a:lnTo>
                  <a:pt x="883488" y="241299"/>
                </a:lnTo>
                <a:lnTo>
                  <a:pt x="885393" y="240029"/>
                </a:lnTo>
                <a:lnTo>
                  <a:pt x="886942" y="234949"/>
                </a:lnTo>
                <a:close/>
              </a:path>
              <a:path w="1897379" h="935989">
                <a:moveTo>
                  <a:pt x="956348" y="232409"/>
                </a:moveTo>
                <a:lnTo>
                  <a:pt x="917702" y="232409"/>
                </a:lnTo>
                <a:lnTo>
                  <a:pt x="917702" y="233679"/>
                </a:lnTo>
                <a:lnTo>
                  <a:pt x="919556" y="236219"/>
                </a:lnTo>
                <a:lnTo>
                  <a:pt x="926401" y="236219"/>
                </a:lnTo>
                <a:lnTo>
                  <a:pt x="927036" y="240029"/>
                </a:lnTo>
                <a:lnTo>
                  <a:pt x="954087" y="240029"/>
                </a:lnTo>
                <a:lnTo>
                  <a:pt x="957338" y="241299"/>
                </a:lnTo>
                <a:lnTo>
                  <a:pt x="958342" y="238759"/>
                </a:lnTo>
                <a:lnTo>
                  <a:pt x="958596" y="234949"/>
                </a:lnTo>
                <a:lnTo>
                  <a:pt x="956602" y="234949"/>
                </a:lnTo>
                <a:lnTo>
                  <a:pt x="956348" y="232409"/>
                </a:lnTo>
                <a:close/>
              </a:path>
              <a:path w="1897379" h="935989">
                <a:moveTo>
                  <a:pt x="983627" y="234949"/>
                </a:moveTo>
                <a:lnTo>
                  <a:pt x="958596" y="234949"/>
                </a:lnTo>
                <a:lnTo>
                  <a:pt x="958342" y="238759"/>
                </a:lnTo>
                <a:lnTo>
                  <a:pt x="957338" y="241299"/>
                </a:lnTo>
                <a:lnTo>
                  <a:pt x="989850" y="241299"/>
                </a:lnTo>
                <a:lnTo>
                  <a:pt x="989749" y="239926"/>
                </a:lnTo>
                <a:lnTo>
                  <a:pt x="986104" y="236219"/>
                </a:lnTo>
                <a:lnTo>
                  <a:pt x="983627" y="234949"/>
                </a:lnTo>
                <a:close/>
              </a:path>
              <a:path w="1897379" h="935989">
                <a:moveTo>
                  <a:pt x="115481" y="236219"/>
                </a:moveTo>
                <a:lnTo>
                  <a:pt x="111518" y="237489"/>
                </a:lnTo>
                <a:lnTo>
                  <a:pt x="112572" y="240029"/>
                </a:lnTo>
                <a:lnTo>
                  <a:pt x="115608" y="237489"/>
                </a:lnTo>
                <a:lnTo>
                  <a:pt x="117703" y="237489"/>
                </a:lnTo>
                <a:lnTo>
                  <a:pt x="115481" y="236219"/>
                </a:lnTo>
                <a:close/>
              </a:path>
              <a:path w="1897379" h="935989">
                <a:moveTo>
                  <a:pt x="142773" y="233679"/>
                </a:moveTo>
                <a:lnTo>
                  <a:pt x="113969" y="233679"/>
                </a:lnTo>
                <a:lnTo>
                  <a:pt x="117703" y="237489"/>
                </a:lnTo>
                <a:lnTo>
                  <a:pt x="116890" y="237489"/>
                </a:lnTo>
                <a:lnTo>
                  <a:pt x="119684" y="240029"/>
                </a:lnTo>
                <a:lnTo>
                  <a:pt x="122605" y="236219"/>
                </a:lnTo>
                <a:lnTo>
                  <a:pt x="142773" y="236219"/>
                </a:lnTo>
                <a:lnTo>
                  <a:pt x="142773" y="233679"/>
                </a:lnTo>
                <a:close/>
              </a:path>
              <a:path w="1897379" h="935989">
                <a:moveTo>
                  <a:pt x="142773" y="236219"/>
                </a:moveTo>
                <a:lnTo>
                  <a:pt x="122605" y="236219"/>
                </a:lnTo>
                <a:lnTo>
                  <a:pt x="122605" y="240029"/>
                </a:lnTo>
                <a:lnTo>
                  <a:pt x="144792" y="240029"/>
                </a:lnTo>
                <a:lnTo>
                  <a:pt x="142773" y="238759"/>
                </a:lnTo>
                <a:lnTo>
                  <a:pt x="142773" y="236219"/>
                </a:lnTo>
                <a:close/>
              </a:path>
              <a:path w="1897379" h="935989">
                <a:moveTo>
                  <a:pt x="152501" y="157479"/>
                </a:moveTo>
                <a:lnTo>
                  <a:pt x="142773" y="157479"/>
                </a:lnTo>
                <a:lnTo>
                  <a:pt x="142773" y="238759"/>
                </a:lnTo>
                <a:lnTo>
                  <a:pt x="144792" y="240029"/>
                </a:lnTo>
                <a:lnTo>
                  <a:pt x="146342" y="237489"/>
                </a:lnTo>
                <a:lnTo>
                  <a:pt x="150399" y="237489"/>
                </a:lnTo>
                <a:lnTo>
                  <a:pt x="153047" y="236219"/>
                </a:lnTo>
                <a:lnTo>
                  <a:pt x="388594" y="236219"/>
                </a:lnTo>
                <a:lnTo>
                  <a:pt x="390618" y="233679"/>
                </a:lnTo>
                <a:lnTo>
                  <a:pt x="272630" y="233679"/>
                </a:lnTo>
                <a:lnTo>
                  <a:pt x="270903" y="231139"/>
                </a:lnTo>
                <a:lnTo>
                  <a:pt x="276352" y="231139"/>
                </a:lnTo>
                <a:lnTo>
                  <a:pt x="277101" y="228599"/>
                </a:lnTo>
                <a:lnTo>
                  <a:pt x="278574" y="226059"/>
                </a:lnTo>
                <a:lnTo>
                  <a:pt x="283222" y="226059"/>
                </a:lnTo>
                <a:lnTo>
                  <a:pt x="283032" y="223519"/>
                </a:lnTo>
                <a:lnTo>
                  <a:pt x="275424" y="219709"/>
                </a:lnTo>
                <a:lnTo>
                  <a:pt x="284721" y="218439"/>
                </a:lnTo>
                <a:lnTo>
                  <a:pt x="304352" y="218439"/>
                </a:lnTo>
                <a:lnTo>
                  <a:pt x="309219" y="215899"/>
                </a:lnTo>
                <a:lnTo>
                  <a:pt x="409849" y="215899"/>
                </a:lnTo>
                <a:lnTo>
                  <a:pt x="409381" y="213359"/>
                </a:lnTo>
                <a:lnTo>
                  <a:pt x="401904" y="213359"/>
                </a:lnTo>
                <a:lnTo>
                  <a:pt x="401904" y="208279"/>
                </a:lnTo>
                <a:lnTo>
                  <a:pt x="393039" y="208279"/>
                </a:lnTo>
                <a:lnTo>
                  <a:pt x="394208" y="205739"/>
                </a:lnTo>
                <a:lnTo>
                  <a:pt x="413111" y="205739"/>
                </a:lnTo>
                <a:lnTo>
                  <a:pt x="413575" y="204469"/>
                </a:lnTo>
                <a:lnTo>
                  <a:pt x="424652" y="204469"/>
                </a:lnTo>
                <a:lnTo>
                  <a:pt x="426199" y="200659"/>
                </a:lnTo>
                <a:lnTo>
                  <a:pt x="246735" y="200659"/>
                </a:lnTo>
                <a:lnTo>
                  <a:pt x="248453" y="199389"/>
                </a:lnTo>
                <a:lnTo>
                  <a:pt x="239115" y="199389"/>
                </a:lnTo>
                <a:lnTo>
                  <a:pt x="236804" y="198119"/>
                </a:lnTo>
                <a:lnTo>
                  <a:pt x="240334" y="196849"/>
                </a:lnTo>
                <a:lnTo>
                  <a:pt x="239115" y="195579"/>
                </a:lnTo>
                <a:lnTo>
                  <a:pt x="243954" y="193039"/>
                </a:lnTo>
                <a:lnTo>
                  <a:pt x="241071" y="191769"/>
                </a:lnTo>
                <a:lnTo>
                  <a:pt x="235407" y="191769"/>
                </a:lnTo>
                <a:lnTo>
                  <a:pt x="229298" y="189229"/>
                </a:lnTo>
                <a:lnTo>
                  <a:pt x="240576" y="188142"/>
                </a:lnTo>
                <a:lnTo>
                  <a:pt x="242646" y="186689"/>
                </a:lnTo>
                <a:lnTo>
                  <a:pt x="243950" y="186689"/>
                </a:lnTo>
                <a:lnTo>
                  <a:pt x="246913" y="184149"/>
                </a:lnTo>
                <a:lnTo>
                  <a:pt x="256946" y="181609"/>
                </a:lnTo>
                <a:lnTo>
                  <a:pt x="318884" y="181609"/>
                </a:lnTo>
                <a:lnTo>
                  <a:pt x="317842" y="179069"/>
                </a:lnTo>
                <a:lnTo>
                  <a:pt x="316090" y="177799"/>
                </a:lnTo>
                <a:lnTo>
                  <a:pt x="313169" y="177799"/>
                </a:lnTo>
                <a:lnTo>
                  <a:pt x="313325" y="176529"/>
                </a:lnTo>
                <a:lnTo>
                  <a:pt x="281635" y="176529"/>
                </a:lnTo>
                <a:lnTo>
                  <a:pt x="278371" y="172719"/>
                </a:lnTo>
                <a:lnTo>
                  <a:pt x="284213" y="170179"/>
                </a:lnTo>
                <a:lnTo>
                  <a:pt x="287655" y="170179"/>
                </a:lnTo>
                <a:lnTo>
                  <a:pt x="286664" y="168909"/>
                </a:lnTo>
                <a:lnTo>
                  <a:pt x="285321" y="167639"/>
                </a:lnTo>
                <a:lnTo>
                  <a:pt x="171767" y="167639"/>
                </a:lnTo>
                <a:lnTo>
                  <a:pt x="168846" y="163829"/>
                </a:lnTo>
                <a:lnTo>
                  <a:pt x="160680" y="163829"/>
                </a:lnTo>
                <a:lnTo>
                  <a:pt x="152565" y="160049"/>
                </a:lnTo>
                <a:lnTo>
                  <a:pt x="152501" y="157479"/>
                </a:lnTo>
                <a:close/>
              </a:path>
              <a:path w="1897379" h="935989">
                <a:moveTo>
                  <a:pt x="919450" y="239984"/>
                </a:moveTo>
                <a:close/>
              </a:path>
              <a:path w="1897379" h="935989">
                <a:moveTo>
                  <a:pt x="924693" y="237489"/>
                </a:moveTo>
                <a:lnTo>
                  <a:pt x="920407" y="237489"/>
                </a:lnTo>
                <a:lnTo>
                  <a:pt x="921499" y="240029"/>
                </a:lnTo>
                <a:lnTo>
                  <a:pt x="922985" y="238759"/>
                </a:lnTo>
                <a:lnTo>
                  <a:pt x="924693" y="237489"/>
                </a:lnTo>
                <a:close/>
              </a:path>
              <a:path w="1897379" h="935989">
                <a:moveTo>
                  <a:pt x="1028382" y="236219"/>
                </a:moveTo>
                <a:lnTo>
                  <a:pt x="1008062" y="236219"/>
                </a:lnTo>
                <a:lnTo>
                  <a:pt x="1008214" y="238759"/>
                </a:lnTo>
                <a:lnTo>
                  <a:pt x="1011174" y="238759"/>
                </a:lnTo>
                <a:lnTo>
                  <a:pt x="1011174" y="240029"/>
                </a:lnTo>
                <a:lnTo>
                  <a:pt x="1019733" y="240029"/>
                </a:lnTo>
                <a:lnTo>
                  <a:pt x="1028382" y="236219"/>
                </a:lnTo>
                <a:close/>
              </a:path>
              <a:path w="1897379" h="935989">
                <a:moveTo>
                  <a:pt x="926401" y="236219"/>
                </a:moveTo>
                <a:lnTo>
                  <a:pt x="916990" y="236219"/>
                </a:lnTo>
                <a:lnTo>
                  <a:pt x="919450" y="239984"/>
                </a:lnTo>
                <a:lnTo>
                  <a:pt x="920407" y="237489"/>
                </a:lnTo>
                <a:lnTo>
                  <a:pt x="924693" y="237489"/>
                </a:lnTo>
                <a:lnTo>
                  <a:pt x="926401" y="236219"/>
                </a:lnTo>
                <a:close/>
              </a:path>
              <a:path w="1897379" h="935989">
                <a:moveTo>
                  <a:pt x="150399" y="237489"/>
                </a:moveTo>
                <a:lnTo>
                  <a:pt x="146342" y="237489"/>
                </a:lnTo>
                <a:lnTo>
                  <a:pt x="147751" y="238759"/>
                </a:lnTo>
                <a:lnTo>
                  <a:pt x="150399" y="237489"/>
                </a:lnTo>
                <a:close/>
              </a:path>
              <a:path w="1897379" h="935989">
                <a:moveTo>
                  <a:pt x="153047" y="236219"/>
                </a:moveTo>
                <a:lnTo>
                  <a:pt x="147751" y="238759"/>
                </a:lnTo>
                <a:lnTo>
                  <a:pt x="153974" y="238759"/>
                </a:lnTo>
                <a:lnTo>
                  <a:pt x="153047" y="236219"/>
                </a:lnTo>
                <a:close/>
              </a:path>
              <a:path w="1897379" h="935989">
                <a:moveTo>
                  <a:pt x="522173" y="232409"/>
                </a:moveTo>
                <a:lnTo>
                  <a:pt x="520776" y="232409"/>
                </a:lnTo>
                <a:lnTo>
                  <a:pt x="517969" y="233679"/>
                </a:lnTo>
                <a:lnTo>
                  <a:pt x="477215" y="233679"/>
                </a:lnTo>
                <a:lnTo>
                  <a:pt x="478396" y="238759"/>
                </a:lnTo>
                <a:lnTo>
                  <a:pt x="479564" y="237489"/>
                </a:lnTo>
                <a:lnTo>
                  <a:pt x="520374" y="237489"/>
                </a:lnTo>
                <a:lnTo>
                  <a:pt x="520192" y="234949"/>
                </a:lnTo>
                <a:lnTo>
                  <a:pt x="522173" y="234949"/>
                </a:lnTo>
                <a:lnTo>
                  <a:pt x="522173" y="232409"/>
                </a:lnTo>
                <a:close/>
              </a:path>
              <a:path w="1897379" h="935989">
                <a:moveTo>
                  <a:pt x="1046988" y="191769"/>
                </a:moveTo>
                <a:lnTo>
                  <a:pt x="1017905" y="191769"/>
                </a:lnTo>
                <a:lnTo>
                  <a:pt x="1019263" y="193039"/>
                </a:lnTo>
                <a:lnTo>
                  <a:pt x="1022692" y="194309"/>
                </a:lnTo>
                <a:lnTo>
                  <a:pt x="1022388" y="195579"/>
                </a:lnTo>
                <a:lnTo>
                  <a:pt x="1022616" y="199389"/>
                </a:lnTo>
                <a:lnTo>
                  <a:pt x="1019276" y="199389"/>
                </a:lnTo>
                <a:lnTo>
                  <a:pt x="1018032" y="203199"/>
                </a:lnTo>
                <a:lnTo>
                  <a:pt x="1015072" y="207009"/>
                </a:lnTo>
                <a:lnTo>
                  <a:pt x="1011478" y="207009"/>
                </a:lnTo>
                <a:lnTo>
                  <a:pt x="1011643" y="208279"/>
                </a:lnTo>
                <a:lnTo>
                  <a:pt x="1008697" y="209549"/>
                </a:lnTo>
                <a:lnTo>
                  <a:pt x="1007287" y="210819"/>
                </a:lnTo>
                <a:lnTo>
                  <a:pt x="1007440" y="213359"/>
                </a:lnTo>
                <a:lnTo>
                  <a:pt x="1002233" y="213359"/>
                </a:lnTo>
                <a:lnTo>
                  <a:pt x="1002538" y="215899"/>
                </a:lnTo>
                <a:lnTo>
                  <a:pt x="1000201" y="217169"/>
                </a:lnTo>
                <a:lnTo>
                  <a:pt x="1000442" y="218439"/>
                </a:lnTo>
                <a:lnTo>
                  <a:pt x="1002614" y="220979"/>
                </a:lnTo>
                <a:lnTo>
                  <a:pt x="1001687" y="222249"/>
                </a:lnTo>
                <a:lnTo>
                  <a:pt x="1002461" y="224789"/>
                </a:lnTo>
                <a:lnTo>
                  <a:pt x="1004163" y="227329"/>
                </a:lnTo>
                <a:lnTo>
                  <a:pt x="1001839" y="232409"/>
                </a:lnTo>
                <a:lnTo>
                  <a:pt x="1000594" y="234949"/>
                </a:lnTo>
                <a:lnTo>
                  <a:pt x="1002614" y="234949"/>
                </a:lnTo>
                <a:lnTo>
                  <a:pt x="1004951" y="237489"/>
                </a:lnTo>
                <a:lnTo>
                  <a:pt x="1008062" y="236219"/>
                </a:lnTo>
                <a:lnTo>
                  <a:pt x="1036535" y="236219"/>
                </a:lnTo>
                <a:lnTo>
                  <a:pt x="1037259" y="234949"/>
                </a:lnTo>
                <a:lnTo>
                  <a:pt x="1038148" y="233679"/>
                </a:lnTo>
                <a:lnTo>
                  <a:pt x="1041222" y="229869"/>
                </a:lnTo>
                <a:lnTo>
                  <a:pt x="1045895" y="228599"/>
                </a:lnTo>
                <a:lnTo>
                  <a:pt x="1048397" y="223519"/>
                </a:lnTo>
                <a:lnTo>
                  <a:pt x="1053985" y="220979"/>
                </a:lnTo>
                <a:lnTo>
                  <a:pt x="1055395" y="217169"/>
                </a:lnTo>
                <a:lnTo>
                  <a:pt x="1055547" y="217169"/>
                </a:lnTo>
                <a:lnTo>
                  <a:pt x="1051496" y="212089"/>
                </a:lnTo>
                <a:lnTo>
                  <a:pt x="1046988" y="210819"/>
                </a:lnTo>
                <a:lnTo>
                  <a:pt x="1046670" y="208279"/>
                </a:lnTo>
                <a:lnTo>
                  <a:pt x="1050251" y="208279"/>
                </a:lnTo>
                <a:lnTo>
                  <a:pt x="1049934" y="204469"/>
                </a:lnTo>
                <a:lnTo>
                  <a:pt x="1048080" y="204469"/>
                </a:lnTo>
                <a:lnTo>
                  <a:pt x="1046518" y="201929"/>
                </a:lnTo>
                <a:lnTo>
                  <a:pt x="1048232" y="201929"/>
                </a:lnTo>
                <a:lnTo>
                  <a:pt x="1047915" y="200659"/>
                </a:lnTo>
                <a:lnTo>
                  <a:pt x="1045591" y="199389"/>
                </a:lnTo>
                <a:lnTo>
                  <a:pt x="1022616" y="199389"/>
                </a:lnTo>
                <a:lnTo>
                  <a:pt x="1020445" y="198119"/>
                </a:lnTo>
                <a:lnTo>
                  <a:pt x="1046988" y="198119"/>
                </a:lnTo>
                <a:lnTo>
                  <a:pt x="1046365" y="196849"/>
                </a:lnTo>
                <a:lnTo>
                  <a:pt x="1044803" y="194309"/>
                </a:lnTo>
                <a:lnTo>
                  <a:pt x="1046988" y="191769"/>
                </a:lnTo>
                <a:close/>
              </a:path>
              <a:path w="1897379" h="935989">
                <a:moveTo>
                  <a:pt x="142773" y="232409"/>
                </a:moveTo>
                <a:lnTo>
                  <a:pt x="110693" y="232409"/>
                </a:lnTo>
                <a:lnTo>
                  <a:pt x="112788" y="236219"/>
                </a:lnTo>
                <a:lnTo>
                  <a:pt x="113969" y="233679"/>
                </a:lnTo>
                <a:lnTo>
                  <a:pt x="142773" y="233679"/>
                </a:lnTo>
                <a:lnTo>
                  <a:pt x="142773" y="232409"/>
                </a:lnTo>
                <a:close/>
              </a:path>
              <a:path w="1897379" h="935989">
                <a:moveTo>
                  <a:pt x="1084122" y="207009"/>
                </a:moveTo>
                <a:lnTo>
                  <a:pt x="1080846" y="208279"/>
                </a:lnTo>
                <a:lnTo>
                  <a:pt x="1046670" y="208279"/>
                </a:lnTo>
                <a:lnTo>
                  <a:pt x="1046988" y="210819"/>
                </a:lnTo>
                <a:lnTo>
                  <a:pt x="1051496" y="212089"/>
                </a:lnTo>
                <a:lnTo>
                  <a:pt x="1055547" y="217169"/>
                </a:lnTo>
                <a:lnTo>
                  <a:pt x="1055395" y="217169"/>
                </a:lnTo>
                <a:lnTo>
                  <a:pt x="1053985" y="220979"/>
                </a:lnTo>
                <a:lnTo>
                  <a:pt x="1048397" y="223519"/>
                </a:lnTo>
                <a:lnTo>
                  <a:pt x="1045895" y="228599"/>
                </a:lnTo>
                <a:lnTo>
                  <a:pt x="1041222" y="229869"/>
                </a:lnTo>
                <a:lnTo>
                  <a:pt x="1038161" y="233679"/>
                </a:lnTo>
                <a:lnTo>
                  <a:pt x="1037259" y="234949"/>
                </a:lnTo>
                <a:lnTo>
                  <a:pt x="1036535" y="236219"/>
                </a:lnTo>
                <a:lnTo>
                  <a:pt x="1037463" y="234949"/>
                </a:lnTo>
                <a:lnTo>
                  <a:pt x="1038199" y="234949"/>
                </a:lnTo>
                <a:lnTo>
                  <a:pt x="1039977" y="233679"/>
                </a:lnTo>
                <a:lnTo>
                  <a:pt x="1710097" y="233679"/>
                </a:lnTo>
                <a:lnTo>
                  <a:pt x="1711604" y="232409"/>
                </a:lnTo>
                <a:lnTo>
                  <a:pt x="1713242" y="232409"/>
                </a:lnTo>
                <a:lnTo>
                  <a:pt x="1713242" y="231139"/>
                </a:lnTo>
                <a:lnTo>
                  <a:pt x="1714322" y="227329"/>
                </a:lnTo>
                <a:lnTo>
                  <a:pt x="1724679" y="227329"/>
                </a:lnTo>
                <a:lnTo>
                  <a:pt x="1727327" y="226059"/>
                </a:lnTo>
                <a:lnTo>
                  <a:pt x="1747085" y="226059"/>
                </a:lnTo>
                <a:lnTo>
                  <a:pt x="1747329" y="220979"/>
                </a:lnTo>
                <a:lnTo>
                  <a:pt x="1754022" y="219709"/>
                </a:lnTo>
                <a:lnTo>
                  <a:pt x="1835772" y="219709"/>
                </a:lnTo>
                <a:lnTo>
                  <a:pt x="1833499" y="218439"/>
                </a:lnTo>
                <a:lnTo>
                  <a:pt x="1833664" y="215899"/>
                </a:lnTo>
                <a:lnTo>
                  <a:pt x="1830070" y="214629"/>
                </a:lnTo>
                <a:lnTo>
                  <a:pt x="1830552" y="212089"/>
                </a:lnTo>
                <a:lnTo>
                  <a:pt x="1831009" y="210819"/>
                </a:lnTo>
                <a:lnTo>
                  <a:pt x="1829972" y="209549"/>
                </a:lnTo>
                <a:lnTo>
                  <a:pt x="1085659" y="209549"/>
                </a:lnTo>
                <a:lnTo>
                  <a:pt x="1084122" y="207009"/>
                </a:lnTo>
                <a:close/>
              </a:path>
              <a:path w="1897379" h="935989">
                <a:moveTo>
                  <a:pt x="1747085" y="226059"/>
                </a:moveTo>
                <a:lnTo>
                  <a:pt x="1730756" y="226059"/>
                </a:lnTo>
                <a:lnTo>
                  <a:pt x="1733245" y="227329"/>
                </a:lnTo>
                <a:lnTo>
                  <a:pt x="1730133" y="229869"/>
                </a:lnTo>
                <a:lnTo>
                  <a:pt x="1728724" y="233679"/>
                </a:lnTo>
                <a:lnTo>
                  <a:pt x="1731060" y="233679"/>
                </a:lnTo>
                <a:lnTo>
                  <a:pt x="1733702" y="234949"/>
                </a:lnTo>
                <a:lnTo>
                  <a:pt x="1730667" y="234949"/>
                </a:lnTo>
                <a:lnTo>
                  <a:pt x="1731302" y="236219"/>
                </a:lnTo>
                <a:lnTo>
                  <a:pt x="1733943" y="236219"/>
                </a:lnTo>
                <a:lnTo>
                  <a:pt x="1740801" y="229869"/>
                </a:lnTo>
                <a:lnTo>
                  <a:pt x="1743913" y="228599"/>
                </a:lnTo>
                <a:lnTo>
                  <a:pt x="1747647" y="228599"/>
                </a:lnTo>
                <a:lnTo>
                  <a:pt x="1747024" y="227329"/>
                </a:lnTo>
                <a:lnTo>
                  <a:pt x="1747085" y="226059"/>
                </a:lnTo>
                <a:close/>
              </a:path>
              <a:path w="1897379" h="935989">
                <a:moveTo>
                  <a:pt x="142773" y="229869"/>
                </a:moveTo>
                <a:lnTo>
                  <a:pt x="92837" y="229869"/>
                </a:lnTo>
                <a:lnTo>
                  <a:pt x="91198" y="232409"/>
                </a:lnTo>
                <a:lnTo>
                  <a:pt x="97497" y="232409"/>
                </a:lnTo>
                <a:lnTo>
                  <a:pt x="96812" y="234949"/>
                </a:lnTo>
                <a:lnTo>
                  <a:pt x="102819" y="234949"/>
                </a:lnTo>
                <a:lnTo>
                  <a:pt x="102412" y="233679"/>
                </a:lnTo>
                <a:lnTo>
                  <a:pt x="104821" y="233679"/>
                </a:lnTo>
                <a:lnTo>
                  <a:pt x="105448" y="231139"/>
                </a:lnTo>
                <a:lnTo>
                  <a:pt x="142773" y="231139"/>
                </a:lnTo>
                <a:lnTo>
                  <a:pt x="142773" y="229869"/>
                </a:lnTo>
                <a:close/>
              </a:path>
              <a:path w="1897379" h="935989">
                <a:moveTo>
                  <a:pt x="104821" y="233679"/>
                </a:moveTo>
                <a:lnTo>
                  <a:pt x="102412" y="233679"/>
                </a:lnTo>
                <a:lnTo>
                  <a:pt x="104508" y="234949"/>
                </a:lnTo>
                <a:lnTo>
                  <a:pt x="104821" y="233679"/>
                </a:lnTo>
                <a:close/>
              </a:path>
              <a:path w="1897379" h="935989">
                <a:moveTo>
                  <a:pt x="962850" y="207009"/>
                </a:moveTo>
                <a:lnTo>
                  <a:pt x="960843" y="207009"/>
                </a:lnTo>
                <a:lnTo>
                  <a:pt x="958088" y="208279"/>
                </a:lnTo>
                <a:lnTo>
                  <a:pt x="955090" y="213359"/>
                </a:lnTo>
                <a:lnTo>
                  <a:pt x="956589" y="217169"/>
                </a:lnTo>
                <a:lnTo>
                  <a:pt x="954849" y="218439"/>
                </a:lnTo>
                <a:lnTo>
                  <a:pt x="957338" y="223519"/>
                </a:lnTo>
                <a:lnTo>
                  <a:pt x="955598" y="223519"/>
                </a:lnTo>
                <a:lnTo>
                  <a:pt x="956094" y="227329"/>
                </a:lnTo>
                <a:lnTo>
                  <a:pt x="959091" y="227329"/>
                </a:lnTo>
                <a:lnTo>
                  <a:pt x="959599" y="231139"/>
                </a:lnTo>
                <a:lnTo>
                  <a:pt x="958342" y="232409"/>
                </a:lnTo>
                <a:lnTo>
                  <a:pt x="956348" y="232409"/>
                </a:lnTo>
                <a:lnTo>
                  <a:pt x="956602" y="234949"/>
                </a:lnTo>
                <a:lnTo>
                  <a:pt x="980897" y="234949"/>
                </a:lnTo>
                <a:lnTo>
                  <a:pt x="981367" y="233679"/>
                </a:lnTo>
                <a:lnTo>
                  <a:pt x="980808" y="229869"/>
                </a:lnTo>
                <a:lnTo>
                  <a:pt x="980198" y="227329"/>
                </a:lnTo>
                <a:lnTo>
                  <a:pt x="982459" y="224789"/>
                </a:lnTo>
                <a:lnTo>
                  <a:pt x="982383" y="219709"/>
                </a:lnTo>
                <a:lnTo>
                  <a:pt x="985329" y="218439"/>
                </a:lnTo>
                <a:lnTo>
                  <a:pt x="984402" y="217169"/>
                </a:lnTo>
                <a:lnTo>
                  <a:pt x="988288" y="215899"/>
                </a:lnTo>
                <a:lnTo>
                  <a:pt x="987907" y="213359"/>
                </a:lnTo>
                <a:lnTo>
                  <a:pt x="992111" y="212089"/>
                </a:lnTo>
                <a:lnTo>
                  <a:pt x="992263" y="210819"/>
                </a:lnTo>
                <a:lnTo>
                  <a:pt x="997712" y="208279"/>
                </a:lnTo>
                <a:lnTo>
                  <a:pt x="964590" y="208279"/>
                </a:lnTo>
                <a:lnTo>
                  <a:pt x="962850" y="207009"/>
                </a:lnTo>
                <a:close/>
              </a:path>
              <a:path w="1897379" h="935989">
                <a:moveTo>
                  <a:pt x="1798760" y="232409"/>
                </a:moveTo>
                <a:lnTo>
                  <a:pt x="1797697" y="232409"/>
                </a:lnTo>
                <a:lnTo>
                  <a:pt x="1796999" y="234949"/>
                </a:lnTo>
                <a:lnTo>
                  <a:pt x="1798760" y="232409"/>
                </a:lnTo>
                <a:close/>
              </a:path>
              <a:path w="1897379" h="935989">
                <a:moveTo>
                  <a:pt x="7010" y="224789"/>
                </a:moveTo>
                <a:lnTo>
                  <a:pt x="12852" y="233679"/>
                </a:lnTo>
                <a:lnTo>
                  <a:pt x="12382" y="231139"/>
                </a:lnTo>
                <a:lnTo>
                  <a:pt x="89560" y="231139"/>
                </a:lnTo>
                <a:lnTo>
                  <a:pt x="92837" y="229869"/>
                </a:lnTo>
                <a:lnTo>
                  <a:pt x="142773" y="229869"/>
                </a:lnTo>
                <a:lnTo>
                  <a:pt x="142773" y="228599"/>
                </a:lnTo>
                <a:lnTo>
                  <a:pt x="11442" y="228599"/>
                </a:lnTo>
                <a:lnTo>
                  <a:pt x="7010" y="224789"/>
                </a:lnTo>
                <a:close/>
              </a:path>
              <a:path w="1897379" h="935989">
                <a:moveTo>
                  <a:pt x="142773" y="231139"/>
                </a:moveTo>
                <a:lnTo>
                  <a:pt x="105448" y="231139"/>
                </a:lnTo>
                <a:lnTo>
                  <a:pt x="106730" y="232409"/>
                </a:lnTo>
                <a:lnTo>
                  <a:pt x="109067" y="233679"/>
                </a:lnTo>
                <a:lnTo>
                  <a:pt x="110693" y="232409"/>
                </a:lnTo>
                <a:lnTo>
                  <a:pt x="142773" y="232409"/>
                </a:lnTo>
                <a:lnTo>
                  <a:pt x="142773" y="231139"/>
                </a:lnTo>
                <a:close/>
              </a:path>
              <a:path w="1897379" h="935989">
                <a:moveTo>
                  <a:pt x="409849" y="215899"/>
                </a:moveTo>
                <a:lnTo>
                  <a:pt x="309219" y="215899"/>
                </a:lnTo>
                <a:lnTo>
                  <a:pt x="309219" y="220979"/>
                </a:lnTo>
                <a:lnTo>
                  <a:pt x="300215" y="223519"/>
                </a:lnTo>
                <a:lnTo>
                  <a:pt x="292976" y="229869"/>
                </a:lnTo>
                <a:lnTo>
                  <a:pt x="286943" y="229869"/>
                </a:lnTo>
                <a:lnTo>
                  <a:pt x="289433" y="233679"/>
                </a:lnTo>
                <a:lnTo>
                  <a:pt x="390618" y="233679"/>
                </a:lnTo>
                <a:lnTo>
                  <a:pt x="391629" y="232409"/>
                </a:lnTo>
                <a:lnTo>
                  <a:pt x="391629" y="229869"/>
                </a:lnTo>
                <a:lnTo>
                  <a:pt x="292976" y="229869"/>
                </a:lnTo>
                <a:lnTo>
                  <a:pt x="293243" y="228599"/>
                </a:lnTo>
                <a:lnTo>
                  <a:pt x="391629" y="228599"/>
                </a:lnTo>
                <a:lnTo>
                  <a:pt x="393623" y="227329"/>
                </a:lnTo>
                <a:lnTo>
                  <a:pt x="397116" y="226059"/>
                </a:lnTo>
                <a:lnTo>
                  <a:pt x="395719" y="223519"/>
                </a:lnTo>
                <a:lnTo>
                  <a:pt x="399224" y="222249"/>
                </a:lnTo>
                <a:lnTo>
                  <a:pt x="400037" y="219709"/>
                </a:lnTo>
                <a:lnTo>
                  <a:pt x="402132" y="219709"/>
                </a:lnTo>
                <a:lnTo>
                  <a:pt x="399808" y="218439"/>
                </a:lnTo>
                <a:lnTo>
                  <a:pt x="400735" y="217169"/>
                </a:lnTo>
                <a:lnTo>
                  <a:pt x="410083" y="217169"/>
                </a:lnTo>
                <a:lnTo>
                  <a:pt x="409849" y="215899"/>
                </a:lnTo>
                <a:close/>
              </a:path>
              <a:path w="1897379" h="935989">
                <a:moveTo>
                  <a:pt x="517969" y="232409"/>
                </a:moveTo>
                <a:lnTo>
                  <a:pt x="476161" y="232409"/>
                </a:lnTo>
                <a:lnTo>
                  <a:pt x="476161" y="233679"/>
                </a:lnTo>
                <a:lnTo>
                  <a:pt x="517969" y="233679"/>
                </a:lnTo>
                <a:lnTo>
                  <a:pt x="517969" y="232409"/>
                </a:lnTo>
                <a:close/>
              </a:path>
              <a:path w="1897379" h="935989">
                <a:moveTo>
                  <a:pt x="678167" y="203199"/>
                </a:moveTo>
                <a:lnTo>
                  <a:pt x="618083" y="203199"/>
                </a:lnTo>
                <a:lnTo>
                  <a:pt x="617448" y="210819"/>
                </a:lnTo>
                <a:lnTo>
                  <a:pt x="620255" y="210819"/>
                </a:lnTo>
                <a:lnTo>
                  <a:pt x="620420" y="212089"/>
                </a:lnTo>
                <a:lnTo>
                  <a:pt x="620560" y="214629"/>
                </a:lnTo>
                <a:lnTo>
                  <a:pt x="625398" y="214629"/>
                </a:lnTo>
                <a:lnTo>
                  <a:pt x="623531" y="219709"/>
                </a:lnTo>
                <a:lnTo>
                  <a:pt x="625856" y="222249"/>
                </a:lnTo>
                <a:lnTo>
                  <a:pt x="628027" y="224789"/>
                </a:lnTo>
                <a:lnTo>
                  <a:pt x="632091" y="227329"/>
                </a:lnTo>
                <a:lnTo>
                  <a:pt x="633641" y="231139"/>
                </a:lnTo>
                <a:lnTo>
                  <a:pt x="635977" y="233679"/>
                </a:lnTo>
                <a:lnTo>
                  <a:pt x="641578" y="232409"/>
                </a:lnTo>
                <a:lnTo>
                  <a:pt x="664568" y="232409"/>
                </a:lnTo>
                <a:lnTo>
                  <a:pt x="664324" y="229869"/>
                </a:lnTo>
                <a:lnTo>
                  <a:pt x="667435" y="228599"/>
                </a:lnTo>
                <a:lnTo>
                  <a:pt x="666953" y="220979"/>
                </a:lnTo>
                <a:lnTo>
                  <a:pt x="663841" y="219709"/>
                </a:lnTo>
                <a:lnTo>
                  <a:pt x="664476" y="217169"/>
                </a:lnTo>
                <a:lnTo>
                  <a:pt x="671224" y="217169"/>
                </a:lnTo>
                <a:lnTo>
                  <a:pt x="670394" y="214629"/>
                </a:lnTo>
                <a:lnTo>
                  <a:pt x="673811" y="213359"/>
                </a:lnTo>
                <a:lnTo>
                  <a:pt x="673036" y="210819"/>
                </a:lnTo>
                <a:lnTo>
                  <a:pt x="675525" y="209549"/>
                </a:lnTo>
                <a:lnTo>
                  <a:pt x="675360" y="208279"/>
                </a:lnTo>
                <a:lnTo>
                  <a:pt x="673506" y="205739"/>
                </a:lnTo>
                <a:lnTo>
                  <a:pt x="674598" y="204469"/>
                </a:lnTo>
                <a:lnTo>
                  <a:pt x="678319" y="204469"/>
                </a:lnTo>
                <a:lnTo>
                  <a:pt x="678167" y="203199"/>
                </a:lnTo>
                <a:close/>
              </a:path>
              <a:path w="1897379" h="935989">
                <a:moveTo>
                  <a:pt x="1713242" y="232409"/>
                </a:moveTo>
                <a:lnTo>
                  <a:pt x="1711604" y="232409"/>
                </a:lnTo>
                <a:lnTo>
                  <a:pt x="1713242" y="233679"/>
                </a:lnTo>
                <a:lnTo>
                  <a:pt x="1713242" y="232409"/>
                </a:lnTo>
                <a:close/>
              </a:path>
              <a:path w="1897379" h="935989">
                <a:moveTo>
                  <a:pt x="506996" y="224789"/>
                </a:moveTo>
                <a:lnTo>
                  <a:pt x="505129" y="226059"/>
                </a:lnTo>
                <a:lnTo>
                  <a:pt x="478497" y="226059"/>
                </a:lnTo>
                <a:lnTo>
                  <a:pt x="479666" y="229869"/>
                </a:lnTo>
                <a:lnTo>
                  <a:pt x="477837" y="229869"/>
                </a:lnTo>
                <a:lnTo>
                  <a:pt x="477685" y="232409"/>
                </a:lnTo>
                <a:lnTo>
                  <a:pt x="510374" y="232409"/>
                </a:lnTo>
                <a:lnTo>
                  <a:pt x="510146" y="229869"/>
                </a:lnTo>
                <a:lnTo>
                  <a:pt x="479666" y="229869"/>
                </a:lnTo>
                <a:lnTo>
                  <a:pt x="477913" y="228599"/>
                </a:lnTo>
                <a:lnTo>
                  <a:pt x="508393" y="228599"/>
                </a:lnTo>
                <a:lnTo>
                  <a:pt x="506996" y="224789"/>
                </a:lnTo>
                <a:close/>
              </a:path>
              <a:path w="1897379" h="935989">
                <a:moveTo>
                  <a:pt x="927341" y="218439"/>
                </a:moveTo>
                <a:lnTo>
                  <a:pt x="925626" y="218439"/>
                </a:lnTo>
                <a:lnTo>
                  <a:pt x="926109" y="220979"/>
                </a:lnTo>
                <a:lnTo>
                  <a:pt x="922985" y="220979"/>
                </a:lnTo>
                <a:lnTo>
                  <a:pt x="921042" y="222249"/>
                </a:lnTo>
                <a:lnTo>
                  <a:pt x="923213" y="224789"/>
                </a:lnTo>
                <a:lnTo>
                  <a:pt x="918146" y="224789"/>
                </a:lnTo>
                <a:lnTo>
                  <a:pt x="917371" y="227329"/>
                </a:lnTo>
                <a:lnTo>
                  <a:pt x="919873" y="228599"/>
                </a:lnTo>
                <a:lnTo>
                  <a:pt x="919721" y="229869"/>
                </a:lnTo>
                <a:lnTo>
                  <a:pt x="917765" y="229869"/>
                </a:lnTo>
                <a:lnTo>
                  <a:pt x="920572" y="231139"/>
                </a:lnTo>
                <a:lnTo>
                  <a:pt x="919556" y="232409"/>
                </a:lnTo>
                <a:lnTo>
                  <a:pt x="958342" y="232409"/>
                </a:lnTo>
                <a:lnTo>
                  <a:pt x="959599" y="231139"/>
                </a:lnTo>
                <a:lnTo>
                  <a:pt x="959091" y="227329"/>
                </a:lnTo>
                <a:lnTo>
                  <a:pt x="956094" y="227329"/>
                </a:lnTo>
                <a:lnTo>
                  <a:pt x="955763" y="224789"/>
                </a:lnTo>
                <a:lnTo>
                  <a:pt x="921270" y="224789"/>
                </a:lnTo>
                <a:lnTo>
                  <a:pt x="919086" y="223519"/>
                </a:lnTo>
                <a:lnTo>
                  <a:pt x="957338" y="223519"/>
                </a:lnTo>
                <a:lnTo>
                  <a:pt x="955471" y="219709"/>
                </a:lnTo>
                <a:lnTo>
                  <a:pt x="929055" y="219709"/>
                </a:lnTo>
                <a:lnTo>
                  <a:pt x="927341" y="218439"/>
                </a:lnTo>
                <a:close/>
              </a:path>
              <a:path w="1897379" h="935989">
                <a:moveTo>
                  <a:pt x="1801355" y="231139"/>
                </a:moveTo>
                <a:lnTo>
                  <a:pt x="1799640" y="231139"/>
                </a:lnTo>
                <a:lnTo>
                  <a:pt x="1800961" y="232409"/>
                </a:lnTo>
                <a:lnTo>
                  <a:pt x="1801355" y="231139"/>
                </a:lnTo>
                <a:close/>
              </a:path>
              <a:path w="1897379" h="935989">
                <a:moveTo>
                  <a:pt x="1747647" y="228599"/>
                </a:moveTo>
                <a:lnTo>
                  <a:pt x="1743913" y="228599"/>
                </a:lnTo>
                <a:lnTo>
                  <a:pt x="1748269" y="229869"/>
                </a:lnTo>
                <a:lnTo>
                  <a:pt x="1747647" y="228599"/>
                </a:lnTo>
                <a:close/>
              </a:path>
              <a:path w="1897379" h="935989">
                <a:moveTo>
                  <a:pt x="13550" y="219709"/>
                </a:moveTo>
                <a:lnTo>
                  <a:pt x="11442" y="228599"/>
                </a:lnTo>
                <a:lnTo>
                  <a:pt x="142773" y="228599"/>
                </a:lnTo>
                <a:lnTo>
                  <a:pt x="142773" y="222249"/>
                </a:lnTo>
                <a:lnTo>
                  <a:pt x="17868" y="222249"/>
                </a:lnTo>
                <a:lnTo>
                  <a:pt x="13550" y="219709"/>
                </a:lnTo>
                <a:close/>
              </a:path>
              <a:path w="1897379" h="935989">
                <a:moveTo>
                  <a:pt x="472198" y="222249"/>
                </a:moveTo>
                <a:lnTo>
                  <a:pt x="463791" y="222249"/>
                </a:lnTo>
                <a:lnTo>
                  <a:pt x="464756" y="228599"/>
                </a:lnTo>
                <a:lnTo>
                  <a:pt x="468922" y="227329"/>
                </a:lnTo>
                <a:lnTo>
                  <a:pt x="472198" y="222249"/>
                </a:lnTo>
                <a:close/>
              </a:path>
              <a:path w="1897379" h="935989">
                <a:moveTo>
                  <a:pt x="509917" y="227329"/>
                </a:moveTo>
                <a:lnTo>
                  <a:pt x="508393" y="228599"/>
                </a:lnTo>
                <a:lnTo>
                  <a:pt x="510032" y="228599"/>
                </a:lnTo>
                <a:lnTo>
                  <a:pt x="509917" y="227329"/>
                </a:lnTo>
                <a:close/>
              </a:path>
              <a:path w="1897379" h="935989">
                <a:moveTo>
                  <a:pt x="1724679" y="227329"/>
                </a:moveTo>
                <a:lnTo>
                  <a:pt x="1717763" y="227329"/>
                </a:lnTo>
                <a:lnTo>
                  <a:pt x="1722031" y="228599"/>
                </a:lnTo>
                <a:lnTo>
                  <a:pt x="1724679" y="227329"/>
                </a:lnTo>
                <a:close/>
              </a:path>
              <a:path w="1897379" h="935989">
                <a:moveTo>
                  <a:pt x="1730756" y="226059"/>
                </a:moveTo>
                <a:lnTo>
                  <a:pt x="1727327" y="226059"/>
                </a:lnTo>
                <a:lnTo>
                  <a:pt x="1727098" y="228599"/>
                </a:lnTo>
                <a:lnTo>
                  <a:pt x="1729282" y="228599"/>
                </a:lnTo>
                <a:lnTo>
                  <a:pt x="1730756" y="226059"/>
                </a:lnTo>
                <a:close/>
              </a:path>
              <a:path w="1897379" h="935989">
                <a:moveTo>
                  <a:pt x="490181" y="220979"/>
                </a:moveTo>
                <a:lnTo>
                  <a:pt x="488086" y="222249"/>
                </a:lnTo>
                <a:lnTo>
                  <a:pt x="475361" y="222249"/>
                </a:lnTo>
                <a:lnTo>
                  <a:pt x="476046" y="227329"/>
                </a:lnTo>
                <a:lnTo>
                  <a:pt x="478497" y="226059"/>
                </a:lnTo>
                <a:lnTo>
                  <a:pt x="505129" y="226059"/>
                </a:lnTo>
                <a:lnTo>
                  <a:pt x="505129" y="223519"/>
                </a:lnTo>
                <a:lnTo>
                  <a:pt x="492861" y="223519"/>
                </a:lnTo>
                <a:lnTo>
                  <a:pt x="490181" y="220979"/>
                </a:lnTo>
                <a:close/>
              </a:path>
              <a:path w="1897379" h="935989">
                <a:moveTo>
                  <a:pt x="533230" y="215899"/>
                </a:moveTo>
                <a:lnTo>
                  <a:pt x="520306" y="215899"/>
                </a:lnTo>
                <a:lnTo>
                  <a:pt x="525907" y="222249"/>
                </a:lnTo>
                <a:lnTo>
                  <a:pt x="537794" y="227329"/>
                </a:lnTo>
                <a:lnTo>
                  <a:pt x="541324" y="223519"/>
                </a:lnTo>
                <a:lnTo>
                  <a:pt x="533230" y="215899"/>
                </a:lnTo>
                <a:close/>
              </a:path>
              <a:path w="1897379" h="935989">
                <a:moveTo>
                  <a:pt x="304352" y="218439"/>
                </a:moveTo>
                <a:lnTo>
                  <a:pt x="284721" y="218439"/>
                </a:lnTo>
                <a:lnTo>
                  <a:pt x="288975" y="223519"/>
                </a:lnTo>
                <a:lnTo>
                  <a:pt x="292785" y="226059"/>
                </a:lnTo>
                <a:lnTo>
                  <a:pt x="297053" y="222249"/>
                </a:lnTo>
                <a:lnTo>
                  <a:pt x="304352" y="218439"/>
                </a:lnTo>
                <a:close/>
              </a:path>
              <a:path w="1897379" h="935989">
                <a:moveTo>
                  <a:pt x="455155" y="214629"/>
                </a:moveTo>
                <a:lnTo>
                  <a:pt x="442226" y="219709"/>
                </a:lnTo>
                <a:lnTo>
                  <a:pt x="450481" y="224789"/>
                </a:lnTo>
                <a:lnTo>
                  <a:pt x="456082" y="218439"/>
                </a:lnTo>
                <a:lnTo>
                  <a:pt x="455612" y="217169"/>
                </a:lnTo>
                <a:lnTo>
                  <a:pt x="455155" y="214629"/>
                </a:lnTo>
                <a:close/>
              </a:path>
              <a:path w="1897379" h="935989">
                <a:moveTo>
                  <a:pt x="501040" y="220979"/>
                </a:moveTo>
                <a:lnTo>
                  <a:pt x="497306" y="220979"/>
                </a:lnTo>
                <a:lnTo>
                  <a:pt x="494969" y="222249"/>
                </a:lnTo>
                <a:lnTo>
                  <a:pt x="492861" y="223519"/>
                </a:lnTo>
                <a:lnTo>
                  <a:pt x="504304" y="223519"/>
                </a:lnTo>
                <a:lnTo>
                  <a:pt x="501510" y="222249"/>
                </a:lnTo>
                <a:lnTo>
                  <a:pt x="501040" y="220979"/>
                </a:lnTo>
                <a:close/>
              </a:path>
              <a:path w="1897379" h="935989">
                <a:moveTo>
                  <a:pt x="1834421" y="220979"/>
                </a:moveTo>
                <a:lnTo>
                  <a:pt x="1825409" y="220979"/>
                </a:lnTo>
                <a:lnTo>
                  <a:pt x="1830552" y="222249"/>
                </a:lnTo>
                <a:lnTo>
                  <a:pt x="1831721" y="223519"/>
                </a:lnTo>
                <a:lnTo>
                  <a:pt x="1834421" y="220979"/>
                </a:lnTo>
                <a:close/>
              </a:path>
              <a:path w="1897379" h="935989">
                <a:moveTo>
                  <a:pt x="22656" y="214629"/>
                </a:moveTo>
                <a:lnTo>
                  <a:pt x="17056" y="214629"/>
                </a:lnTo>
                <a:lnTo>
                  <a:pt x="17640" y="218439"/>
                </a:lnTo>
                <a:lnTo>
                  <a:pt x="17868" y="222249"/>
                </a:lnTo>
                <a:lnTo>
                  <a:pt x="142773" y="222249"/>
                </a:lnTo>
                <a:lnTo>
                  <a:pt x="142773" y="218439"/>
                </a:lnTo>
                <a:lnTo>
                  <a:pt x="24295" y="218439"/>
                </a:lnTo>
                <a:lnTo>
                  <a:pt x="22656" y="214629"/>
                </a:lnTo>
                <a:close/>
              </a:path>
              <a:path w="1897379" h="935989">
                <a:moveTo>
                  <a:pt x="482015" y="219709"/>
                </a:moveTo>
                <a:lnTo>
                  <a:pt x="478155" y="219709"/>
                </a:lnTo>
                <a:lnTo>
                  <a:pt x="477685" y="222249"/>
                </a:lnTo>
                <a:lnTo>
                  <a:pt x="488086" y="222249"/>
                </a:lnTo>
                <a:lnTo>
                  <a:pt x="487845" y="220979"/>
                </a:lnTo>
                <a:lnTo>
                  <a:pt x="482015" y="219709"/>
                </a:lnTo>
                <a:close/>
              </a:path>
              <a:path w="1897379" h="935989">
                <a:moveTo>
                  <a:pt x="1823072" y="219709"/>
                </a:moveTo>
                <a:lnTo>
                  <a:pt x="1754022" y="219709"/>
                </a:lnTo>
                <a:lnTo>
                  <a:pt x="1758391" y="222249"/>
                </a:lnTo>
                <a:lnTo>
                  <a:pt x="1821522" y="222249"/>
                </a:lnTo>
                <a:lnTo>
                  <a:pt x="1820887" y="220979"/>
                </a:lnTo>
                <a:lnTo>
                  <a:pt x="1823072" y="219709"/>
                </a:lnTo>
                <a:close/>
              </a:path>
              <a:path w="1897379" h="935989">
                <a:moveTo>
                  <a:pt x="1835772" y="219709"/>
                </a:moveTo>
                <a:lnTo>
                  <a:pt x="1823072" y="219709"/>
                </a:lnTo>
                <a:lnTo>
                  <a:pt x="1823542" y="222249"/>
                </a:lnTo>
                <a:lnTo>
                  <a:pt x="1825409" y="220979"/>
                </a:lnTo>
                <a:lnTo>
                  <a:pt x="1834421" y="220979"/>
                </a:lnTo>
                <a:lnTo>
                  <a:pt x="1835772" y="219709"/>
                </a:lnTo>
                <a:close/>
              </a:path>
              <a:path w="1897379" h="935989">
                <a:moveTo>
                  <a:pt x="935202" y="213359"/>
                </a:moveTo>
                <a:lnTo>
                  <a:pt x="933018" y="215899"/>
                </a:lnTo>
                <a:lnTo>
                  <a:pt x="929906" y="215899"/>
                </a:lnTo>
                <a:lnTo>
                  <a:pt x="928204" y="218439"/>
                </a:lnTo>
                <a:lnTo>
                  <a:pt x="931392" y="218439"/>
                </a:lnTo>
                <a:lnTo>
                  <a:pt x="932319" y="219709"/>
                </a:lnTo>
                <a:lnTo>
                  <a:pt x="955471" y="219709"/>
                </a:lnTo>
                <a:lnTo>
                  <a:pt x="954849" y="218439"/>
                </a:lnTo>
                <a:lnTo>
                  <a:pt x="956589" y="217169"/>
                </a:lnTo>
                <a:lnTo>
                  <a:pt x="955590" y="214629"/>
                </a:lnTo>
                <a:lnTo>
                  <a:pt x="938161" y="214629"/>
                </a:lnTo>
                <a:lnTo>
                  <a:pt x="935202" y="213359"/>
                </a:lnTo>
                <a:close/>
              </a:path>
              <a:path w="1897379" h="935989">
                <a:moveTo>
                  <a:pt x="27914" y="212089"/>
                </a:moveTo>
                <a:lnTo>
                  <a:pt x="28740" y="214629"/>
                </a:lnTo>
                <a:lnTo>
                  <a:pt x="24295" y="218439"/>
                </a:lnTo>
                <a:lnTo>
                  <a:pt x="142773" y="218439"/>
                </a:lnTo>
                <a:lnTo>
                  <a:pt x="142773" y="214629"/>
                </a:lnTo>
                <a:lnTo>
                  <a:pt x="33159" y="214629"/>
                </a:lnTo>
                <a:lnTo>
                  <a:pt x="30708" y="213359"/>
                </a:lnTo>
                <a:lnTo>
                  <a:pt x="27914" y="212089"/>
                </a:lnTo>
                <a:close/>
              </a:path>
              <a:path w="1897379" h="935989">
                <a:moveTo>
                  <a:pt x="545058" y="209549"/>
                </a:moveTo>
                <a:lnTo>
                  <a:pt x="529183" y="209549"/>
                </a:lnTo>
                <a:lnTo>
                  <a:pt x="538048" y="215899"/>
                </a:lnTo>
                <a:lnTo>
                  <a:pt x="544588" y="218439"/>
                </a:lnTo>
                <a:lnTo>
                  <a:pt x="550194" y="210819"/>
                </a:lnTo>
                <a:lnTo>
                  <a:pt x="545058" y="210819"/>
                </a:lnTo>
                <a:lnTo>
                  <a:pt x="545058" y="209549"/>
                </a:lnTo>
                <a:close/>
              </a:path>
              <a:path w="1897379" h="935989">
                <a:moveTo>
                  <a:pt x="671224" y="217169"/>
                </a:moveTo>
                <a:lnTo>
                  <a:pt x="664476" y="217169"/>
                </a:lnTo>
                <a:lnTo>
                  <a:pt x="671639" y="218439"/>
                </a:lnTo>
                <a:lnTo>
                  <a:pt x="671224" y="217169"/>
                </a:lnTo>
                <a:close/>
              </a:path>
              <a:path w="1897379" h="935989">
                <a:moveTo>
                  <a:pt x="1888769" y="212089"/>
                </a:moveTo>
                <a:lnTo>
                  <a:pt x="1887677" y="213359"/>
                </a:lnTo>
                <a:lnTo>
                  <a:pt x="1879701" y="213359"/>
                </a:lnTo>
                <a:lnTo>
                  <a:pt x="1881149" y="214629"/>
                </a:lnTo>
                <a:lnTo>
                  <a:pt x="1882381" y="215899"/>
                </a:lnTo>
                <a:lnTo>
                  <a:pt x="1888312" y="215899"/>
                </a:lnTo>
                <a:lnTo>
                  <a:pt x="1893608" y="218439"/>
                </a:lnTo>
                <a:lnTo>
                  <a:pt x="1897341" y="217169"/>
                </a:lnTo>
                <a:lnTo>
                  <a:pt x="1897341" y="214629"/>
                </a:lnTo>
                <a:lnTo>
                  <a:pt x="1888769" y="212089"/>
                </a:lnTo>
                <a:close/>
              </a:path>
              <a:path w="1897379" h="935989">
                <a:moveTo>
                  <a:pt x="542963" y="200659"/>
                </a:moveTo>
                <a:lnTo>
                  <a:pt x="493915" y="200659"/>
                </a:lnTo>
                <a:lnTo>
                  <a:pt x="498348" y="201929"/>
                </a:lnTo>
                <a:lnTo>
                  <a:pt x="504418" y="203199"/>
                </a:lnTo>
                <a:lnTo>
                  <a:pt x="503720" y="208279"/>
                </a:lnTo>
                <a:lnTo>
                  <a:pt x="511200" y="208279"/>
                </a:lnTo>
                <a:lnTo>
                  <a:pt x="508165" y="212089"/>
                </a:lnTo>
                <a:lnTo>
                  <a:pt x="512826" y="217169"/>
                </a:lnTo>
                <a:lnTo>
                  <a:pt x="520306" y="215899"/>
                </a:lnTo>
                <a:lnTo>
                  <a:pt x="533230" y="215899"/>
                </a:lnTo>
                <a:lnTo>
                  <a:pt x="529183" y="212089"/>
                </a:lnTo>
                <a:lnTo>
                  <a:pt x="522173" y="210819"/>
                </a:lnTo>
                <a:lnTo>
                  <a:pt x="529183" y="209549"/>
                </a:lnTo>
                <a:lnTo>
                  <a:pt x="545058" y="209549"/>
                </a:lnTo>
                <a:lnTo>
                  <a:pt x="545058" y="204469"/>
                </a:lnTo>
                <a:lnTo>
                  <a:pt x="542963" y="200659"/>
                </a:lnTo>
                <a:close/>
              </a:path>
              <a:path w="1897379" h="935989">
                <a:moveTo>
                  <a:pt x="33743" y="203199"/>
                </a:moveTo>
                <a:lnTo>
                  <a:pt x="36563" y="207009"/>
                </a:lnTo>
                <a:lnTo>
                  <a:pt x="38303" y="210819"/>
                </a:lnTo>
                <a:lnTo>
                  <a:pt x="33159" y="214629"/>
                </a:lnTo>
                <a:lnTo>
                  <a:pt x="142773" y="214629"/>
                </a:lnTo>
                <a:lnTo>
                  <a:pt x="142773" y="204469"/>
                </a:lnTo>
                <a:lnTo>
                  <a:pt x="39357" y="204469"/>
                </a:lnTo>
                <a:lnTo>
                  <a:pt x="33743" y="203199"/>
                </a:lnTo>
                <a:close/>
              </a:path>
              <a:path w="1897379" h="935989">
                <a:moveTo>
                  <a:pt x="445647" y="210819"/>
                </a:moveTo>
                <a:lnTo>
                  <a:pt x="437172" y="210819"/>
                </a:lnTo>
                <a:lnTo>
                  <a:pt x="433603" y="214629"/>
                </a:lnTo>
                <a:lnTo>
                  <a:pt x="439966" y="214629"/>
                </a:lnTo>
                <a:lnTo>
                  <a:pt x="444868" y="212089"/>
                </a:lnTo>
                <a:lnTo>
                  <a:pt x="445647" y="210819"/>
                </a:lnTo>
                <a:close/>
              </a:path>
              <a:path w="1897379" h="935989">
                <a:moveTo>
                  <a:pt x="939571" y="209549"/>
                </a:moveTo>
                <a:lnTo>
                  <a:pt x="935672" y="209549"/>
                </a:lnTo>
                <a:lnTo>
                  <a:pt x="935824" y="210819"/>
                </a:lnTo>
                <a:lnTo>
                  <a:pt x="938161" y="214629"/>
                </a:lnTo>
                <a:lnTo>
                  <a:pt x="955590" y="214629"/>
                </a:lnTo>
                <a:lnTo>
                  <a:pt x="955090" y="213359"/>
                </a:lnTo>
                <a:lnTo>
                  <a:pt x="939241" y="213359"/>
                </a:lnTo>
                <a:lnTo>
                  <a:pt x="939571" y="209549"/>
                </a:lnTo>
                <a:close/>
              </a:path>
              <a:path w="1897379" h="935989">
                <a:moveTo>
                  <a:pt x="408914" y="210819"/>
                </a:moveTo>
                <a:lnTo>
                  <a:pt x="401904" y="213359"/>
                </a:lnTo>
                <a:lnTo>
                  <a:pt x="409381" y="213359"/>
                </a:lnTo>
                <a:lnTo>
                  <a:pt x="408914" y="210819"/>
                </a:lnTo>
                <a:close/>
              </a:path>
              <a:path w="1897379" h="935989">
                <a:moveTo>
                  <a:pt x="431088" y="199389"/>
                </a:moveTo>
                <a:lnTo>
                  <a:pt x="432269" y="203199"/>
                </a:lnTo>
                <a:lnTo>
                  <a:pt x="433425" y="208279"/>
                </a:lnTo>
                <a:lnTo>
                  <a:pt x="427126" y="208279"/>
                </a:lnTo>
                <a:lnTo>
                  <a:pt x="428536" y="213359"/>
                </a:lnTo>
                <a:lnTo>
                  <a:pt x="431571" y="210819"/>
                </a:lnTo>
                <a:lnTo>
                  <a:pt x="445647" y="210819"/>
                </a:lnTo>
                <a:lnTo>
                  <a:pt x="447205" y="208279"/>
                </a:lnTo>
                <a:lnTo>
                  <a:pt x="449554" y="207009"/>
                </a:lnTo>
                <a:lnTo>
                  <a:pt x="455853" y="207009"/>
                </a:lnTo>
                <a:lnTo>
                  <a:pt x="456793" y="201929"/>
                </a:lnTo>
                <a:lnTo>
                  <a:pt x="452704" y="200659"/>
                </a:lnTo>
                <a:lnTo>
                  <a:pt x="433425" y="200659"/>
                </a:lnTo>
                <a:lnTo>
                  <a:pt x="431088" y="199389"/>
                </a:lnTo>
                <a:close/>
              </a:path>
              <a:path w="1897379" h="935989">
                <a:moveTo>
                  <a:pt x="797648" y="208279"/>
                </a:moveTo>
                <a:lnTo>
                  <a:pt x="780999" y="208279"/>
                </a:lnTo>
                <a:lnTo>
                  <a:pt x="784821" y="210819"/>
                </a:lnTo>
                <a:lnTo>
                  <a:pt x="791044" y="213359"/>
                </a:lnTo>
                <a:lnTo>
                  <a:pt x="796404" y="212089"/>
                </a:lnTo>
                <a:lnTo>
                  <a:pt x="797039" y="210819"/>
                </a:lnTo>
                <a:lnTo>
                  <a:pt x="797648" y="208279"/>
                </a:lnTo>
                <a:close/>
              </a:path>
              <a:path w="1897379" h="935989">
                <a:moveTo>
                  <a:pt x="950696" y="201929"/>
                </a:moveTo>
                <a:lnTo>
                  <a:pt x="948740" y="204469"/>
                </a:lnTo>
                <a:lnTo>
                  <a:pt x="943927" y="205739"/>
                </a:lnTo>
                <a:lnTo>
                  <a:pt x="944943" y="208279"/>
                </a:lnTo>
                <a:lnTo>
                  <a:pt x="941197" y="208279"/>
                </a:lnTo>
                <a:lnTo>
                  <a:pt x="941743" y="210819"/>
                </a:lnTo>
                <a:lnTo>
                  <a:pt x="939241" y="213359"/>
                </a:lnTo>
                <a:lnTo>
                  <a:pt x="955090" y="213359"/>
                </a:lnTo>
                <a:lnTo>
                  <a:pt x="958088" y="208279"/>
                </a:lnTo>
                <a:lnTo>
                  <a:pt x="960843" y="207009"/>
                </a:lnTo>
                <a:lnTo>
                  <a:pt x="965346" y="207009"/>
                </a:lnTo>
                <a:lnTo>
                  <a:pt x="966101" y="205739"/>
                </a:lnTo>
                <a:lnTo>
                  <a:pt x="966101" y="204469"/>
                </a:lnTo>
                <a:lnTo>
                  <a:pt x="951318" y="204469"/>
                </a:lnTo>
                <a:lnTo>
                  <a:pt x="950696" y="201929"/>
                </a:lnTo>
                <a:close/>
              </a:path>
              <a:path w="1897379" h="935989">
                <a:moveTo>
                  <a:pt x="464032" y="207009"/>
                </a:moveTo>
                <a:lnTo>
                  <a:pt x="449554" y="207009"/>
                </a:lnTo>
                <a:lnTo>
                  <a:pt x="456082" y="212089"/>
                </a:lnTo>
                <a:lnTo>
                  <a:pt x="463092" y="212089"/>
                </a:lnTo>
                <a:lnTo>
                  <a:pt x="464032" y="207009"/>
                </a:lnTo>
                <a:close/>
              </a:path>
              <a:path w="1897379" h="935989">
                <a:moveTo>
                  <a:pt x="413111" y="205739"/>
                </a:moveTo>
                <a:lnTo>
                  <a:pt x="394208" y="205739"/>
                </a:lnTo>
                <a:lnTo>
                  <a:pt x="402488" y="208279"/>
                </a:lnTo>
                <a:lnTo>
                  <a:pt x="408559" y="210819"/>
                </a:lnTo>
                <a:lnTo>
                  <a:pt x="414274" y="210819"/>
                </a:lnTo>
                <a:lnTo>
                  <a:pt x="412648" y="207009"/>
                </a:lnTo>
                <a:lnTo>
                  <a:pt x="413111" y="205739"/>
                </a:lnTo>
                <a:close/>
              </a:path>
              <a:path w="1897379" h="935989">
                <a:moveTo>
                  <a:pt x="551129" y="209549"/>
                </a:moveTo>
                <a:lnTo>
                  <a:pt x="545058" y="210819"/>
                </a:lnTo>
                <a:lnTo>
                  <a:pt x="550194" y="210819"/>
                </a:lnTo>
                <a:lnTo>
                  <a:pt x="551129" y="209549"/>
                </a:lnTo>
                <a:close/>
              </a:path>
              <a:path w="1897379" h="935989">
                <a:moveTo>
                  <a:pt x="813612" y="201929"/>
                </a:moveTo>
                <a:lnTo>
                  <a:pt x="776414" y="201929"/>
                </a:lnTo>
                <a:lnTo>
                  <a:pt x="775169" y="204469"/>
                </a:lnTo>
                <a:lnTo>
                  <a:pt x="777024" y="205739"/>
                </a:lnTo>
                <a:lnTo>
                  <a:pt x="776795" y="207009"/>
                </a:lnTo>
                <a:lnTo>
                  <a:pt x="771817" y="207009"/>
                </a:lnTo>
                <a:lnTo>
                  <a:pt x="770597" y="208279"/>
                </a:lnTo>
                <a:lnTo>
                  <a:pt x="772985" y="210819"/>
                </a:lnTo>
                <a:lnTo>
                  <a:pt x="775703" y="209549"/>
                </a:lnTo>
                <a:lnTo>
                  <a:pt x="780999" y="208279"/>
                </a:lnTo>
                <a:lnTo>
                  <a:pt x="803567" y="208279"/>
                </a:lnTo>
                <a:lnTo>
                  <a:pt x="805281" y="207009"/>
                </a:lnTo>
                <a:lnTo>
                  <a:pt x="807618" y="205739"/>
                </a:lnTo>
                <a:lnTo>
                  <a:pt x="813689" y="205739"/>
                </a:lnTo>
                <a:lnTo>
                  <a:pt x="813612" y="201929"/>
                </a:lnTo>
                <a:close/>
              </a:path>
              <a:path w="1897379" h="935989">
                <a:moveTo>
                  <a:pt x="803567" y="208279"/>
                </a:moveTo>
                <a:lnTo>
                  <a:pt x="797648" y="208279"/>
                </a:lnTo>
                <a:lnTo>
                  <a:pt x="801852" y="209549"/>
                </a:lnTo>
                <a:lnTo>
                  <a:pt x="803567" y="208279"/>
                </a:lnTo>
                <a:close/>
              </a:path>
              <a:path w="1897379" h="935989">
                <a:moveTo>
                  <a:pt x="1823694" y="203199"/>
                </a:moveTo>
                <a:lnTo>
                  <a:pt x="1820735" y="204469"/>
                </a:lnTo>
                <a:lnTo>
                  <a:pt x="1089863" y="204469"/>
                </a:lnTo>
                <a:lnTo>
                  <a:pt x="1089329" y="207009"/>
                </a:lnTo>
                <a:lnTo>
                  <a:pt x="1088402" y="208279"/>
                </a:lnTo>
                <a:lnTo>
                  <a:pt x="1085659" y="209549"/>
                </a:lnTo>
                <a:lnTo>
                  <a:pt x="1829972" y="209549"/>
                </a:lnTo>
                <a:lnTo>
                  <a:pt x="1828935" y="208279"/>
                </a:lnTo>
                <a:lnTo>
                  <a:pt x="1826031" y="208279"/>
                </a:lnTo>
                <a:lnTo>
                  <a:pt x="1823847" y="207009"/>
                </a:lnTo>
                <a:lnTo>
                  <a:pt x="1823847" y="204469"/>
                </a:lnTo>
                <a:lnTo>
                  <a:pt x="1823694" y="203199"/>
                </a:lnTo>
                <a:close/>
              </a:path>
              <a:path w="1897379" h="935989">
                <a:moveTo>
                  <a:pt x="424652" y="204469"/>
                </a:moveTo>
                <a:lnTo>
                  <a:pt x="413575" y="204469"/>
                </a:lnTo>
                <a:lnTo>
                  <a:pt x="418249" y="208279"/>
                </a:lnTo>
                <a:lnTo>
                  <a:pt x="420941" y="207009"/>
                </a:lnTo>
                <a:lnTo>
                  <a:pt x="423621" y="207009"/>
                </a:lnTo>
                <a:lnTo>
                  <a:pt x="424652" y="204469"/>
                </a:lnTo>
                <a:close/>
              </a:path>
              <a:path w="1897379" h="935989">
                <a:moveTo>
                  <a:pt x="965346" y="207009"/>
                </a:moveTo>
                <a:lnTo>
                  <a:pt x="962850" y="207009"/>
                </a:lnTo>
                <a:lnTo>
                  <a:pt x="964590" y="208279"/>
                </a:lnTo>
                <a:lnTo>
                  <a:pt x="965346" y="207009"/>
                </a:lnTo>
                <a:close/>
              </a:path>
              <a:path w="1897379" h="935989">
                <a:moveTo>
                  <a:pt x="985354" y="165099"/>
                </a:moveTo>
                <a:lnTo>
                  <a:pt x="986358" y="168909"/>
                </a:lnTo>
                <a:lnTo>
                  <a:pt x="986358" y="171449"/>
                </a:lnTo>
                <a:lnTo>
                  <a:pt x="980846" y="171449"/>
                </a:lnTo>
                <a:lnTo>
                  <a:pt x="978344" y="172719"/>
                </a:lnTo>
                <a:lnTo>
                  <a:pt x="978344" y="176529"/>
                </a:lnTo>
                <a:lnTo>
                  <a:pt x="976096" y="177799"/>
                </a:lnTo>
                <a:lnTo>
                  <a:pt x="977607" y="179069"/>
                </a:lnTo>
                <a:lnTo>
                  <a:pt x="976604" y="180339"/>
                </a:lnTo>
                <a:lnTo>
                  <a:pt x="974598" y="181609"/>
                </a:lnTo>
                <a:lnTo>
                  <a:pt x="973594" y="184149"/>
                </a:lnTo>
                <a:lnTo>
                  <a:pt x="972108" y="186689"/>
                </a:lnTo>
                <a:lnTo>
                  <a:pt x="973340" y="187959"/>
                </a:lnTo>
                <a:lnTo>
                  <a:pt x="970356" y="189229"/>
                </a:lnTo>
                <a:lnTo>
                  <a:pt x="968603" y="189229"/>
                </a:lnTo>
                <a:lnTo>
                  <a:pt x="967105" y="190499"/>
                </a:lnTo>
                <a:lnTo>
                  <a:pt x="967841" y="191769"/>
                </a:lnTo>
                <a:lnTo>
                  <a:pt x="967346" y="196849"/>
                </a:lnTo>
                <a:lnTo>
                  <a:pt x="965593" y="199389"/>
                </a:lnTo>
                <a:lnTo>
                  <a:pt x="962596" y="203199"/>
                </a:lnTo>
                <a:lnTo>
                  <a:pt x="964590" y="203199"/>
                </a:lnTo>
                <a:lnTo>
                  <a:pt x="966101" y="204469"/>
                </a:lnTo>
                <a:lnTo>
                  <a:pt x="966101" y="205739"/>
                </a:lnTo>
                <a:lnTo>
                  <a:pt x="964590" y="208279"/>
                </a:lnTo>
                <a:lnTo>
                  <a:pt x="997712" y="208279"/>
                </a:lnTo>
                <a:lnTo>
                  <a:pt x="1002296" y="205739"/>
                </a:lnTo>
                <a:lnTo>
                  <a:pt x="1003858" y="201929"/>
                </a:lnTo>
                <a:lnTo>
                  <a:pt x="1000277" y="200659"/>
                </a:lnTo>
                <a:lnTo>
                  <a:pt x="1004798" y="196849"/>
                </a:lnTo>
                <a:lnTo>
                  <a:pt x="1002931" y="195579"/>
                </a:lnTo>
                <a:lnTo>
                  <a:pt x="1004570" y="194309"/>
                </a:lnTo>
                <a:lnTo>
                  <a:pt x="1006195" y="194309"/>
                </a:lnTo>
                <a:lnTo>
                  <a:pt x="1006830" y="193039"/>
                </a:lnTo>
                <a:lnTo>
                  <a:pt x="1009154" y="190499"/>
                </a:lnTo>
                <a:lnTo>
                  <a:pt x="1016241" y="190499"/>
                </a:lnTo>
                <a:lnTo>
                  <a:pt x="1015961" y="189229"/>
                </a:lnTo>
                <a:lnTo>
                  <a:pt x="1014869" y="187959"/>
                </a:lnTo>
                <a:lnTo>
                  <a:pt x="1013371" y="185419"/>
                </a:lnTo>
                <a:lnTo>
                  <a:pt x="1015873" y="185419"/>
                </a:lnTo>
                <a:lnTo>
                  <a:pt x="1016381" y="181609"/>
                </a:lnTo>
                <a:lnTo>
                  <a:pt x="1013371" y="180339"/>
                </a:lnTo>
                <a:lnTo>
                  <a:pt x="1014869" y="177799"/>
                </a:lnTo>
                <a:lnTo>
                  <a:pt x="1012367" y="176529"/>
                </a:lnTo>
                <a:lnTo>
                  <a:pt x="1013129" y="173989"/>
                </a:lnTo>
                <a:lnTo>
                  <a:pt x="1013625" y="170179"/>
                </a:lnTo>
                <a:lnTo>
                  <a:pt x="1008621" y="168909"/>
                </a:lnTo>
                <a:lnTo>
                  <a:pt x="994613" y="168909"/>
                </a:lnTo>
                <a:lnTo>
                  <a:pt x="993108" y="167639"/>
                </a:lnTo>
                <a:lnTo>
                  <a:pt x="989850" y="167639"/>
                </a:lnTo>
                <a:lnTo>
                  <a:pt x="985354" y="165099"/>
                </a:lnTo>
                <a:close/>
              </a:path>
              <a:path w="1897379" h="935989">
                <a:moveTo>
                  <a:pt x="1078344" y="204469"/>
                </a:moveTo>
                <a:lnTo>
                  <a:pt x="1049934" y="204469"/>
                </a:lnTo>
                <a:lnTo>
                  <a:pt x="1050251" y="208279"/>
                </a:lnTo>
                <a:lnTo>
                  <a:pt x="1080846" y="208279"/>
                </a:lnTo>
                <a:lnTo>
                  <a:pt x="1080693" y="205739"/>
                </a:lnTo>
                <a:lnTo>
                  <a:pt x="1078344" y="204469"/>
                </a:lnTo>
                <a:close/>
              </a:path>
              <a:path w="1897379" h="935989">
                <a:moveTo>
                  <a:pt x="1827898" y="207009"/>
                </a:moveTo>
                <a:lnTo>
                  <a:pt x="1826031" y="208279"/>
                </a:lnTo>
                <a:lnTo>
                  <a:pt x="1828935" y="208279"/>
                </a:lnTo>
                <a:lnTo>
                  <a:pt x="1827898" y="207009"/>
                </a:lnTo>
                <a:close/>
              </a:path>
              <a:path w="1897379" h="935989">
                <a:moveTo>
                  <a:pt x="1875307" y="205739"/>
                </a:moveTo>
                <a:lnTo>
                  <a:pt x="1872513" y="205739"/>
                </a:lnTo>
                <a:lnTo>
                  <a:pt x="1873288" y="208279"/>
                </a:lnTo>
                <a:lnTo>
                  <a:pt x="1875307" y="205739"/>
                </a:lnTo>
                <a:close/>
              </a:path>
              <a:path w="1897379" h="935989">
                <a:moveTo>
                  <a:pt x="27800" y="204469"/>
                </a:moveTo>
                <a:lnTo>
                  <a:pt x="24295" y="204469"/>
                </a:lnTo>
                <a:lnTo>
                  <a:pt x="25920" y="207009"/>
                </a:lnTo>
                <a:lnTo>
                  <a:pt x="27800" y="204469"/>
                </a:lnTo>
                <a:close/>
              </a:path>
              <a:path w="1897379" h="935989">
                <a:moveTo>
                  <a:pt x="480364" y="194309"/>
                </a:moveTo>
                <a:lnTo>
                  <a:pt x="482244" y="196849"/>
                </a:lnTo>
                <a:lnTo>
                  <a:pt x="477100" y="196849"/>
                </a:lnTo>
                <a:lnTo>
                  <a:pt x="474306" y="201929"/>
                </a:lnTo>
                <a:lnTo>
                  <a:pt x="478980" y="207009"/>
                </a:lnTo>
                <a:lnTo>
                  <a:pt x="484111" y="204469"/>
                </a:lnTo>
                <a:lnTo>
                  <a:pt x="493210" y="204469"/>
                </a:lnTo>
                <a:lnTo>
                  <a:pt x="493915" y="200659"/>
                </a:lnTo>
                <a:lnTo>
                  <a:pt x="536422" y="200659"/>
                </a:lnTo>
                <a:lnTo>
                  <a:pt x="533059" y="198119"/>
                </a:lnTo>
                <a:lnTo>
                  <a:pt x="492975" y="198119"/>
                </a:lnTo>
                <a:lnTo>
                  <a:pt x="480364" y="194309"/>
                </a:lnTo>
                <a:close/>
              </a:path>
              <a:path w="1897379" h="935989">
                <a:moveTo>
                  <a:pt x="616356" y="166369"/>
                </a:moveTo>
                <a:lnTo>
                  <a:pt x="611378" y="167639"/>
                </a:lnTo>
                <a:lnTo>
                  <a:pt x="609676" y="167639"/>
                </a:lnTo>
                <a:lnTo>
                  <a:pt x="609676" y="172719"/>
                </a:lnTo>
                <a:lnTo>
                  <a:pt x="605777" y="175259"/>
                </a:lnTo>
                <a:lnTo>
                  <a:pt x="604837" y="181609"/>
                </a:lnTo>
                <a:lnTo>
                  <a:pt x="608418" y="181609"/>
                </a:lnTo>
                <a:lnTo>
                  <a:pt x="612470" y="184149"/>
                </a:lnTo>
                <a:lnTo>
                  <a:pt x="606717" y="185419"/>
                </a:lnTo>
                <a:lnTo>
                  <a:pt x="606082" y="190499"/>
                </a:lnTo>
                <a:lnTo>
                  <a:pt x="611695" y="194309"/>
                </a:lnTo>
                <a:lnTo>
                  <a:pt x="615734" y="196849"/>
                </a:lnTo>
                <a:lnTo>
                  <a:pt x="613879" y="201929"/>
                </a:lnTo>
                <a:lnTo>
                  <a:pt x="615416" y="207009"/>
                </a:lnTo>
                <a:lnTo>
                  <a:pt x="618083" y="203199"/>
                </a:lnTo>
                <a:lnTo>
                  <a:pt x="678167" y="203199"/>
                </a:lnTo>
                <a:lnTo>
                  <a:pt x="677862" y="200659"/>
                </a:lnTo>
                <a:lnTo>
                  <a:pt x="672871" y="199389"/>
                </a:lnTo>
                <a:lnTo>
                  <a:pt x="673658" y="196849"/>
                </a:lnTo>
                <a:lnTo>
                  <a:pt x="679100" y="196849"/>
                </a:lnTo>
                <a:lnTo>
                  <a:pt x="677697" y="195579"/>
                </a:lnTo>
                <a:lnTo>
                  <a:pt x="680821" y="194309"/>
                </a:lnTo>
                <a:lnTo>
                  <a:pt x="687362" y="193039"/>
                </a:lnTo>
                <a:lnTo>
                  <a:pt x="689063" y="191769"/>
                </a:lnTo>
                <a:lnTo>
                  <a:pt x="687819" y="186689"/>
                </a:lnTo>
                <a:lnTo>
                  <a:pt x="709002" y="186689"/>
                </a:lnTo>
                <a:lnTo>
                  <a:pt x="712431" y="184149"/>
                </a:lnTo>
                <a:lnTo>
                  <a:pt x="714908" y="175259"/>
                </a:lnTo>
                <a:lnTo>
                  <a:pt x="720669" y="175259"/>
                </a:lnTo>
                <a:lnTo>
                  <a:pt x="719429" y="170179"/>
                </a:lnTo>
                <a:lnTo>
                  <a:pt x="721296" y="168909"/>
                </a:lnTo>
                <a:lnTo>
                  <a:pt x="620255" y="168909"/>
                </a:lnTo>
                <a:lnTo>
                  <a:pt x="616356" y="166369"/>
                </a:lnTo>
                <a:close/>
              </a:path>
              <a:path w="1897379" h="935989">
                <a:moveTo>
                  <a:pt x="1872513" y="205739"/>
                </a:moveTo>
                <a:lnTo>
                  <a:pt x="1868766" y="205739"/>
                </a:lnTo>
                <a:lnTo>
                  <a:pt x="1869706" y="207009"/>
                </a:lnTo>
                <a:lnTo>
                  <a:pt x="1872513" y="205739"/>
                </a:lnTo>
                <a:close/>
              </a:path>
              <a:path w="1897379" h="935989">
                <a:moveTo>
                  <a:pt x="1876234" y="195579"/>
                </a:moveTo>
                <a:lnTo>
                  <a:pt x="1852968" y="195579"/>
                </a:lnTo>
                <a:lnTo>
                  <a:pt x="1858962" y="196849"/>
                </a:lnTo>
                <a:lnTo>
                  <a:pt x="1859737" y="200659"/>
                </a:lnTo>
                <a:lnTo>
                  <a:pt x="1860600" y="201929"/>
                </a:lnTo>
                <a:lnTo>
                  <a:pt x="1865579" y="204469"/>
                </a:lnTo>
                <a:lnTo>
                  <a:pt x="1867827" y="204469"/>
                </a:lnTo>
                <a:lnTo>
                  <a:pt x="1868309" y="205739"/>
                </a:lnTo>
                <a:lnTo>
                  <a:pt x="1875307" y="205739"/>
                </a:lnTo>
                <a:lnTo>
                  <a:pt x="1875853" y="207009"/>
                </a:lnTo>
                <a:lnTo>
                  <a:pt x="1878495" y="205739"/>
                </a:lnTo>
                <a:lnTo>
                  <a:pt x="1874291" y="204469"/>
                </a:lnTo>
                <a:lnTo>
                  <a:pt x="1875383" y="201929"/>
                </a:lnTo>
                <a:lnTo>
                  <a:pt x="1877098" y="201929"/>
                </a:lnTo>
                <a:lnTo>
                  <a:pt x="1878812" y="200659"/>
                </a:lnTo>
                <a:lnTo>
                  <a:pt x="1878114" y="196849"/>
                </a:lnTo>
                <a:lnTo>
                  <a:pt x="1876234" y="195579"/>
                </a:lnTo>
                <a:close/>
              </a:path>
              <a:path w="1897379" h="935989">
                <a:moveTo>
                  <a:pt x="10274" y="189229"/>
                </a:moveTo>
                <a:lnTo>
                  <a:pt x="5372" y="191769"/>
                </a:lnTo>
                <a:lnTo>
                  <a:pt x="1409" y="193039"/>
                </a:lnTo>
                <a:lnTo>
                  <a:pt x="0" y="196849"/>
                </a:lnTo>
                <a:lnTo>
                  <a:pt x="5956" y="196849"/>
                </a:lnTo>
                <a:lnTo>
                  <a:pt x="10629" y="198119"/>
                </a:lnTo>
                <a:lnTo>
                  <a:pt x="5486" y="199389"/>
                </a:lnTo>
                <a:lnTo>
                  <a:pt x="9232" y="200659"/>
                </a:lnTo>
                <a:lnTo>
                  <a:pt x="8407" y="203199"/>
                </a:lnTo>
                <a:lnTo>
                  <a:pt x="14249" y="205739"/>
                </a:lnTo>
                <a:lnTo>
                  <a:pt x="20789" y="204469"/>
                </a:lnTo>
                <a:lnTo>
                  <a:pt x="27800" y="204469"/>
                </a:lnTo>
                <a:lnTo>
                  <a:pt x="28740" y="203199"/>
                </a:lnTo>
                <a:lnTo>
                  <a:pt x="33985" y="199389"/>
                </a:lnTo>
                <a:lnTo>
                  <a:pt x="142773" y="199389"/>
                </a:lnTo>
                <a:lnTo>
                  <a:pt x="142773" y="191769"/>
                </a:lnTo>
                <a:lnTo>
                  <a:pt x="11925" y="191769"/>
                </a:lnTo>
                <a:lnTo>
                  <a:pt x="10274" y="189229"/>
                </a:lnTo>
                <a:close/>
              </a:path>
              <a:path w="1897379" h="935989">
                <a:moveTo>
                  <a:pt x="493210" y="204469"/>
                </a:moveTo>
                <a:lnTo>
                  <a:pt x="492518" y="204469"/>
                </a:lnTo>
                <a:lnTo>
                  <a:pt x="492975" y="205739"/>
                </a:lnTo>
                <a:lnTo>
                  <a:pt x="493210" y="204469"/>
                </a:lnTo>
                <a:close/>
              </a:path>
              <a:path w="1897379" h="935989">
                <a:moveTo>
                  <a:pt x="142773" y="199389"/>
                </a:moveTo>
                <a:lnTo>
                  <a:pt x="33985" y="199389"/>
                </a:lnTo>
                <a:lnTo>
                  <a:pt x="39357" y="204469"/>
                </a:lnTo>
                <a:lnTo>
                  <a:pt x="142773" y="204469"/>
                </a:lnTo>
                <a:lnTo>
                  <a:pt x="142773" y="199389"/>
                </a:lnTo>
                <a:close/>
              </a:path>
              <a:path w="1897379" h="935989">
                <a:moveTo>
                  <a:pt x="817118" y="200659"/>
                </a:moveTo>
                <a:lnTo>
                  <a:pt x="772591" y="200659"/>
                </a:lnTo>
                <a:lnTo>
                  <a:pt x="772668" y="204469"/>
                </a:lnTo>
                <a:lnTo>
                  <a:pt x="776414" y="201929"/>
                </a:lnTo>
                <a:lnTo>
                  <a:pt x="816102" y="201929"/>
                </a:lnTo>
                <a:lnTo>
                  <a:pt x="817118" y="200659"/>
                </a:lnTo>
                <a:close/>
              </a:path>
              <a:path w="1897379" h="935989">
                <a:moveTo>
                  <a:pt x="953566" y="196849"/>
                </a:moveTo>
                <a:lnTo>
                  <a:pt x="953109" y="199389"/>
                </a:lnTo>
                <a:lnTo>
                  <a:pt x="948905" y="199389"/>
                </a:lnTo>
                <a:lnTo>
                  <a:pt x="951242" y="201929"/>
                </a:lnTo>
                <a:lnTo>
                  <a:pt x="954049" y="203199"/>
                </a:lnTo>
                <a:lnTo>
                  <a:pt x="951318" y="204469"/>
                </a:lnTo>
                <a:lnTo>
                  <a:pt x="966101" y="204469"/>
                </a:lnTo>
                <a:lnTo>
                  <a:pt x="964590" y="203199"/>
                </a:lnTo>
                <a:lnTo>
                  <a:pt x="962596" y="203199"/>
                </a:lnTo>
                <a:lnTo>
                  <a:pt x="965593" y="199389"/>
                </a:lnTo>
                <a:lnTo>
                  <a:pt x="966470" y="198119"/>
                </a:lnTo>
                <a:lnTo>
                  <a:pt x="956614" y="198119"/>
                </a:lnTo>
                <a:lnTo>
                  <a:pt x="953566" y="196849"/>
                </a:lnTo>
                <a:close/>
              </a:path>
              <a:path w="1897379" h="935989">
                <a:moveTo>
                  <a:pt x="1046988" y="191769"/>
                </a:moveTo>
                <a:lnTo>
                  <a:pt x="1044803" y="194309"/>
                </a:lnTo>
                <a:lnTo>
                  <a:pt x="1046365" y="196849"/>
                </a:lnTo>
                <a:lnTo>
                  <a:pt x="1046988" y="198119"/>
                </a:lnTo>
                <a:lnTo>
                  <a:pt x="1045273" y="198119"/>
                </a:lnTo>
                <a:lnTo>
                  <a:pt x="1045591" y="199389"/>
                </a:lnTo>
                <a:lnTo>
                  <a:pt x="1047915" y="200659"/>
                </a:lnTo>
                <a:lnTo>
                  <a:pt x="1048232" y="201929"/>
                </a:lnTo>
                <a:lnTo>
                  <a:pt x="1046518" y="201929"/>
                </a:lnTo>
                <a:lnTo>
                  <a:pt x="1048080" y="204469"/>
                </a:lnTo>
                <a:lnTo>
                  <a:pt x="1073531" y="204469"/>
                </a:lnTo>
                <a:lnTo>
                  <a:pt x="1073061" y="203199"/>
                </a:lnTo>
                <a:lnTo>
                  <a:pt x="1073365" y="199389"/>
                </a:lnTo>
                <a:lnTo>
                  <a:pt x="1071892" y="198119"/>
                </a:lnTo>
                <a:lnTo>
                  <a:pt x="1072045" y="196849"/>
                </a:lnTo>
                <a:lnTo>
                  <a:pt x="1070876" y="195579"/>
                </a:lnTo>
                <a:lnTo>
                  <a:pt x="1073365" y="193039"/>
                </a:lnTo>
                <a:lnTo>
                  <a:pt x="1049324" y="193039"/>
                </a:lnTo>
                <a:lnTo>
                  <a:pt x="1046988" y="191769"/>
                </a:lnTo>
                <a:close/>
              </a:path>
              <a:path w="1897379" h="935989">
                <a:moveTo>
                  <a:pt x="1095489" y="200659"/>
                </a:moveTo>
                <a:lnTo>
                  <a:pt x="1082471" y="200659"/>
                </a:lnTo>
                <a:lnTo>
                  <a:pt x="1084033" y="204469"/>
                </a:lnTo>
                <a:lnTo>
                  <a:pt x="1818259" y="204469"/>
                </a:lnTo>
                <a:lnTo>
                  <a:pt x="1817945" y="203199"/>
                </a:lnTo>
                <a:lnTo>
                  <a:pt x="1097178" y="203199"/>
                </a:lnTo>
                <a:lnTo>
                  <a:pt x="1095489" y="200659"/>
                </a:lnTo>
                <a:close/>
              </a:path>
              <a:path w="1897379" h="935989">
                <a:moveTo>
                  <a:pt x="1838020" y="200659"/>
                </a:moveTo>
                <a:lnTo>
                  <a:pt x="1820659" y="200659"/>
                </a:lnTo>
                <a:lnTo>
                  <a:pt x="1825332" y="201929"/>
                </a:lnTo>
                <a:lnTo>
                  <a:pt x="1824634" y="203199"/>
                </a:lnTo>
                <a:lnTo>
                  <a:pt x="1826958" y="204469"/>
                </a:lnTo>
                <a:lnTo>
                  <a:pt x="1830146" y="204469"/>
                </a:lnTo>
                <a:lnTo>
                  <a:pt x="1833422" y="203199"/>
                </a:lnTo>
                <a:lnTo>
                  <a:pt x="1838020" y="200659"/>
                </a:lnTo>
                <a:close/>
              </a:path>
              <a:path w="1897379" h="935989">
                <a:moveTo>
                  <a:pt x="1877098" y="201929"/>
                </a:moveTo>
                <a:lnTo>
                  <a:pt x="1875383" y="201929"/>
                </a:lnTo>
                <a:lnTo>
                  <a:pt x="1876234" y="204469"/>
                </a:lnTo>
                <a:lnTo>
                  <a:pt x="1878571" y="204469"/>
                </a:lnTo>
                <a:lnTo>
                  <a:pt x="1877098" y="201929"/>
                </a:lnTo>
                <a:close/>
              </a:path>
              <a:path w="1897379" h="935989">
                <a:moveTo>
                  <a:pt x="1120635" y="187959"/>
                </a:moveTo>
                <a:lnTo>
                  <a:pt x="1119530" y="189229"/>
                </a:lnTo>
                <a:lnTo>
                  <a:pt x="1103744" y="189229"/>
                </a:lnTo>
                <a:lnTo>
                  <a:pt x="1101559" y="191769"/>
                </a:lnTo>
                <a:lnTo>
                  <a:pt x="1098753" y="194309"/>
                </a:lnTo>
                <a:lnTo>
                  <a:pt x="1098511" y="195579"/>
                </a:lnTo>
                <a:lnTo>
                  <a:pt x="1102410" y="199389"/>
                </a:lnTo>
                <a:lnTo>
                  <a:pt x="1102804" y="200659"/>
                </a:lnTo>
                <a:lnTo>
                  <a:pt x="1102474" y="203199"/>
                </a:lnTo>
                <a:lnTo>
                  <a:pt x="1817945" y="203199"/>
                </a:lnTo>
                <a:lnTo>
                  <a:pt x="1817319" y="200659"/>
                </a:lnTo>
                <a:lnTo>
                  <a:pt x="1838020" y="200659"/>
                </a:lnTo>
                <a:lnTo>
                  <a:pt x="1839569" y="198119"/>
                </a:lnTo>
                <a:lnTo>
                  <a:pt x="1838718" y="198119"/>
                </a:lnTo>
                <a:lnTo>
                  <a:pt x="1841842" y="196849"/>
                </a:lnTo>
                <a:lnTo>
                  <a:pt x="1840661" y="194309"/>
                </a:lnTo>
                <a:lnTo>
                  <a:pt x="1838020" y="193039"/>
                </a:lnTo>
                <a:lnTo>
                  <a:pt x="1838325" y="191769"/>
                </a:lnTo>
                <a:lnTo>
                  <a:pt x="1841131" y="191769"/>
                </a:lnTo>
                <a:lnTo>
                  <a:pt x="1840941" y="190499"/>
                </a:lnTo>
                <a:lnTo>
                  <a:pt x="1122337" y="190499"/>
                </a:lnTo>
                <a:lnTo>
                  <a:pt x="1120635" y="187959"/>
                </a:lnTo>
                <a:close/>
              </a:path>
              <a:path w="1897379" h="935989">
                <a:moveTo>
                  <a:pt x="782243" y="193039"/>
                </a:moveTo>
                <a:lnTo>
                  <a:pt x="780694" y="194309"/>
                </a:lnTo>
                <a:lnTo>
                  <a:pt x="779284" y="196849"/>
                </a:lnTo>
                <a:lnTo>
                  <a:pt x="772502" y="196849"/>
                </a:lnTo>
                <a:lnTo>
                  <a:pt x="775004" y="199389"/>
                </a:lnTo>
                <a:lnTo>
                  <a:pt x="764501" y="199389"/>
                </a:lnTo>
                <a:lnTo>
                  <a:pt x="765581" y="201929"/>
                </a:lnTo>
                <a:lnTo>
                  <a:pt x="772591" y="200659"/>
                </a:lnTo>
                <a:lnTo>
                  <a:pt x="817118" y="200659"/>
                </a:lnTo>
                <a:lnTo>
                  <a:pt x="818134" y="199389"/>
                </a:lnTo>
                <a:lnTo>
                  <a:pt x="819683" y="196849"/>
                </a:lnTo>
                <a:lnTo>
                  <a:pt x="818864" y="195579"/>
                </a:lnTo>
                <a:lnTo>
                  <a:pt x="784580" y="195579"/>
                </a:lnTo>
                <a:lnTo>
                  <a:pt x="782243" y="193039"/>
                </a:lnTo>
                <a:close/>
              </a:path>
              <a:path w="1897379" h="935989">
                <a:moveTo>
                  <a:pt x="256679" y="191769"/>
                </a:moveTo>
                <a:lnTo>
                  <a:pt x="254723" y="194309"/>
                </a:lnTo>
                <a:lnTo>
                  <a:pt x="257886" y="195579"/>
                </a:lnTo>
                <a:lnTo>
                  <a:pt x="257975" y="196849"/>
                </a:lnTo>
                <a:lnTo>
                  <a:pt x="251472" y="198119"/>
                </a:lnTo>
                <a:lnTo>
                  <a:pt x="249339" y="200659"/>
                </a:lnTo>
                <a:lnTo>
                  <a:pt x="426199" y="200659"/>
                </a:lnTo>
                <a:lnTo>
                  <a:pt x="430631" y="198119"/>
                </a:lnTo>
                <a:lnTo>
                  <a:pt x="428637" y="196849"/>
                </a:lnTo>
                <a:lnTo>
                  <a:pt x="420001" y="196849"/>
                </a:lnTo>
                <a:lnTo>
                  <a:pt x="417550" y="195579"/>
                </a:lnTo>
                <a:lnTo>
                  <a:pt x="414443" y="193039"/>
                </a:lnTo>
                <a:lnTo>
                  <a:pt x="262991" y="193039"/>
                </a:lnTo>
                <a:lnTo>
                  <a:pt x="256679" y="191769"/>
                </a:lnTo>
                <a:close/>
              </a:path>
              <a:path w="1897379" h="935989">
                <a:moveTo>
                  <a:pt x="439496" y="190499"/>
                </a:moveTo>
                <a:lnTo>
                  <a:pt x="433895" y="191769"/>
                </a:lnTo>
                <a:lnTo>
                  <a:pt x="433425" y="200659"/>
                </a:lnTo>
                <a:lnTo>
                  <a:pt x="452704" y="200659"/>
                </a:lnTo>
                <a:lnTo>
                  <a:pt x="448614" y="199389"/>
                </a:lnTo>
                <a:lnTo>
                  <a:pt x="443484" y="196849"/>
                </a:lnTo>
                <a:lnTo>
                  <a:pt x="439496" y="195579"/>
                </a:lnTo>
                <a:lnTo>
                  <a:pt x="439496" y="190499"/>
                </a:lnTo>
                <a:close/>
              </a:path>
              <a:path w="1897379" h="935989">
                <a:moveTo>
                  <a:pt x="568172" y="184149"/>
                </a:moveTo>
                <a:lnTo>
                  <a:pt x="534771" y="184149"/>
                </a:lnTo>
                <a:lnTo>
                  <a:pt x="537121" y="189229"/>
                </a:lnTo>
                <a:lnTo>
                  <a:pt x="542734" y="189229"/>
                </a:lnTo>
                <a:lnTo>
                  <a:pt x="543191" y="193039"/>
                </a:lnTo>
                <a:lnTo>
                  <a:pt x="552069" y="200659"/>
                </a:lnTo>
                <a:lnTo>
                  <a:pt x="552526" y="198119"/>
                </a:lnTo>
                <a:lnTo>
                  <a:pt x="553935" y="193039"/>
                </a:lnTo>
                <a:lnTo>
                  <a:pt x="558711" y="193039"/>
                </a:lnTo>
                <a:lnTo>
                  <a:pt x="558368" y="189229"/>
                </a:lnTo>
                <a:lnTo>
                  <a:pt x="562571" y="186689"/>
                </a:lnTo>
                <a:lnTo>
                  <a:pt x="568172" y="184149"/>
                </a:lnTo>
                <a:close/>
              </a:path>
              <a:path w="1897379" h="935989">
                <a:moveTo>
                  <a:pt x="1086523" y="196849"/>
                </a:moveTo>
                <a:lnTo>
                  <a:pt x="1083259" y="196849"/>
                </a:lnTo>
                <a:lnTo>
                  <a:pt x="1082255" y="198119"/>
                </a:lnTo>
                <a:lnTo>
                  <a:pt x="1081163" y="200659"/>
                </a:lnTo>
                <a:lnTo>
                  <a:pt x="1089710" y="200659"/>
                </a:lnTo>
                <a:lnTo>
                  <a:pt x="1086523" y="196849"/>
                </a:lnTo>
                <a:close/>
              </a:path>
              <a:path w="1897379" h="935989">
                <a:moveTo>
                  <a:pt x="250088" y="193039"/>
                </a:moveTo>
                <a:lnTo>
                  <a:pt x="245719" y="196849"/>
                </a:lnTo>
                <a:lnTo>
                  <a:pt x="245529" y="199389"/>
                </a:lnTo>
                <a:lnTo>
                  <a:pt x="248453" y="199389"/>
                </a:lnTo>
                <a:lnTo>
                  <a:pt x="253606" y="195579"/>
                </a:lnTo>
                <a:lnTo>
                  <a:pt x="250088" y="193039"/>
                </a:lnTo>
                <a:close/>
              </a:path>
              <a:path w="1897379" h="935989">
                <a:moveTo>
                  <a:pt x="679100" y="196849"/>
                </a:moveTo>
                <a:lnTo>
                  <a:pt x="673658" y="196849"/>
                </a:lnTo>
                <a:lnTo>
                  <a:pt x="678637" y="199389"/>
                </a:lnTo>
                <a:lnTo>
                  <a:pt x="680504" y="198119"/>
                </a:lnTo>
                <a:lnTo>
                  <a:pt x="679100" y="196849"/>
                </a:lnTo>
                <a:close/>
              </a:path>
              <a:path w="1897379" h="935989">
                <a:moveTo>
                  <a:pt x="504606" y="182596"/>
                </a:moveTo>
                <a:lnTo>
                  <a:pt x="493687" y="186689"/>
                </a:lnTo>
                <a:lnTo>
                  <a:pt x="498348" y="190499"/>
                </a:lnTo>
                <a:lnTo>
                  <a:pt x="499757" y="195579"/>
                </a:lnTo>
                <a:lnTo>
                  <a:pt x="492975" y="198119"/>
                </a:lnTo>
                <a:lnTo>
                  <a:pt x="533059" y="198119"/>
                </a:lnTo>
                <a:lnTo>
                  <a:pt x="528015" y="194309"/>
                </a:lnTo>
                <a:lnTo>
                  <a:pt x="532062" y="191769"/>
                </a:lnTo>
                <a:lnTo>
                  <a:pt x="512826" y="191769"/>
                </a:lnTo>
                <a:lnTo>
                  <a:pt x="514705" y="187959"/>
                </a:lnTo>
                <a:lnTo>
                  <a:pt x="510225" y="184149"/>
                </a:lnTo>
                <a:lnTo>
                  <a:pt x="504901" y="184149"/>
                </a:lnTo>
                <a:lnTo>
                  <a:pt x="504606" y="182596"/>
                </a:lnTo>
                <a:close/>
              </a:path>
              <a:path w="1897379" h="935989">
                <a:moveTo>
                  <a:pt x="968603" y="189229"/>
                </a:moveTo>
                <a:lnTo>
                  <a:pt x="956462" y="189229"/>
                </a:lnTo>
                <a:lnTo>
                  <a:pt x="957783" y="193039"/>
                </a:lnTo>
                <a:lnTo>
                  <a:pt x="955446" y="195579"/>
                </a:lnTo>
                <a:lnTo>
                  <a:pt x="956614" y="196849"/>
                </a:lnTo>
                <a:lnTo>
                  <a:pt x="956614" y="198119"/>
                </a:lnTo>
                <a:lnTo>
                  <a:pt x="966470" y="198119"/>
                </a:lnTo>
                <a:lnTo>
                  <a:pt x="967346" y="196849"/>
                </a:lnTo>
                <a:lnTo>
                  <a:pt x="967841" y="191769"/>
                </a:lnTo>
                <a:lnTo>
                  <a:pt x="967105" y="190499"/>
                </a:lnTo>
                <a:lnTo>
                  <a:pt x="968603" y="189229"/>
                </a:lnTo>
                <a:close/>
              </a:path>
              <a:path w="1897379" h="935989">
                <a:moveTo>
                  <a:pt x="434016" y="190499"/>
                </a:moveTo>
                <a:lnTo>
                  <a:pt x="413118" y="190499"/>
                </a:lnTo>
                <a:lnTo>
                  <a:pt x="418020" y="191769"/>
                </a:lnTo>
                <a:lnTo>
                  <a:pt x="423849" y="195579"/>
                </a:lnTo>
                <a:lnTo>
                  <a:pt x="428294" y="196849"/>
                </a:lnTo>
                <a:lnTo>
                  <a:pt x="432155" y="191769"/>
                </a:lnTo>
                <a:lnTo>
                  <a:pt x="434016" y="190499"/>
                </a:lnTo>
                <a:close/>
              </a:path>
              <a:path w="1897379" h="935989">
                <a:moveTo>
                  <a:pt x="768540" y="187959"/>
                </a:moveTo>
                <a:lnTo>
                  <a:pt x="766914" y="189229"/>
                </a:lnTo>
                <a:lnTo>
                  <a:pt x="765035" y="191769"/>
                </a:lnTo>
                <a:lnTo>
                  <a:pt x="763485" y="193039"/>
                </a:lnTo>
                <a:lnTo>
                  <a:pt x="763168" y="195579"/>
                </a:lnTo>
                <a:lnTo>
                  <a:pt x="765975" y="196849"/>
                </a:lnTo>
                <a:lnTo>
                  <a:pt x="770801" y="194309"/>
                </a:lnTo>
                <a:lnTo>
                  <a:pt x="777625" y="194309"/>
                </a:lnTo>
                <a:lnTo>
                  <a:pt x="776795" y="193039"/>
                </a:lnTo>
                <a:lnTo>
                  <a:pt x="780376" y="190499"/>
                </a:lnTo>
                <a:lnTo>
                  <a:pt x="770255" y="190499"/>
                </a:lnTo>
                <a:lnTo>
                  <a:pt x="768540" y="187959"/>
                </a:lnTo>
                <a:close/>
              </a:path>
              <a:path w="1897379" h="935989">
                <a:moveTo>
                  <a:pt x="777625" y="194309"/>
                </a:moveTo>
                <a:lnTo>
                  <a:pt x="773518" y="194309"/>
                </a:lnTo>
                <a:lnTo>
                  <a:pt x="776020" y="196849"/>
                </a:lnTo>
                <a:lnTo>
                  <a:pt x="779284" y="196849"/>
                </a:lnTo>
                <a:lnTo>
                  <a:pt x="777625" y="194309"/>
                </a:lnTo>
                <a:close/>
              </a:path>
              <a:path w="1897379" h="935989">
                <a:moveTo>
                  <a:pt x="1875853" y="182879"/>
                </a:moveTo>
                <a:lnTo>
                  <a:pt x="1875853" y="184149"/>
                </a:lnTo>
                <a:lnTo>
                  <a:pt x="1868068" y="184149"/>
                </a:lnTo>
                <a:lnTo>
                  <a:pt x="1869935" y="186689"/>
                </a:lnTo>
                <a:lnTo>
                  <a:pt x="1867750" y="186689"/>
                </a:lnTo>
                <a:lnTo>
                  <a:pt x="1868690" y="189229"/>
                </a:lnTo>
                <a:lnTo>
                  <a:pt x="1846199" y="189229"/>
                </a:lnTo>
                <a:lnTo>
                  <a:pt x="1844560" y="190499"/>
                </a:lnTo>
                <a:lnTo>
                  <a:pt x="1842998" y="194309"/>
                </a:lnTo>
                <a:lnTo>
                  <a:pt x="1845424" y="195579"/>
                </a:lnTo>
                <a:lnTo>
                  <a:pt x="1845881" y="196849"/>
                </a:lnTo>
                <a:lnTo>
                  <a:pt x="1849234" y="196849"/>
                </a:lnTo>
                <a:lnTo>
                  <a:pt x="1852968" y="195579"/>
                </a:lnTo>
                <a:lnTo>
                  <a:pt x="1876234" y="195579"/>
                </a:lnTo>
                <a:lnTo>
                  <a:pt x="1877021" y="194309"/>
                </a:lnTo>
                <a:lnTo>
                  <a:pt x="1887677" y="194309"/>
                </a:lnTo>
                <a:lnTo>
                  <a:pt x="1888617" y="191769"/>
                </a:lnTo>
                <a:lnTo>
                  <a:pt x="1892439" y="191769"/>
                </a:lnTo>
                <a:lnTo>
                  <a:pt x="1889328" y="190499"/>
                </a:lnTo>
                <a:lnTo>
                  <a:pt x="1884337" y="186689"/>
                </a:lnTo>
                <a:lnTo>
                  <a:pt x="1881847" y="184149"/>
                </a:lnTo>
                <a:lnTo>
                  <a:pt x="1875853" y="182879"/>
                </a:lnTo>
                <a:close/>
              </a:path>
              <a:path w="1897379" h="935989">
                <a:moveTo>
                  <a:pt x="1883714" y="194309"/>
                </a:moveTo>
                <a:lnTo>
                  <a:pt x="1877021" y="194309"/>
                </a:lnTo>
                <a:lnTo>
                  <a:pt x="1880603" y="196849"/>
                </a:lnTo>
                <a:lnTo>
                  <a:pt x="1886051" y="196849"/>
                </a:lnTo>
                <a:lnTo>
                  <a:pt x="1884807" y="195579"/>
                </a:lnTo>
                <a:lnTo>
                  <a:pt x="1882165" y="195579"/>
                </a:lnTo>
                <a:lnTo>
                  <a:pt x="1883714" y="194309"/>
                </a:lnTo>
                <a:close/>
              </a:path>
              <a:path w="1897379" h="935989">
                <a:moveTo>
                  <a:pt x="1887677" y="194309"/>
                </a:moveTo>
                <a:lnTo>
                  <a:pt x="1883714" y="194309"/>
                </a:lnTo>
                <a:lnTo>
                  <a:pt x="1885581" y="195579"/>
                </a:lnTo>
                <a:lnTo>
                  <a:pt x="1887372" y="196849"/>
                </a:lnTo>
                <a:lnTo>
                  <a:pt x="1887677" y="194309"/>
                </a:lnTo>
                <a:close/>
              </a:path>
              <a:path w="1897379" h="935989">
                <a:moveTo>
                  <a:pt x="785050" y="187959"/>
                </a:moveTo>
                <a:lnTo>
                  <a:pt x="783336" y="190499"/>
                </a:lnTo>
                <a:lnTo>
                  <a:pt x="784898" y="193039"/>
                </a:lnTo>
                <a:lnTo>
                  <a:pt x="784580" y="195579"/>
                </a:lnTo>
                <a:lnTo>
                  <a:pt x="818864" y="195579"/>
                </a:lnTo>
                <a:lnTo>
                  <a:pt x="818045" y="194309"/>
                </a:lnTo>
                <a:lnTo>
                  <a:pt x="814311" y="194309"/>
                </a:lnTo>
                <a:lnTo>
                  <a:pt x="812914" y="193039"/>
                </a:lnTo>
                <a:lnTo>
                  <a:pt x="788009" y="193039"/>
                </a:lnTo>
                <a:lnTo>
                  <a:pt x="785050" y="187959"/>
                </a:lnTo>
                <a:close/>
              </a:path>
              <a:path w="1897379" h="935989">
                <a:moveTo>
                  <a:pt x="558711" y="193039"/>
                </a:moveTo>
                <a:lnTo>
                  <a:pt x="553935" y="193039"/>
                </a:lnTo>
                <a:lnTo>
                  <a:pt x="558825" y="194309"/>
                </a:lnTo>
                <a:lnTo>
                  <a:pt x="558711" y="193039"/>
                </a:lnTo>
                <a:close/>
              </a:path>
              <a:path w="1897379" h="935989">
                <a:moveTo>
                  <a:pt x="433197" y="185419"/>
                </a:moveTo>
                <a:lnTo>
                  <a:pt x="270141" y="185419"/>
                </a:lnTo>
                <a:lnTo>
                  <a:pt x="264007" y="193039"/>
                </a:lnTo>
                <a:lnTo>
                  <a:pt x="414443" y="193039"/>
                </a:lnTo>
                <a:lnTo>
                  <a:pt x="412889" y="191769"/>
                </a:lnTo>
                <a:lnTo>
                  <a:pt x="413118" y="190499"/>
                </a:lnTo>
                <a:lnTo>
                  <a:pt x="434016" y="190499"/>
                </a:lnTo>
                <a:lnTo>
                  <a:pt x="435876" y="189229"/>
                </a:lnTo>
                <a:lnTo>
                  <a:pt x="432269" y="187959"/>
                </a:lnTo>
                <a:lnTo>
                  <a:pt x="429704" y="186689"/>
                </a:lnTo>
                <a:lnTo>
                  <a:pt x="433197" y="185419"/>
                </a:lnTo>
                <a:close/>
              </a:path>
              <a:path w="1897379" h="935989">
                <a:moveTo>
                  <a:pt x="709002" y="186689"/>
                </a:moveTo>
                <a:lnTo>
                  <a:pt x="692175" y="186689"/>
                </a:lnTo>
                <a:lnTo>
                  <a:pt x="689991" y="191769"/>
                </a:lnTo>
                <a:lnTo>
                  <a:pt x="690626" y="193039"/>
                </a:lnTo>
                <a:lnTo>
                  <a:pt x="693737" y="190499"/>
                </a:lnTo>
                <a:lnTo>
                  <a:pt x="700227" y="190499"/>
                </a:lnTo>
                <a:lnTo>
                  <a:pt x="707288" y="187959"/>
                </a:lnTo>
                <a:lnTo>
                  <a:pt x="709002" y="186689"/>
                </a:lnTo>
                <a:close/>
              </a:path>
              <a:path w="1897379" h="935989">
                <a:moveTo>
                  <a:pt x="790333" y="187959"/>
                </a:moveTo>
                <a:lnTo>
                  <a:pt x="788466" y="190499"/>
                </a:lnTo>
                <a:lnTo>
                  <a:pt x="788784" y="193039"/>
                </a:lnTo>
                <a:lnTo>
                  <a:pt x="812914" y="193039"/>
                </a:lnTo>
                <a:lnTo>
                  <a:pt x="813701" y="190499"/>
                </a:lnTo>
                <a:lnTo>
                  <a:pt x="793927" y="190499"/>
                </a:lnTo>
                <a:lnTo>
                  <a:pt x="790333" y="187959"/>
                </a:lnTo>
                <a:close/>
              </a:path>
              <a:path w="1897379" h="935989">
                <a:moveTo>
                  <a:pt x="1002284" y="160019"/>
                </a:moveTo>
                <a:lnTo>
                  <a:pt x="1000861" y="161289"/>
                </a:lnTo>
                <a:lnTo>
                  <a:pt x="1000177" y="162468"/>
                </a:lnTo>
                <a:lnTo>
                  <a:pt x="1002055" y="163829"/>
                </a:lnTo>
                <a:lnTo>
                  <a:pt x="1003338" y="166369"/>
                </a:lnTo>
                <a:lnTo>
                  <a:pt x="1008621" y="168909"/>
                </a:lnTo>
                <a:lnTo>
                  <a:pt x="1013625" y="170179"/>
                </a:lnTo>
                <a:lnTo>
                  <a:pt x="1013129" y="173989"/>
                </a:lnTo>
                <a:lnTo>
                  <a:pt x="1012367" y="176529"/>
                </a:lnTo>
                <a:lnTo>
                  <a:pt x="1014869" y="177799"/>
                </a:lnTo>
                <a:lnTo>
                  <a:pt x="1013371" y="180339"/>
                </a:lnTo>
                <a:lnTo>
                  <a:pt x="1016381" y="181609"/>
                </a:lnTo>
                <a:lnTo>
                  <a:pt x="1015873" y="185419"/>
                </a:lnTo>
                <a:lnTo>
                  <a:pt x="1013371" y="185419"/>
                </a:lnTo>
                <a:lnTo>
                  <a:pt x="1014869" y="187959"/>
                </a:lnTo>
                <a:lnTo>
                  <a:pt x="1015961" y="189229"/>
                </a:lnTo>
                <a:lnTo>
                  <a:pt x="1016241" y="190499"/>
                </a:lnTo>
                <a:lnTo>
                  <a:pt x="1016368" y="191769"/>
                </a:lnTo>
                <a:lnTo>
                  <a:pt x="1046988" y="191769"/>
                </a:lnTo>
                <a:lnTo>
                  <a:pt x="1049324" y="193039"/>
                </a:lnTo>
                <a:lnTo>
                  <a:pt x="1045895" y="186689"/>
                </a:lnTo>
                <a:lnTo>
                  <a:pt x="1042619" y="182879"/>
                </a:lnTo>
                <a:lnTo>
                  <a:pt x="1042009" y="181609"/>
                </a:lnTo>
                <a:lnTo>
                  <a:pt x="1043254" y="180339"/>
                </a:lnTo>
                <a:lnTo>
                  <a:pt x="1044181" y="179069"/>
                </a:lnTo>
                <a:lnTo>
                  <a:pt x="1045121" y="179069"/>
                </a:lnTo>
                <a:lnTo>
                  <a:pt x="1047457" y="176529"/>
                </a:lnTo>
                <a:lnTo>
                  <a:pt x="1047457" y="173989"/>
                </a:lnTo>
                <a:lnTo>
                  <a:pt x="1044498" y="171449"/>
                </a:lnTo>
                <a:lnTo>
                  <a:pt x="1041222" y="171449"/>
                </a:lnTo>
                <a:lnTo>
                  <a:pt x="1039672" y="167639"/>
                </a:lnTo>
                <a:lnTo>
                  <a:pt x="1020622" y="167639"/>
                </a:lnTo>
                <a:lnTo>
                  <a:pt x="1020622" y="166369"/>
                </a:lnTo>
                <a:lnTo>
                  <a:pt x="1014361" y="166369"/>
                </a:lnTo>
                <a:lnTo>
                  <a:pt x="1011872" y="165099"/>
                </a:lnTo>
                <a:lnTo>
                  <a:pt x="1006868" y="163829"/>
                </a:lnTo>
                <a:lnTo>
                  <a:pt x="1005611" y="161289"/>
                </a:lnTo>
                <a:lnTo>
                  <a:pt x="1002284" y="160019"/>
                </a:lnTo>
                <a:close/>
              </a:path>
              <a:path w="1897379" h="935989">
                <a:moveTo>
                  <a:pt x="1059129" y="179069"/>
                </a:moveTo>
                <a:lnTo>
                  <a:pt x="1044181" y="179069"/>
                </a:lnTo>
                <a:lnTo>
                  <a:pt x="1043254" y="180339"/>
                </a:lnTo>
                <a:lnTo>
                  <a:pt x="1042009" y="181609"/>
                </a:lnTo>
                <a:lnTo>
                  <a:pt x="1042619" y="182879"/>
                </a:lnTo>
                <a:lnTo>
                  <a:pt x="1045895" y="186689"/>
                </a:lnTo>
                <a:lnTo>
                  <a:pt x="1049324" y="193039"/>
                </a:lnTo>
                <a:lnTo>
                  <a:pt x="1073365" y="193039"/>
                </a:lnTo>
                <a:lnTo>
                  <a:pt x="1072438" y="191769"/>
                </a:lnTo>
                <a:lnTo>
                  <a:pt x="1072591" y="189229"/>
                </a:lnTo>
                <a:lnTo>
                  <a:pt x="1070419" y="187959"/>
                </a:lnTo>
                <a:lnTo>
                  <a:pt x="1066520" y="187959"/>
                </a:lnTo>
                <a:lnTo>
                  <a:pt x="1066914" y="185419"/>
                </a:lnTo>
                <a:lnTo>
                  <a:pt x="1063637" y="185419"/>
                </a:lnTo>
                <a:lnTo>
                  <a:pt x="1060373" y="182879"/>
                </a:lnTo>
                <a:lnTo>
                  <a:pt x="1059903" y="180339"/>
                </a:lnTo>
                <a:lnTo>
                  <a:pt x="1057414" y="180339"/>
                </a:lnTo>
                <a:lnTo>
                  <a:pt x="1059129" y="179069"/>
                </a:lnTo>
                <a:close/>
              </a:path>
              <a:path w="1897379" h="935989">
                <a:moveTo>
                  <a:pt x="1892439" y="191769"/>
                </a:moveTo>
                <a:lnTo>
                  <a:pt x="1888617" y="191769"/>
                </a:lnTo>
                <a:lnTo>
                  <a:pt x="1890255" y="193039"/>
                </a:lnTo>
                <a:lnTo>
                  <a:pt x="1891880" y="193039"/>
                </a:lnTo>
                <a:lnTo>
                  <a:pt x="1892439" y="191769"/>
                </a:lnTo>
                <a:close/>
              </a:path>
              <a:path w="1897379" h="935989">
                <a:moveTo>
                  <a:pt x="21958" y="185419"/>
                </a:moveTo>
                <a:lnTo>
                  <a:pt x="19164" y="185419"/>
                </a:lnTo>
                <a:lnTo>
                  <a:pt x="12693" y="188612"/>
                </a:lnTo>
                <a:lnTo>
                  <a:pt x="11925" y="191769"/>
                </a:lnTo>
                <a:lnTo>
                  <a:pt x="29540" y="191769"/>
                </a:lnTo>
                <a:lnTo>
                  <a:pt x="28606" y="190499"/>
                </a:lnTo>
                <a:lnTo>
                  <a:pt x="19850" y="190499"/>
                </a:lnTo>
                <a:lnTo>
                  <a:pt x="21717" y="187959"/>
                </a:lnTo>
                <a:lnTo>
                  <a:pt x="21958" y="185419"/>
                </a:lnTo>
                <a:close/>
              </a:path>
              <a:path w="1897379" h="935989">
                <a:moveTo>
                  <a:pt x="35394" y="187959"/>
                </a:moveTo>
                <a:lnTo>
                  <a:pt x="30708" y="191769"/>
                </a:lnTo>
                <a:lnTo>
                  <a:pt x="142773" y="191769"/>
                </a:lnTo>
                <a:lnTo>
                  <a:pt x="142773" y="189229"/>
                </a:lnTo>
                <a:lnTo>
                  <a:pt x="39941" y="189229"/>
                </a:lnTo>
                <a:lnTo>
                  <a:pt x="35394" y="187959"/>
                </a:lnTo>
                <a:close/>
              </a:path>
              <a:path w="1897379" h="935989">
                <a:moveTo>
                  <a:pt x="243652" y="186944"/>
                </a:moveTo>
                <a:lnTo>
                  <a:pt x="242468" y="187959"/>
                </a:lnTo>
                <a:lnTo>
                  <a:pt x="240576" y="188142"/>
                </a:lnTo>
                <a:lnTo>
                  <a:pt x="235407" y="191769"/>
                </a:lnTo>
                <a:lnTo>
                  <a:pt x="241071" y="191769"/>
                </a:lnTo>
                <a:lnTo>
                  <a:pt x="242557" y="190499"/>
                </a:lnTo>
                <a:lnTo>
                  <a:pt x="247544" y="190499"/>
                </a:lnTo>
                <a:lnTo>
                  <a:pt x="247662" y="187959"/>
                </a:lnTo>
                <a:lnTo>
                  <a:pt x="243652" y="186944"/>
                </a:lnTo>
                <a:close/>
              </a:path>
              <a:path w="1897379" h="935989">
                <a:moveTo>
                  <a:pt x="247544" y="190499"/>
                </a:moveTo>
                <a:lnTo>
                  <a:pt x="242557" y="190499"/>
                </a:lnTo>
                <a:lnTo>
                  <a:pt x="247484" y="191769"/>
                </a:lnTo>
                <a:lnTo>
                  <a:pt x="247544" y="190499"/>
                </a:lnTo>
                <a:close/>
              </a:path>
              <a:path w="1897379" h="935989">
                <a:moveTo>
                  <a:pt x="555212" y="180339"/>
                </a:moveTo>
                <a:lnTo>
                  <a:pt x="516331" y="180339"/>
                </a:lnTo>
                <a:lnTo>
                  <a:pt x="519137" y="184149"/>
                </a:lnTo>
                <a:lnTo>
                  <a:pt x="523811" y="187959"/>
                </a:lnTo>
                <a:lnTo>
                  <a:pt x="512826" y="191769"/>
                </a:lnTo>
                <a:lnTo>
                  <a:pt x="532062" y="191769"/>
                </a:lnTo>
                <a:lnTo>
                  <a:pt x="534085" y="190499"/>
                </a:lnTo>
                <a:lnTo>
                  <a:pt x="530110" y="189229"/>
                </a:lnTo>
                <a:lnTo>
                  <a:pt x="534771" y="184149"/>
                </a:lnTo>
                <a:lnTo>
                  <a:pt x="568172" y="184149"/>
                </a:lnTo>
                <a:lnTo>
                  <a:pt x="563029" y="181609"/>
                </a:lnTo>
                <a:lnTo>
                  <a:pt x="555561" y="181609"/>
                </a:lnTo>
                <a:lnTo>
                  <a:pt x="555212" y="180339"/>
                </a:lnTo>
                <a:close/>
              </a:path>
              <a:path w="1897379" h="935989">
                <a:moveTo>
                  <a:pt x="700227" y="190499"/>
                </a:moveTo>
                <a:lnTo>
                  <a:pt x="693737" y="190499"/>
                </a:lnTo>
                <a:lnTo>
                  <a:pt x="696696" y="191769"/>
                </a:lnTo>
                <a:lnTo>
                  <a:pt x="700227" y="190499"/>
                </a:lnTo>
                <a:close/>
              </a:path>
              <a:path w="1897379" h="935989">
                <a:moveTo>
                  <a:pt x="1014539" y="190499"/>
                </a:moveTo>
                <a:lnTo>
                  <a:pt x="1009154" y="190499"/>
                </a:lnTo>
                <a:lnTo>
                  <a:pt x="1010716" y="191769"/>
                </a:lnTo>
                <a:lnTo>
                  <a:pt x="1014539" y="190499"/>
                </a:lnTo>
                <a:close/>
              </a:path>
              <a:path w="1897379" h="935989">
                <a:moveTo>
                  <a:pt x="1016241" y="190499"/>
                </a:moveTo>
                <a:lnTo>
                  <a:pt x="1015479" y="190499"/>
                </a:lnTo>
                <a:lnTo>
                  <a:pt x="1016368" y="191769"/>
                </a:lnTo>
                <a:lnTo>
                  <a:pt x="1016241" y="190499"/>
                </a:lnTo>
                <a:close/>
              </a:path>
              <a:path w="1897379" h="935989">
                <a:moveTo>
                  <a:pt x="27673" y="189229"/>
                </a:moveTo>
                <a:lnTo>
                  <a:pt x="23825" y="190499"/>
                </a:lnTo>
                <a:lnTo>
                  <a:pt x="28606" y="190499"/>
                </a:lnTo>
                <a:lnTo>
                  <a:pt x="27673" y="189229"/>
                </a:lnTo>
                <a:close/>
              </a:path>
              <a:path w="1897379" h="935989">
                <a:moveTo>
                  <a:pt x="772896" y="186689"/>
                </a:moveTo>
                <a:lnTo>
                  <a:pt x="768235" y="186689"/>
                </a:lnTo>
                <a:lnTo>
                  <a:pt x="772896" y="190499"/>
                </a:lnTo>
                <a:lnTo>
                  <a:pt x="780376" y="190499"/>
                </a:lnTo>
                <a:lnTo>
                  <a:pt x="772896" y="186689"/>
                </a:lnTo>
                <a:close/>
              </a:path>
              <a:path w="1897379" h="935989">
                <a:moveTo>
                  <a:pt x="796950" y="187959"/>
                </a:moveTo>
                <a:lnTo>
                  <a:pt x="794778" y="189229"/>
                </a:lnTo>
                <a:lnTo>
                  <a:pt x="794931" y="190499"/>
                </a:lnTo>
                <a:lnTo>
                  <a:pt x="798830" y="190499"/>
                </a:lnTo>
                <a:lnTo>
                  <a:pt x="796950" y="187959"/>
                </a:lnTo>
                <a:close/>
              </a:path>
              <a:path w="1897379" h="935989">
                <a:moveTo>
                  <a:pt x="799998" y="187959"/>
                </a:moveTo>
                <a:lnTo>
                  <a:pt x="799998" y="190499"/>
                </a:lnTo>
                <a:lnTo>
                  <a:pt x="802792" y="190499"/>
                </a:lnTo>
                <a:lnTo>
                  <a:pt x="799998" y="187959"/>
                </a:lnTo>
                <a:close/>
              </a:path>
              <a:path w="1897379" h="935989">
                <a:moveTo>
                  <a:pt x="804887" y="185419"/>
                </a:moveTo>
                <a:lnTo>
                  <a:pt x="802563" y="186689"/>
                </a:lnTo>
                <a:lnTo>
                  <a:pt x="803427" y="187959"/>
                </a:lnTo>
                <a:lnTo>
                  <a:pt x="802792" y="190499"/>
                </a:lnTo>
                <a:lnTo>
                  <a:pt x="813701" y="190499"/>
                </a:lnTo>
                <a:lnTo>
                  <a:pt x="812292" y="189229"/>
                </a:lnTo>
                <a:lnTo>
                  <a:pt x="807542" y="189229"/>
                </a:lnTo>
                <a:lnTo>
                  <a:pt x="804887" y="185419"/>
                </a:lnTo>
                <a:close/>
              </a:path>
              <a:path w="1897379" h="935989">
                <a:moveTo>
                  <a:pt x="1100937" y="171449"/>
                </a:moveTo>
                <a:lnTo>
                  <a:pt x="1044498" y="171449"/>
                </a:lnTo>
                <a:lnTo>
                  <a:pt x="1047457" y="173989"/>
                </a:lnTo>
                <a:lnTo>
                  <a:pt x="1047457" y="176529"/>
                </a:lnTo>
                <a:lnTo>
                  <a:pt x="1045121" y="179069"/>
                </a:lnTo>
                <a:lnTo>
                  <a:pt x="1061072" y="179069"/>
                </a:lnTo>
                <a:lnTo>
                  <a:pt x="1063879" y="182879"/>
                </a:lnTo>
                <a:lnTo>
                  <a:pt x="1066126" y="184149"/>
                </a:lnTo>
                <a:lnTo>
                  <a:pt x="1073454" y="184149"/>
                </a:lnTo>
                <a:lnTo>
                  <a:pt x="1074928" y="186689"/>
                </a:lnTo>
                <a:lnTo>
                  <a:pt x="1083030" y="187959"/>
                </a:lnTo>
                <a:lnTo>
                  <a:pt x="1085430" y="187959"/>
                </a:lnTo>
                <a:lnTo>
                  <a:pt x="1097114" y="190499"/>
                </a:lnTo>
                <a:lnTo>
                  <a:pt x="1104900" y="184149"/>
                </a:lnTo>
                <a:lnTo>
                  <a:pt x="1106525" y="182879"/>
                </a:lnTo>
                <a:lnTo>
                  <a:pt x="1108176" y="180339"/>
                </a:lnTo>
                <a:lnTo>
                  <a:pt x="1106081" y="177799"/>
                </a:lnTo>
                <a:lnTo>
                  <a:pt x="1106081" y="175259"/>
                </a:lnTo>
                <a:lnTo>
                  <a:pt x="1103414" y="175259"/>
                </a:lnTo>
                <a:lnTo>
                  <a:pt x="1102639" y="172719"/>
                </a:lnTo>
                <a:lnTo>
                  <a:pt x="1100937" y="171449"/>
                </a:lnTo>
                <a:close/>
              </a:path>
              <a:path w="1897379" h="935989">
                <a:moveTo>
                  <a:pt x="1118209" y="165099"/>
                </a:moveTo>
                <a:lnTo>
                  <a:pt x="1118374" y="167639"/>
                </a:lnTo>
                <a:lnTo>
                  <a:pt x="1123188" y="168909"/>
                </a:lnTo>
                <a:lnTo>
                  <a:pt x="1121956" y="171449"/>
                </a:lnTo>
                <a:lnTo>
                  <a:pt x="1122730" y="172719"/>
                </a:lnTo>
                <a:lnTo>
                  <a:pt x="1121702" y="176529"/>
                </a:lnTo>
                <a:lnTo>
                  <a:pt x="1118908" y="180339"/>
                </a:lnTo>
                <a:lnTo>
                  <a:pt x="1124127" y="180339"/>
                </a:lnTo>
                <a:lnTo>
                  <a:pt x="1124051" y="181609"/>
                </a:lnTo>
                <a:lnTo>
                  <a:pt x="1123975" y="186689"/>
                </a:lnTo>
                <a:lnTo>
                  <a:pt x="1122337" y="186689"/>
                </a:lnTo>
                <a:lnTo>
                  <a:pt x="1122337" y="190499"/>
                </a:lnTo>
                <a:lnTo>
                  <a:pt x="1840941" y="190499"/>
                </a:lnTo>
                <a:lnTo>
                  <a:pt x="1840750" y="189229"/>
                </a:lnTo>
                <a:lnTo>
                  <a:pt x="1270635" y="189229"/>
                </a:lnTo>
                <a:lnTo>
                  <a:pt x="1268996" y="187959"/>
                </a:lnTo>
                <a:lnTo>
                  <a:pt x="1256855" y="187959"/>
                </a:lnTo>
                <a:lnTo>
                  <a:pt x="1255610" y="185419"/>
                </a:lnTo>
                <a:lnTo>
                  <a:pt x="1256690" y="182879"/>
                </a:lnTo>
                <a:lnTo>
                  <a:pt x="1130363" y="182879"/>
                </a:lnTo>
                <a:lnTo>
                  <a:pt x="1129652" y="179069"/>
                </a:lnTo>
                <a:lnTo>
                  <a:pt x="1126540" y="179069"/>
                </a:lnTo>
                <a:lnTo>
                  <a:pt x="1127467" y="176529"/>
                </a:lnTo>
                <a:lnTo>
                  <a:pt x="1128407" y="175259"/>
                </a:lnTo>
                <a:lnTo>
                  <a:pt x="1129652" y="175259"/>
                </a:lnTo>
                <a:lnTo>
                  <a:pt x="1133551" y="172719"/>
                </a:lnTo>
                <a:lnTo>
                  <a:pt x="1137043" y="172719"/>
                </a:lnTo>
                <a:lnTo>
                  <a:pt x="1133309" y="171449"/>
                </a:lnTo>
                <a:lnTo>
                  <a:pt x="1132840" y="167639"/>
                </a:lnTo>
                <a:lnTo>
                  <a:pt x="1121473" y="167639"/>
                </a:lnTo>
                <a:lnTo>
                  <a:pt x="1118209" y="165099"/>
                </a:lnTo>
                <a:close/>
              </a:path>
              <a:path w="1897379" h="935989">
                <a:moveTo>
                  <a:pt x="1846199" y="189229"/>
                </a:moveTo>
                <a:lnTo>
                  <a:pt x="1842617" y="189229"/>
                </a:lnTo>
                <a:lnTo>
                  <a:pt x="1842770" y="190499"/>
                </a:lnTo>
                <a:lnTo>
                  <a:pt x="1846199" y="189229"/>
                </a:lnTo>
                <a:close/>
              </a:path>
              <a:path w="1897379" h="935989">
                <a:moveTo>
                  <a:pt x="12852" y="187959"/>
                </a:moveTo>
                <a:lnTo>
                  <a:pt x="11442" y="189229"/>
                </a:lnTo>
                <a:lnTo>
                  <a:pt x="12693" y="188612"/>
                </a:lnTo>
                <a:lnTo>
                  <a:pt x="12852" y="187959"/>
                </a:lnTo>
                <a:close/>
              </a:path>
              <a:path w="1897379" h="935989">
                <a:moveTo>
                  <a:pt x="142773" y="186689"/>
                </a:moveTo>
                <a:lnTo>
                  <a:pt x="38773" y="186689"/>
                </a:lnTo>
                <a:lnTo>
                  <a:pt x="39941" y="189229"/>
                </a:lnTo>
                <a:lnTo>
                  <a:pt x="142773" y="189229"/>
                </a:lnTo>
                <a:lnTo>
                  <a:pt x="142773" y="186689"/>
                </a:lnTo>
                <a:close/>
              </a:path>
              <a:path w="1897379" h="935989">
                <a:moveTo>
                  <a:pt x="318884" y="181609"/>
                </a:moveTo>
                <a:lnTo>
                  <a:pt x="256946" y="181609"/>
                </a:lnTo>
                <a:lnTo>
                  <a:pt x="258432" y="185419"/>
                </a:lnTo>
                <a:lnTo>
                  <a:pt x="252310" y="186689"/>
                </a:lnTo>
                <a:lnTo>
                  <a:pt x="258254" y="189229"/>
                </a:lnTo>
                <a:lnTo>
                  <a:pt x="263080" y="187959"/>
                </a:lnTo>
                <a:lnTo>
                  <a:pt x="265303" y="185419"/>
                </a:lnTo>
                <a:lnTo>
                  <a:pt x="319938" y="185419"/>
                </a:lnTo>
                <a:lnTo>
                  <a:pt x="314452" y="182879"/>
                </a:lnTo>
                <a:lnTo>
                  <a:pt x="318884" y="181609"/>
                </a:lnTo>
                <a:close/>
              </a:path>
              <a:path w="1897379" h="935989">
                <a:moveTo>
                  <a:pt x="319938" y="181609"/>
                </a:moveTo>
                <a:lnTo>
                  <a:pt x="319938" y="185419"/>
                </a:lnTo>
                <a:lnTo>
                  <a:pt x="436943" y="185419"/>
                </a:lnTo>
                <a:lnTo>
                  <a:pt x="437756" y="186689"/>
                </a:lnTo>
                <a:lnTo>
                  <a:pt x="439153" y="189229"/>
                </a:lnTo>
                <a:lnTo>
                  <a:pt x="442417" y="187959"/>
                </a:lnTo>
                <a:lnTo>
                  <a:pt x="445693" y="187959"/>
                </a:lnTo>
                <a:lnTo>
                  <a:pt x="443826" y="184149"/>
                </a:lnTo>
                <a:lnTo>
                  <a:pt x="324142" y="184149"/>
                </a:lnTo>
                <a:lnTo>
                  <a:pt x="319938" y="181609"/>
                </a:lnTo>
                <a:close/>
              </a:path>
              <a:path w="1897379" h="935989">
                <a:moveTo>
                  <a:pt x="812444" y="187959"/>
                </a:moveTo>
                <a:lnTo>
                  <a:pt x="810031" y="187959"/>
                </a:lnTo>
                <a:lnTo>
                  <a:pt x="807542" y="189229"/>
                </a:lnTo>
                <a:lnTo>
                  <a:pt x="812292" y="189229"/>
                </a:lnTo>
                <a:lnTo>
                  <a:pt x="812444" y="187959"/>
                </a:lnTo>
                <a:close/>
              </a:path>
              <a:path w="1897379" h="935989">
                <a:moveTo>
                  <a:pt x="958164" y="187959"/>
                </a:moveTo>
                <a:lnTo>
                  <a:pt x="957326" y="189229"/>
                </a:lnTo>
                <a:lnTo>
                  <a:pt x="960742" y="189229"/>
                </a:lnTo>
                <a:lnTo>
                  <a:pt x="958164" y="187959"/>
                </a:lnTo>
                <a:close/>
              </a:path>
              <a:path w="1897379" h="935989">
                <a:moveTo>
                  <a:pt x="967270" y="176529"/>
                </a:moveTo>
                <a:lnTo>
                  <a:pt x="966965" y="179069"/>
                </a:lnTo>
                <a:lnTo>
                  <a:pt x="964476" y="182879"/>
                </a:lnTo>
                <a:lnTo>
                  <a:pt x="960107" y="186689"/>
                </a:lnTo>
                <a:lnTo>
                  <a:pt x="962139" y="186689"/>
                </a:lnTo>
                <a:lnTo>
                  <a:pt x="960742" y="189229"/>
                </a:lnTo>
                <a:lnTo>
                  <a:pt x="970356" y="189229"/>
                </a:lnTo>
                <a:lnTo>
                  <a:pt x="973340" y="187959"/>
                </a:lnTo>
                <a:lnTo>
                  <a:pt x="972108" y="186689"/>
                </a:lnTo>
                <a:lnTo>
                  <a:pt x="973594" y="184149"/>
                </a:lnTo>
                <a:lnTo>
                  <a:pt x="974598" y="181609"/>
                </a:lnTo>
                <a:lnTo>
                  <a:pt x="976604" y="180339"/>
                </a:lnTo>
                <a:lnTo>
                  <a:pt x="977607" y="179069"/>
                </a:lnTo>
                <a:lnTo>
                  <a:pt x="976096" y="177799"/>
                </a:lnTo>
                <a:lnTo>
                  <a:pt x="969073" y="177799"/>
                </a:lnTo>
                <a:lnTo>
                  <a:pt x="967270" y="176529"/>
                </a:lnTo>
                <a:close/>
              </a:path>
              <a:path w="1897379" h="935989">
                <a:moveTo>
                  <a:pt x="1118209" y="185419"/>
                </a:moveTo>
                <a:lnTo>
                  <a:pt x="1115021" y="186689"/>
                </a:lnTo>
                <a:lnTo>
                  <a:pt x="1110729" y="186689"/>
                </a:lnTo>
                <a:lnTo>
                  <a:pt x="1109027" y="189229"/>
                </a:lnTo>
                <a:lnTo>
                  <a:pt x="1119530" y="189229"/>
                </a:lnTo>
                <a:lnTo>
                  <a:pt x="1118831" y="187959"/>
                </a:lnTo>
                <a:lnTo>
                  <a:pt x="1118520" y="186689"/>
                </a:lnTo>
                <a:lnTo>
                  <a:pt x="1115021" y="186689"/>
                </a:lnTo>
                <a:lnTo>
                  <a:pt x="1111440" y="185419"/>
                </a:lnTo>
                <a:lnTo>
                  <a:pt x="1118209" y="185419"/>
                </a:lnTo>
                <a:close/>
              </a:path>
              <a:path w="1897379" h="935989">
                <a:moveTo>
                  <a:pt x="1295298" y="163829"/>
                </a:moveTo>
                <a:lnTo>
                  <a:pt x="1292504" y="165099"/>
                </a:lnTo>
                <a:lnTo>
                  <a:pt x="1287360" y="165099"/>
                </a:lnTo>
                <a:lnTo>
                  <a:pt x="1284249" y="167639"/>
                </a:lnTo>
                <a:lnTo>
                  <a:pt x="1286040" y="171449"/>
                </a:lnTo>
                <a:lnTo>
                  <a:pt x="1287754" y="175259"/>
                </a:lnTo>
                <a:lnTo>
                  <a:pt x="1282382" y="179069"/>
                </a:lnTo>
                <a:lnTo>
                  <a:pt x="1282700" y="181609"/>
                </a:lnTo>
                <a:lnTo>
                  <a:pt x="1280896" y="182879"/>
                </a:lnTo>
                <a:lnTo>
                  <a:pt x="1276235" y="184149"/>
                </a:lnTo>
                <a:lnTo>
                  <a:pt x="1273670" y="185419"/>
                </a:lnTo>
                <a:lnTo>
                  <a:pt x="1273822" y="189229"/>
                </a:lnTo>
                <a:lnTo>
                  <a:pt x="1868690" y="189229"/>
                </a:lnTo>
                <a:lnTo>
                  <a:pt x="1865884" y="187959"/>
                </a:lnTo>
                <a:lnTo>
                  <a:pt x="1863864" y="185419"/>
                </a:lnTo>
                <a:lnTo>
                  <a:pt x="1864281" y="183165"/>
                </a:lnTo>
                <a:lnTo>
                  <a:pt x="1864404" y="182596"/>
                </a:lnTo>
                <a:lnTo>
                  <a:pt x="1864956" y="180339"/>
                </a:lnTo>
                <a:lnTo>
                  <a:pt x="1862848" y="180339"/>
                </a:lnTo>
                <a:lnTo>
                  <a:pt x="1862535" y="177799"/>
                </a:lnTo>
                <a:lnTo>
                  <a:pt x="1302689" y="177799"/>
                </a:lnTo>
                <a:lnTo>
                  <a:pt x="1299260" y="176529"/>
                </a:lnTo>
                <a:lnTo>
                  <a:pt x="1299108" y="173989"/>
                </a:lnTo>
                <a:lnTo>
                  <a:pt x="1298028" y="172719"/>
                </a:lnTo>
                <a:lnTo>
                  <a:pt x="1299743" y="171449"/>
                </a:lnTo>
                <a:lnTo>
                  <a:pt x="1300048" y="168909"/>
                </a:lnTo>
                <a:lnTo>
                  <a:pt x="1297952" y="167639"/>
                </a:lnTo>
                <a:lnTo>
                  <a:pt x="1296543" y="165099"/>
                </a:lnTo>
                <a:lnTo>
                  <a:pt x="1295298" y="163829"/>
                </a:lnTo>
                <a:close/>
              </a:path>
              <a:path w="1897379" h="935989">
                <a:moveTo>
                  <a:pt x="242646" y="186689"/>
                </a:moveTo>
                <a:lnTo>
                  <a:pt x="240576" y="188142"/>
                </a:lnTo>
                <a:lnTo>
                  <a:pt x="242468" y="187959"/>
                </a:lnTo>
                <a:lnTo>
                  <a:pt x="243652" y="186944"/>
                </a:lnTo>
                <a:lnTo>
                  <a:pt x="242646" y="186689"/>
                </a:lnTo>
                <a:close/>
              </a:path>
              <a:path w="1897379" h="935989">
                <a:moveTo>
                  <a:pt x="142773" y="181609"/>
                </a:moveTo>
                <a:lnTo>
                  <a:pt x="29667" y="181609"/>
                </a:lnTo>
                <a:lnTo>
                  <a:pt x="34328" y="182879"/>
                </a:lnTo>
                <a:lnTo>
                  <a:pt x="31775" y="185419"/>
                </a:lnTo>
                <a:lnTo>
                  <a:pt x="35737" y="187959"/>
                </a:lnTo>
                <a:lnTo>
                  <a:pt x="38773" y="186689"/>
                </a:lnTo>
                <a:lnTo>
                  <a:pt x="142773" y="186689"/>
                </a:lnTo>
                <a:lnTo>
                  <a:pt x="142773" y="181609"/>
                </a:lnTo>
                <a:close/>
              </a:path>
              <a:path w="1897379" h="935989">
                <a:moveTo>
                  <a:pt x="456311" y="180339"/>
                </a:moveTo>
                <a:lnTo>
                  <a:pt x="441248" y="180339"/>
                </a:lnTo>
                <a:lnTo>
                  <a:pt x="442793" y="183905"/>
                </a:lnTo>
                <a:lnTo>
                  <a:pt x="443826" y="184149"/>
                </a:lnTo>
                <a:lnTo>
                  <a:pt x="444766" y="184149"/>
                </a:lnTo>
                <a:lnTo>
                  <a:pt x="447052" y="187959"/>
                </a:lnTo>
                <a:lnTo>
                  <a:pt x="447903" y="186689"/>
                </a:lnTo>
                <a:lnTo>
                  <a:pt x="452577" y="184149"/>
                </a:lnTo>
                <a:lnTo>
                  <a:pt x="453758" y="182879"/>
                </a:lnTo>
                <a:lnTo>
                  <a:pt x="456311" y="180339"/>
                </a:lnTo>
                <a:close/>
              </a:path>
              <a:path w="1897379" h="935989">
                <a:moveTo>
                  <a:pt x="1260589" y="186689"/>
                </a:moveTo>
                <a:lnTo>
                  <a:pt x="1256855" y="187959"/>
                </a:lnTo>
                <a:lnTo>
                  <a:pt x="1260589" y="187959"/>
                </a:lnTo>
                <a:lnTo>
                  <a:pt x="1260589" y="186689"/>
                </a:lnTo>
                <a:close/>
              </a:path>
              <a:path w="1897379" h="935989">
                <a:moveTo>
                  <a:pt x="1267358" y="186689"/>
                </a:moveTo>
                <a:lnTo>
                  <a:pt x="1265250" y="187959"/>
                </a:lnTo>
                <a:lnTo>
                  <a:pt x="1268996" y="187959"/>
                </a:lnTo>
                <a:lnTo>
                  <a:pt x="1267358" y="186689"/>
                </a:lnTo>
                <a:close/>
              </a:path>
              <a:path w="1897379" h="935989">
                <a:moveTo>
                  <a:pt x="243950" y="186689"/>
                </a:moveTo>
                <a:lnTo>
                  <a:pt x="242646" y="186689"/>
                </a:lnTo>
                <a:lnTo>
                  <a:pt x="243652" y="186944"/>
                </a:lnTo>
                <a:lnTo>
                  <a:pt x="243950" y="186689"/>
                </a:lnTo>
                <a:close/>
              </a:path>
              <a:path w="1897379" h="935989">
                <a:moveTo>
                  <a:pt x="1268450" y="182879"/>
                </a:moveTo>
                <a:lnTo>
                  <a:pt x="1256690" y="182879"/>
                </a:lnTo>
                <a:lnTo>
                  <a:pt x="1258798" y="184149"/>
                </a:lnTo>
                <a:lnTo>
                  <a:pt x="1259103" y="186689"/>
                </a:lnTo>
                <a:lnTo>
                  <a:pt x="1260424" y="185419"/>
                </a:lnTo>
                <a:lnTo>
                  <a:pt x="1263535" y="184149"/>
                </a:lnTo>
                <a:lnTo>
                  <a:pt x="1268996" y="184149"/>
                </a:lnTo>
                <a:lnTo>
                  <a:pt x="1268450" y="182879"/>
                </a:lnTo>
                <a:close/>
              </a:path>
              <a:path w="1897379" h="935989">
                <a:moveTo>
                  <a:pt x="1268996" y="184149"/>
                </a:moveTo>
                <a:lnTo>
                  <a:pt x="1263535" y="184149"/>
                </a:lnTo>
                <a:lnTo>
                  <a:pt x="1262761" y="186689"/>
                </a:lnTo>
                <a:lnTo>
                  <a:pt x="1267282" y="186689"/>
                </a:lnTo>
                <a:lnTo>
                  <a:pt x="1266037" y="185419"/>
                </a:lnTo>
                <a:lnTo>
                  <a:pt x="1269542" y="185419"/>
                </a:lnTo>
                <a:lnTo>
                  <a:pt x="1268996" y="184149"/>
                </a:lnTo>
                <a:close/>
              </a:path>
              <a:path w="1897379" h="935989">
                <a:moveTo>
                  <a:pt x="331025" y="163829"/>
                </a:moveTo>
                <a:lnTo>
                  <a:pt x="324954" y="163829"/>
                </a:lnTo>
                <a:lnTo>
                  <a:pt x="320522" y="166369"/>
                </a:lnTo>
                <a:lnTo>
                  <a:pt x="327875" y="166369"/>
                </a:lnTo>
                <a:lnTo>
                  <a:pt x="330669" y="168909"/>
                </a:lnTo>
                <a:lnTo>
                  <a:pt x="323672" y="171449"/>
                </a:lnTo>
                <a:lnTo>
                  <a:pt x="317601" y="172719"/>
                </a:lnTo>
                <a:lnTo>
                  <a:pt x="318300" y="175259"/>
                </a:lnTo>
                <a:lnTo>
                  <a:pt x="324142" y="184149"/>
                </a:lnTo>
                <a:lnTo>
                  <a:pt x="442899" y="184149"/>
                </a:lnTo>
                <a:lnTo>
                  <a:pt x="442793" y="183905"/>
                </a:lnTo>
                <a:lnTo>
                  <a:pt x="438454" y="182879"/>
                </a:lnTo>
                <a:lnTo>
                  <a:pt x="439851" y="181609"/>
                </a:lnTo>
                <a:lnTo>
                  <a:pt x="427012" y="181609"/>
                </a:lnTo>
                <a:lnTo>
                  <a:pt x="426954" y="180339"/>
                </a:lnTo>
                <a:lnTo>
                  <a:pt x="385330" y="180339"/>
                </a:lnTo>
                <a:lnTo>
                  <a:pt x="380187" y="177799"/>
                </a:lnTo>
                <a:lnTo>
                  <a:pt x="378675" y="176529"/>
                </a:lnTo>
                <a:lnTo>
                  <a:pt x="379531" y="175259"/>
                </a:lnTo>
                <a:lnTo>
                  <a:pt x="349351" y="175259"/>
                </a:lnTo>
                <a:lnTo>
                  <a:pt x="345744" y="173989"/>
                </a:lnTo>
                <a:lnTo>
                  <a:pt x="342938" y="171449"/>
                </a:lnTo>
                <a:lnTo>
                  <a:pt x="336397" y="171449"/>
                </a:lnTo>
                <a:lnTo>
                  <a:pt x="337108" y="168909"/>
                </a:lnTo>
                <a:lnTo>
                  <a:pt x="331025" y="168909"/>
                </a:lnTo>
                <a:lnTo>
                  <a:pt x="331736" y="166369"/>
                </a:lnTo>
                <a:lnTo>
                  <a:pt x="331025" y="163829"/>
                </a:lnTo>
                <a:close/>
              </a:path>
              <a:path w="1897379" h="935989">
                <a:moveTo>
                  <a:pt x="442793" y="183905"/>
                </a:moveTo>
                <a:lnTo>
                  <a:pt x="442899" y="184149"/>
                </a:lnTo>
                <a:lnTo>
                  <a:pt x="443826" y="184149"/>
                </a:lnTo>
                <a:lnTo>
                  <a:pt x="442793" y="183905"/>
                </a:lnTo>
                <a:close/>
              </a:path>
              <a:path w="1897379" h="935989">
                <a:moveTo>
                  <a:pt x="507238" y="181609"/>
                </a:moveTo>
                <a:lnTo>
                  <a:pt x="504606" y="182596"/>
                </a:lnTo>
                <a:lnTo>
                  <a:pt x="504901" y="184149"/>
                </a:lnTo>
                <a:lnTo>
                  <a:pt x="509066" y="183165"/>
                </a:lnTo>
                <a:lnTo>
                  <a:pt x="507238" y="181609"/>
                </a:lnTo>
                <a:close/>
              </a:path>
              <a:path w="1897379" h="935989">
                <a:moveTo>
                  <a:pt x="509066" y="183165"/>
                </a:moveTo>
                <a:lnTo>
                  <a:pt x="504901" y="184149"/>
                </a:lnTo>
                <a:lnTo>
                  <a:pt x="510225" y="184149"/>
                </a:lnTo>
                <a:lnTo>
                  <a:pt x="509066" y="183165"/>
                </a:lnTo>
                <a:close/>
              </a:path>
              <a:path w="1897379" h="935989">
                <a:moveTo>
                  <a:pt x="1872970" y="181609"/>
                </a:moveTo>
                <a:lnTo>
                  <a:pt x="1866658" y="181609"/>
                </a:lnTo>
                <a:lnTo>
                  <a:pt x="1866519" y="184149"/>
                </a:lnTo>
                <a:lnTo>
                  <a:pt x="1873910" y="184149"/>
                </a:lnTo>
                <a:lnTo>
                  <a:pt x="1872970" y="181609"/>
                </a:lnTo>
                <a:close/>
              </a:path>
              <a:path w="1897379" h="935989">
                <a:moveTo>
                  <a:pt x="513302" y="181609"/>
                </a:moveTo>
                <a:lnTo>
                  <a:pt x="507238" y="181609"/>
                </a:lnTo>
                <a:lnTo>
                  <a:pt x="509066" y="183165"/>
                </a:lnTo>
                <a:lnTo>
                  <a:pt x="510273" y="182879"/>
                </a:lnTo>
                <a:lnTo>
                  <a:pt x="513302" y="181609"/>
                </a:lnTo>
                <a:close/>
              </a:path>
              <a:path w="1897379" h="935989">
                <a:moveTo>
                  <a:pt x="11798" y="165099"/>
                </a:moveTo>
                <a:lnTo>
                  <a:pt x="8305" y="165099"/>
                </a:lnTo>
                <a:lnTo>
                  <a:pt x="9575" y="167639"/>
                </a:lnTo>
                <a:lnTo>
                  <a:pt x="7708" y="170179"/>
                </a:lnTo>
                <a:lnTo>
                  <a:pt x="9690" y="171449"/>
                </a:lnTo>
                <a:lnTo>
                  <a:pt x="19265" y="173989"/>
                </a:lnTo>
                <a:lnTo>
                  <a:pt x="22542" y="180339"/>
                </a:lnTo>
                <a:lnTo>
                  <a:pt x="23710" y="182879"/>
                </a:lnTo>
                <a:lnTo>
                  <a:pt x="29667" y="181609"/>
                </a:lnTo>
                <a:lnTo>
                  <a:pt x="142773" y="181609"/>
                </a:lnTo>
                <a:lnTo>
                  <a:pt x="142773" y="166369"/>
                </a:lnTo>
                <a:lnTo>
                  <a:pt x="20205" y="166369"/>
                </a:lnTo>
                <a:lnTo>
                  <a:pt x="11798" y="165099"/>
                </a:lnTo>
                <a:close/>
              </a:path>
              <a:path w="1897379" h="935989">
                <a:moveTo>
                  <a:pt x="1275930" y="175259"/>
                </a:moveTo>
                <a:lnTo>
                  <a:pt x="1144054" y="175259"/>
                </a:lnTo>
                <a:lnTo>
                  <a:pt x="1140790" y="176529"/>
                </a:lnTo>
                <a:lnTo>
                  <a:pt x="1141882" y="180339"/>
                </a:lnTo>
                <a:lnTo>
                  <a:pt x="1140625" y="182879"/>
                </a:lnTo>
                <a:lnTo>
                  <a:pt x="1270241" y="182879"/>
                </a:lnTo>
                <a:lnTo>
                  <a:pt x="1272540" y="181609"/>
                </a:lnTo>
                <a:lnTo>
                  <a:pt x="1271943" y="180339"/>
                </a:lnTo>
                <a:lnTo>
                  <a:pt x="1273975" y="179069"/>
                </a:lnTo>
                <a:lnTo>
                  <a:pt x="1273263" y="177799"/>
                </a:lnTo>
                <a:lnTo>
                  <a:pt x="1275461" y="177799"/>
                </a:lnTo>
                <a:lnTo>
                  <a:pt x="1275930" y="175259"/>
                </a:lnTo>
                <a:close/>
              </a:path>
              <a:path w="1897379" h="935989">
                <a:moveTo>
                  <a:pt x="528868" y="166369"/>
                </a:moveTo>
                <a:lnTo>
                  <a:pt x="499579" y="166369"/>
                </a:lnTo>
                <a:lnTo>
                  <a:pt x="501865" y="168909"/>
                </a:lnTo>
                <a:lnTo>
                  <a:pt x="507453" y="177799"/>
                </a:lnTo>
                <a:lnTo>
                  <a:pt x="504418" y="181609"/>
                </a:lnTo>
                <a:lnTo>
                  <a:pt x="504606" y="182596"/>
                </a:lnTo>
                <a:lnTo>
                  <a:pt x="507238" y="181609"/>
                </a:lnTo>
                <a:lnTo>
                  <a:pt x="513302" y="181609"/>
                </a:lnTo>
                <a:lnTo>
                  <a:pt x="516331" y="180339"/>
                </a:lnTo>
                <a:lnTo>
                  <a:pt x="555212" y="180339"/>
                </a:lnTo>
                <a:lnTo>
                  <a:pt x="554863" y="179069"/>
                </a:lnTo>
                <a:lnTo>
                  <a:pt x="554863" y="176529"/>
                </a:lnTo>
                <a:lnTo>
                  <a:pt x="550197" y="173989"/>
                </a:lnTo>
                <a:lnTo>
                  <a:pt x="543191" y="173989"/>
                </a:lnTo>
                <a:lnTo>
                  <a:pt x="539216" y="170179"/>
                </a:lnTo>
                <a:lnTo>
                  <a:pt x="533158" y="168909"/>
                </a:lnTo>
                <a:lnTo>
                  <a:pt x="528713" y="167639"/>
                </a:lnTo>
                <a:lnTo>
                  <a:pt x="528868" y="166369"/>
                </a:lnTo>
                <a:close/>
              </a:path>
              <a:path w="1897379" h="935989">
                <a:moveTo>
                  <a:pt x="429348" y="177799"/>
                </a:moveTo>
                <a:lnTo>
                  <a:pt x="427012" y="181609"/>
                </a:lnTo>
                <a:lnTo>
                  <a:pt x="439851" y="181609"/>
                </a:lnTo>
                <a:lnTo>
                  <a:pt x="441248" y="180339"/>
                </a:lnTo>
                <a:lnTo>
                  <a:pt x="457564" y="180339"/>
                </a:lnTo>
                <a:lnTo>
                  <a:pt x="458575" y="179069"/>
                </a:lnTo>
                <a:lnTo>
                  <a:pt x="432269" y="179069"/>
                </a:lnTo>
                <a:lnTo>
                  <a:pt x="429348" y="177799"/>
                </a:lnTo>
                <a:close/>
              </a:path>
              <a:path w="1897379" h="935989">
                <a:moveTo>
                  <a:pt x="457564" y="180339"/>
                </a:moveTo>
                <a:lnTo>
                  <a:pt x="456311" y="180339"/>
                </a:lnTo>
                <a:lnTo>
                  <a:pt x="456552" y="181609"/>
                </a:lnTo>
                <a:lnTo>
                  <a:pt x="457564" y="180339"/>
                </a:lnTo>
                <a:close/>
              </a:path>
              <a:path w="1897379" h="935989">
                <a:moveTo>
                  <a:pt x="490181" y="168909"/>
                </a:moveTo>
                <a:lnTo>
                  <a:pt x="487146" y="168909"/>
                </a:lnTo>
                <a:lnTo>
                  <a:pt x="482015" y="170179"/>
                </a:lnTo>
                <a:lnTo>
                  <a:pt x="477570" y="173989"/>
                </a:lnTo>
                <a:lnTo>
                  <a:pt x="482244" y="181609"/>
                </a:lnTo>
                <a:lnTo>
                  <a:pt x="487845" y="179069"/>
                </a:lnTo>
                <a:lnTo>
                  <a:pt x="493445" y="177799"/>
                </a:lnTo>
                <a:lnTo>
                  <a:pt x="492925" y="172719"/>
                </a:lnTo>
                <a:lnTo>
                  <a:pt x="490181" y="168909"/>
                </a:lnTo>
                <a:close/>
              </a:path>
              <a:path w="1897379" h="935989">
                <a:moveTo>
                  <a:pt x="385559" y="171449"/>
                </a:moveTo>
                <a:lnTo>
                  <a:pt x="383336" y="171449"/>
                </a:lnTo>
                <a:lnTo>
                  <a:pt x="384619" y="175259"/>
                </a:lnTo>
                <a:lnTo>
                  <a:pt x="386499" y="179069"/>
                </a:lnTo>
                <a:lnTo>
                  <a:pt x="385330" y="180339"/>
                </a:lnTo>
                <a:lnTo>
                  <a:pt x="426954" y="180339"/>
                </a:lnTo>
                <a:lnTo>
                  <a:pt x="426897" y="179069"/>
                </a:lnTo>
                <a:lnTo>
                  <a:pt x="423621" y="176529"/>
                </a:lnTo>
                <a:lnTo>
                  <a:pt x="421640" y="173989"/>
                </a:lnTo>
                <a:lnTo>
                  <a:pt x="421711" y="172719"/>
                </a:lnTo>
                <a:lnTo>
                  <a:pt x="387769" y="172719"/>
                </a:lnTo>
                <a:lnTo>
                  <a:pt x="385559" y="171449"/>
                </a:lnTo>
                <a:close/>
              </a:path>
              <a:path w="1897379" h="935989">
                <a:moveTo>
                  <a:pt x="437756" y="165099"/>
                </a:moveTo>
                <a:lnTo>
                  <a:pt x="435876" y="165099"/>
                </a:lnTo>
                <a:lnTo>
                  <a:pt x="435178" y="171449"/>
                </a:lnTo>
                <a:lnTo>
                  <a:pt x="434949" y="172719"/>
                </a:lnTo>
                <a:lnTo>
                  <a:pt x="430987" y="173989"/>
                </a:lnTo>
                <a:lnTo>
                  <a:pt x="431330" y="173989"/>
                </a:lnTo>
                <a:lnTo>
                  <a:pt x="432269" y="179069"/>
                </a:lnTo>
                <a:lnTo>
                  <a:pt x="458575" y="179069"/>
                </a:lnTo>
                <a:lnTo>
                  <a:pt x="459587" y="177799"/>
                </a:lnTo>
                <a:lnTo>
                  <a:pt x="457365" y="175259"/>
                </a:lnTo>
                <a:lnTo>
                  <a:pt x="453631" y="172719"/>
                </a:lnTo>
                <a:lnTo>
                  <a:pt x="455612" y="171449"/>
                </a:lnTo>
                <a:lnTo>
                  <a:pt x="451878" y="170179"/>
                </a:lnTo>
                <a:lnTo>
                  <a:pt x="451523" y="167639"/>
                </a:lnTo>
                <a:lnTo>
                  <a:pt x="458063" y="167639"/>
                </a:lnTo>
                <a:lnTo>
                  <a:pt x="459117" y="166369"/>
                </a:lnTo>
                <a:lnTo>
                  <a:pt x="440093" y="166369"/>
                </a:lnTo>
                <a:lnTo>
                  <a:pt x="437756" y="165099"/>
                </a:lnTo>
                <a:close/>
              </a:path>
              <a:path w="1897379" h="935989">
                <a:moveTo>
                  <a:pt x="314337" y="176529"/>
                </a:moveTo>
                <a:lnTo>
                  <a:pt x="313169" y="177799"/>
                </a:lnTo>
                <a:lnTo>
                  <a:pt x="316090" y="177799"/>
                </a:lnTo>
                <a:lnTo>
                  <a:pt x="314337" y="176529"/>
                </a:lnTo>
                <a:close/>
              </a:path>
              <a:path w="1897379" h="935989">
                <a:moveTo>
                  <a:pt x="981290" y="163829"/>
                </a:moveTo>
                <a:lnTo>
                  <a:pt x="979881" y="163829"/>
                </a:lnTo>
                <a:lnTo>
                  <a:pt x="979424" y="166369"/>
                </a:lnTo>
                <a:lnTo>
                  <a:pt x="976693" y="166369"/>
                </a:lnTo>
                <a:lnTo>
                  <a:pt x="978712" y="168909"/>
                </a:lnTo>
                <a:lnTo>
                  <a:pt x="975995" y="168909"/>
                </a:lnTo>
                <a:lnTo>
                  <a:pt x="978484" y="171449"/>
                </a:lnTo>
                <a:lnTo>
                  <a:pt x="975753" y="172719"/>
                </a:lnTo>
                <a:lnTo>
                  <a:pt x="970165" y="172719"/>
                </a:lnTo>
                <a:lnTo>
                  <a:pt x="969073" y="173989"/>
                </a:lnTo>
                <a:lnTo>
                  <a:pt x="969073" y="177799"/>
                </a:lnTo>
                <a:lnTo>
                  <a:pt x="976096" y="177799"/>
                </a:lnTo>
                <a:lnTo>
                  <a:pt x="978344" y="176529"/>
                </a:lnTo>
                <a:lnTo>
                  <a:pt x="978344" y="172719"/>
                </a:lnTo>
                <a:lnTo>
                  <a:pt x="980846" y="171449"/>
                </a:lnTo>
                <a:lnTo>
                  <a:pt x="986358" y="171449"/>
                </a:lnTo>
                <a:lnTo>
                  <a:pt x="986358" y="168909"/>
                </a:lnTo>
                <a:lnTo>
                  <a:pt x="985354" y="165099"/>
                </a:lnTo>
                <a:lnTo>
                  <a:pt x="983462" y="165099"/>
                </a:lnTo>
                <a:lnTo>
                  <a:pt x="981290" y="163829"/>
                </a:lnTo>
                <a:close/>
              </a:path>
              <a:path w="1897379" h="935989">
                <a:moveTo>
                  <a:pt x="1736772" y="161289"/>
                </a:moveTo>
                <a:lnTo>
                  <a:pt x="1294053" y="161289"/>
                </a:lnTo>
                <a:lnTo>
                  <a:pt x="1299349" y="165099"/>
                </a:lnTo>
                <a:lnTo>
                  <a:pt x="1303248" y="166369"/>
                </a:lnTo>
                <a:lnTo>
                  <a:pt x="1302232" y="167639"/>
                </a:lnTo>
                <a:lnTo>
                  <a:pt x="1304251" y="171449"/>
                </a:lnTo>
                <a:lnTo>
                  <a:pt x="1300911" y="171449"/>
                </a:lnTo>
                <a:lnTo>
                  <a:pt x="1300759" y="175259"/>
                </a:lnTo>
                <a:lnTo>
                  <a:pt x="1306664" y="176529"/>
                </a:lnTo>
                <a:lnTo>
                  <a:pt x="1307134" y="177799"/>
                </a:lnTo>
                <a:lnTo>
                  <a:pt x="1862535" y="177799"/>
                </a:lnTo>
                <a:lnTo>
                  <a:pt x="1862378" y="176529"/>
                </a:lnTo>
                <a:lnTo>
                  <a:pt x="1855381" y="173989"/>
                </a:lnTo>
                <a:lnTo>
                  <a:pt x="1849462" y="171449"/>
                </a:lnTo>
                <a:lnTo>
                  <a:pt x="1845640" y="170179"/>
                </a:lnTo>
                <a:lnTo>
                  <a:pt x="1843620" y="167639"/>
                </a:lnTo>
                <a:lnTo>
                  <a:pt x="1784616" y="167639"/>
                </a:lnTo>
                <a:lnTo>
                  <a:pt x="1780882" y="166369"/>
                </a:lnTo>
                <a:lnTo>
                  <a:pt x="1780103" y="165099"/>
                </a:lnTo>
                <a:lnTo>
                  <a:pt x="1737296" y="165099"/>
                </a:lnTo>
                <a:lnTo>
                  <a:pt x="1736772" y="161289"/>
                </a:lnTo>
                <a:close/>
              </a:path>
              <a:path w="1897379" h="935989">
                <a:moveTo>
                  <a:pt x="300443" y="173989"/>
                </a:moveTo>
                <a:lnTo>
                  <a:pt x="290626" y="176529"/>
                </a:lnTo>
                <a:lnTo>
                  <a:pt x="311531" y="176529"/>
                </a:lnTo>
                <a:lnTo>
                  <a:pt x="309899" y="175259"/>
                </a:lnTo>
                <a:lnTo>
                  <a:pt x="302996" y="175259"/>
                </a:lnTo>
                <a:lnTo>
                  <a:pt x="300443" y="173989"/>
                </a:lnTo>
                <a:close/>
              </a:path>
              <a:path w="1897379" h="935989">
                <a:moveTo>
                  <a:pt x="313639" y="173989"/>
                </a:moveTo>
                <a:lnTo>
                  <a:pt x="311531" y="176529"/>
                </a:lnTo>
                <a:lnTo>
                  <a:pt x="313325" y="176529"/>
                </a:lnTo>
                <a:lnTo>
                  <a:pt x="313639" y="173989"/>
                </a:lnTo>
                <a:close/>
              </a:path>
              <a:path w="1897379" h="935989">
                <a:moveTo>
                  <a:pt x="720669" y="175259"/>
                </a:moveTo>
                <a:lnTo>
                  <a:pt x="714908" y="175259"/>
                </a:lnTo>
                <a:lnTo>
                  <a:pt x="720979" y="176529"/>
                </a:lnTo>
                <a:lnTo>
                  <a:pt x="720669" y="175259"/>
                </a:lnTo>
                <a:close/>
              </a:path>
              <a:path w="1897379" h="935989">
                <a:moveTo>
                  <a:pt x="307441" y="172719"/>
                </a:moveTo>
                <a:lnTo>
                  <a:pt x="302996" y="175259"/>
                </a:lnTo>
                <a:lnTo>
                  <a:pt x="309899" y="175259"/>
                </a:lnTo>
                <a:lnTo>
                  <a:pt x="308267" y="173989"/>
                </a:lnTo>
                <a:lnTo>
                  <a:pt x="307441" y="172719"/>
                </a:lnTo>
                <a:close/>
              </a:path>
              <a:path w="1897379" h="935989">
                <a:moveTo>
                  <a:pt x="365366" y="173989"/>
                </a:moveTo>
                <a:lnTo>
                  <a:pt x="355904" y="173989"/>
                </a:lnTo>
                <a:lnTo>
                  <a:pt x="349351" y="175259"/>
                </a:lnTo>
                <a:lnTo>
                  <a:pt x="367919" y="175259"/>
                </a:lnTo>
                <a:lnTo>
                  <a:pt x="365366" y="173989"/>
                </a:lnTo>
                <a:close/>
              </a:path>
              <a:path w="1897379" h="935989">
                <a:moveTo>
                  <a:pt x="368630" y="167639"/>
                </a:moveTo>
                <a:lnTo>
                  <a:pt x="366991" y="168909"/>
                </a:lnTo>
                <a:lnTo>
                  <a:pt x="369328" y="171449"/>
                </a:lnTo>
                <a:lnTo>
                  <a:pt x="367690" y="172719"/>
                </a:lnTo>
                <a:lnTo>
                  <a:pt x="367919" y="175259"/>
                </a:lnTo>
                <a:lnTo>
                  <a:pt x="379531" y="175259"/>
                </a:lnTo>
                <a:lnTo>
                  <a:pt x="381241" y="172719"/>
                </a:lnTo>
                <a:lnTo>
                  <a:pt x="381704" y="171449"/>
                </a:lnTo>
                <a:lnTo>
                  <a:pt x="379133" y="171449"/>
                </a:lnTo>
                <a:lnTo>
                  <a:pt x="375627" y="170179"/>
                </a:lnTo>
                <a:lnTo>
                  <a:pt x="371894" y="170179"/>
                </a:lnTo>
                <a:lnTo>
                  <a:pt x="368630" y="167639"/>
                </a:lnTo>
                <a:close/>
              </a:path>
              <a:path w="1897379" h="935989">
                <a:moveTo>
                  <a:pt x="1137043" y="172719"/>
                </a:moveTo>
                <a:lnTo>
                  <a:pt x="1133551" y="172719"/>
                </a:lnTo>
                <a:lnTo>
                  <a:pt x="1135494" y="175259"/>
                </a:lnTo>
                <a:lnTo>
                  <a:pt x="1137043" y="172719"/>
                </a:lnTo>
                <a:close/>
              </a:path>
              <a:path w="1897379" h="935989">
                <a:moveTo>
                  <a:pt x="1164056" y="167639"/>
                </a:moveTo>
                <a:lnTo>
                  <a:pt x="1154950" y="168909"/>
                </a:lnTo>
                <a:lnTo>
                  <a:pt x="1151521" y="173989"/>
                </a:lnTo>
                <a:lnTo>
                  <a:pt x="1148181" y="173989"/>
                </a:lnTo>
                <a:lnTo>
                  <a:pt x="1148181" y="175259"/>
                </a:lnTo>
                <a:lnTo>
                  <a:pt x="1277950" y="175259"/>
                </a:lnTo>
                <a:lnTo>
                  <a:pt x="1278483" y="173989"/>
                </a:lnTo>
                <a:lnTo>
                  <a:pt x="1277239" y="172719"/>
                </a:lnTo>
                <a:lnTo>
                  <a:pt x="1277747" y="171449"/>
                </a:lnTo>
                <a:lnTo>
                  <a:pt x="1173632" y="171449"/>
                </a:lnTo>
                <a:lnTo>
                  <a:pt x="1170508" y="170179"/>
                </a:lnTo>
                <a:lnTo>
                  <a:pt x="1166558" y="170179"/>
                </a:lnTo>
                <a:lnTo>
                  <a:pt x="1166558" y="168909"/>
                </a:lnTo>
                <a:lnTo>
                  <a:pt x="1164056" y="167639"/>
                </a:lnTo>
                <a:close/>
              </a:path>
              <a:path w="1897379" h="935989">
                <a:moveTo>
                  <a:pt x="432498" y="170179"/>
                </a:moveTo>
                <a:lnTo>
                  <a:pt x="428764" y="170179"/>
                </a:lnTo>
                <a:lnTo>
                  <a:pt x="428536" y="173989"/>
                </a:lnTo>
                <a:lnTo>
                  <a:pt x="430987" y="173989"/>
                </a:lnTo>
                <a:lnTo>
                  <a:pt x="432498" y="170179"/>
                </a:lnTo>
                <a:close/>
              </a:path>
              <a:path w="1897379" h="935989">
                <a:moveTo>
                  <a:pt x="547865" y="172719"/>
                </a:moveTo>
                <a:lnTo>
                  <a:pt x="543191" y="173989"/>
                </a:lnTo>
                <a:lnTo>
                  <a:pt x="550197" y="173989"/>
                </a:lnTo>
                <a:lnTo>
                  <a:pt x="547865" y="172719"/>
                </a:lnTo>
                <a:close/>
              </a:path>
              <a:path w="1897379" h="935989">
                <a:moveTo>
                  <a:pt x="963625" y="170179"/>
                </a:moveTo>
                <a:lnTo>
                  <a:pt x="962837" y="170179"/>
                </a:lnTo>
                <a:lnTo>
                  <a:pt x="958164" y="173989"/>
                </a:lnTo>
                <a:lnTo>
                  <a:pt x="960958" y="173989"/>
                </a:lnTo>
                <a:lnTo>
                  <a:pt x="963625" y="170179"/>
                </a:lnTo>
                <a:close/>
              </a:path>
              <a:path w="1897379" h="935989">
                <a:moveTo>
                  <a:pt x="392214" y="167639"/>
                </a:moveTo>
                <a:lnTo>
                  <a:pt x="389178" y="171449"/>
                </a:lnTo>
                <a:lnTo>
                  <a:pt x="387769" y="172719"/>
                </a:lnTo>
                <a:lnTo>
                  <a:pt x="421711" y="172719"/>
                </a:lnTo>
                <a:lnTo>
                  <a:pt x="421855" y="170179"/>
                </a:lnTo>
                <a:lnTo>
                  <a:pt x="409727" y="170179"/>
                </a:lnTo>
                <a:lnTo>
                  <a:pt x="409889" y="168909"/>
                </a:lnTo>
                <a:lnTo>
                  <a:pt x="394208" y="168909"/>
                </a:lnTo>
                <a:lnTo>
                  <a:pt x="392214" y="167639"/>
                </a:lnTo>
                <a:close/>
              </a:path>
              <a:path w="1897379" h="935989">
                <a:moveTo>
                  <a:pt x="749858" y="152399"/>
                </a:moveTo>
                <a:lnTo>
                  <a:pt x="619620" y="152399"/>
                </a:lnTo>
                <a:lnTo>
                  <a:pt x="623214" y="157479"/>
                </a:lnTo>
                <a:lnTo>
                  <a:pt x="620102" y="161289"/>
                </a:lnTo>
                <a:lnTo>
                  <a:pt x="620877" y="165099"/>
                </a:lnTo>
                <a:lnTo>
                  <a:pt x="620255" y="168909"/>
                </a:lnTo>
                <a:lnTo>
                  <a:pt x="721296" y="168909"/>
                </a:lnTo>
                <a:lnTo>
                  <a:pt x="729081" y="172719"/>
                </a:lnTo>
                <a:lnTo>
                  <a:pt x="725970" y="170179"/>
                </a:lnTo>
                <a:lnTo>
                  <a:pt x="734682" y="170179"/>
                </a:lnTo>
                <a:lnTo>
                  <a:pt x="733907" y="168909"/>
                </a:lnTo>
                <a:lnTo>
                  <a:pt x="742315" y="167639"/>
                </a:lnTo>
                <a:lnTo>
                  <a:pt x="753211" y="166369"/>
                </a:lnTo>
                <a:lnTo>
                  <a:pt x="760679" y="160019"/>
                </a:lnTo>
                <a:lnTo>
                  <a:pt x="768616" y="157479"/>
                </a:lnTo>
                <a:lnTo>
                  <a:pt x="775169" y="153669"/>
                </a:lnTo>
                <a:lnTo>
                  <a:pt x="749312" y="153669"/>
                </a:lnTo>
                <a:lnTo>
                  <a:pt x="749858" y="152399"/>
                </a:lnTo>
                <a:close/>
              </a:path>
              <a:path w="1897379" h="935989">
                <a:moveTo>
                  <a:pt x="974204" y="168909"/>
                </a:moveTo>
                <a:lnTo>
                  <a:pt x="973112" y="171449"/>
                </a:lnTo>
                <a:lnTo>
                  <a:pt x="972185" y="172719"/>
                </a:lnTo>
                <a:lnTo>
                  <a:pt x="975753" y="172719"/>
                </a:lnTo>
                <a:lnTo>
                  <a:pt x="975753" y="170179"/>
                </a:lnTo>
                <a:lnTo>
                  <a:pt x="974204" y="168909"/>
                </a:lnTo>
                <a:close/>
              </a:path>
              <a:path w="1897379" h="935989">
                <a:moveTo>
                  <a:pt x="327875" y="166369"/>
                </a:moveTo>
                <a:lnTo>
                  <a:pt x="316204" y="166369"/>
                </a:lnTo>
                <a:lnTo>
                  <a:pt x="313867" y="171449"/>
                </a:lnTo>
                <a:lnTo>
                  <a:pt x="319151" y="171449"/>
                </a:lnTo>
                <a:lnTo>
                  <a:pt x="318998" y="168909"/>
                </a:lnTo>
                <a:lnTo>
                  <a:pt x="326318" y="168909"/>
                </a:lnTo>
                <a:lnTo>
                  <a:pt x="327875" y="166369"/>
                </a:lnTo>
                <a:close/>
              </a:path>
              <a:path w="1897379" h="935989">
                <a:moveTo>
                  <a:pt x="382168" y="170179"/>
                </a:moveTo>
                <a:lnTo>
                  <a:pt x="379133" y="171449"/>
                </a:lnTo>
                <a:lnTo>
                  <a:pt x="381704" y="171449"/>
                </a:lnTo>
                <a:lnTo>
                  <a:pt x="382168" y="170179"/>
                </a:lnTo>
                <a:close/>
              </a:path>
              <a:path w="1897379" h="935989">
                <a:moveTo>
                  <a:pt x="966184" y="170179"/>
                </a:moveTo>
                <a:lnTo>
                  <a:pt x="963625" y="170179"/>
                </a:lnTo>
                <a:lnTo>
                  <a:pt x="964082" y="171449"/>
                </a:lnTo>
                <a:lnTo>
                  <a:pt x="966184" y="170179"/>
                </a:lnTo>
                <a:close/>
              </a:path>
              <a:path w="1897379" h="935989">
                <a:moveTo>
                  <a:pt x="1040447" y="162559"/>
                </a:moveTo>
                <a:lnTo>
                  <a:pt x="1040447" y="165099"/>
                </a:lnTo>
                <a:lnTo>
                  <a:pt x="1038885" y="167639"/>
                </a:lnTo>
                <a:lnTo>
                  <a:pt x="1039672" y="167639"/>
                </a:lnTo>
                <a:lnTo>
                  <a:pt x="1041222" y="171449"/>
                </a:lnTo>
                <a:lnTo>
                  <a:pt x="1096416" y="171449"/>
                </a:lnTo>
                <a:lnTo>
                  <a:pt x="1096098" y="168909"/>
                </a:lnTo>
                <a:lnTo>
                  <a:pt x="1092530" y="168909"/>
                </a:lnTo>
                <a:lnTo>
                  <a:pt x="1091285" y="167639"/>
                </a:lnTo>
                <a:lnTo>
                  <a:pt x="1085677" y="163829"/>
                </a:lnTo>
                <a:lnTo>
                  <a:pt x="1042162" y="163829"/>
                </a:lnTo>
                <a:lnTo>
                  <a:pt x="1040447" y="162559"/>
                </a:lnTo>
                <a:close/>
              </a:path>
              <a:path w="1897379" h="935989">
                <a:moveTo>
                  <a:pt x="1187805" y="166369"/>
                </a:moveTo>
                <a:lnTo>
                  <a:pt x="1180338" y="168909"/>
                </a:lnTo>
                <a:lnTo>
                  <a:pt x="1180566" y="171449"/>
                </a:lnTo>
                <a:lnTo>
                  <a:pt x="1251470" y="171449"/>
                </a:lnTo>
                <a:lnTo>
                  <a:pt x="1250442" y="170179"/>
                </a:lnTo>
                <a:lnTo>
                  <a:pt x="1206322" y="170179"/>
                </a:lnTo>
                <a:lnTo>
                  <a:pt x="1202131" y="168909"/>
                </a:lnTo>
                <a:lnTo>
                  <a:pt x="1191463" y="168909"/>
                </a:lnTo>
                <a:lnTo>
                  <a:pt x="1187805" y="166369"/>
                </a:lnTo>
                <a:close/>
              </a:path>
              <a:path w="1897379" h="935989">
                <a:moveTo>
                  <a:pt x="1276626" y="146049"/>
                </a:moveTo>
                <a:lnTo>
                  <a:pt x="1245946" y="146049"/>
                </a:lnTo>
                <a:lnTo>
                  <a:pt x="1247673" y="147319"/>
                </a:lnTo>
                <a:lnTo>
                  <a:pt x="1246720" y="151129"/>
                </a:lnTo>
                <a:lnTo>
                  <a:pt x="1245641" y="151129"/>
                </a:lnTo>
                <a:lnTo>
                  <a:pt x="1247190" y="152399"/>
                </a:lnTo>
                <a:lnTo>
                  <a:pt x="1244467" y="155022"/>
                </a:lnTo>
                <a:lnTo>
                  <a:pt x="1243304" y="156209"/>
                </a:lnTo>
                <a:lnTo>
                  <a:pt x="1244854" y="158749"/>
                </a:lnTo>
                <a:lnTo>
                  <a:pt x="1248676" y="158749"/>
                </a:lnTo>
                <a:lnTo>
                  <a:pt x="1251940" y="160019"/>
                </a:lnTo>
                <a:lnTo>
                  <a:pt x="1251340" y="162468"/>
                </a:lnTo>
                <a:lnTo>
                  <a:pt x="1253807" y="165099"/>
                </a:lnTo>
                <a:lnTo>
                  <a:pt x="1255128" y="165099"/>
                </a:lnTo>
                <a:lnTo>
                  <a:pt x="1256372" y="166369"/>
                </a:lnTo>
                <a:lnTo>
                  <a:pt x="1253502" y="170179"/>
                </a:lnTo>
                <a:lnTo>
                  <a:pt x="1251470" y="171449"/>
                </a:lnTo>
                <a:lnTo>
                  <a:pt x="1277747" y="171449"/>
                </a:lnTo>
                <a:lnTo>
                  <a:pt x="1278255" y="170179"/>
                </a:lnTo>
                <a:lnTo>
                  <a:pt x="1280274" y="168909"/>
                </a:lnTo>
                <a:lnTo>
                  <a:pt x="1278483" y="167639"/>
                </a:lnTo>
                <a:lnTo>
                  <a:pt x="1275054" y="165099"/>
                </a:lnTo>
                <a:lnTo>
                  <a:pt x="1275387" y="162468"/>
                </a:lnTo>
                <a:lnTo>
                  <a:pt x="1275512" y="161218"/>
                </a:lnTo>
                <a:lnTo>
                  <a:pt x="1274673" y="158749"/>
                </a:lnTo>
                <a:lnTo>
                  <a:pt x="1275600" y="156209"/>
                </a:lnTo>
                <a:lnTo>
                  <a:pt x="1275244" y="155022"/>
                </a:lnTo>
                <a:lnTo>
                  <a:pt x="1274914" y="151129"/>
                </a:lnTo>
                <a:lnTo>
                  <a:pt x="1275930" y="149859"/>
                </a:lnTo>
                <a:lnTo>
                  <a:pt x="1276626" y="146049"/>
                </a:lnTo>
                <a:close/>
              </a:path>
              <a:path w="1897379" h="935989">
                <a:moveTo>
                  <a:pt x="326318" y="168909"/>
                </a:moveTo>
                <a:lnTo>
                  <a:pt x="318998" y="168909"/>
                </a:lnTo>
                <a:lnTo>
                  <a:pt x="325539" y="170179"/>
                </a:lnTo>
                <a:lnTo>
                  <a:pt x="326318" y="168909"/>
                </a:lnTo>
                <a:close/>
              </a:path>
              <a:path w="1897379" h="935989">
                <a:moveTo>
                  <a:pt x="373532" y="167639"/>
                </a:moveTo>
                <a:lnTo>
                  <a:pt x="371195" y="167639"/>
                </a:lnTo>
                <a:lnTo>
                  <a:pt x="371894" y="170179"/>
                </a:lnTo>
                <a:lnTo>
                  <a:pt x="375627" y="170179"/>
                </a:lnTo>
                <a:lnTo>
                  <a:pt x="373532" y="167639"/>
                </a:lnTo>
                <a:close/>
              </a:path>
              <a:path w="1897379" h="935989">
                <a:moveTo>
                  <a:pt x="418490" y="160019"/>
                </a:moveTo>
                <a:lnTo>
                  <a:pt x="416509" y="160019"/>
                </a:lnTo>
                <a:lnTo>
                  <a:pt x="414476" y="162468"/>
                </a:lnTo>
                <a:lnTo>
                  <a:pt x="415099" y="165099"/>
                </a:lnTo>
                <a:lnTo>
                  <a:pt x="411822" y="166369"/>
                </a:lnTo>
                <a:lnTo>
                  <a:pt x="412534" y="168909"/>
                </a:lnTo>
                <a:lnTo>
                  <a:pt x="409727" y="170179"/>
                </a:lnTo>
                <a:lnTo>
                  <a:pt x="425259" y="170179"/>
                </a:lnTo>
                <a:lnTo>
                  <a:pt x="423976" y="168909"/>
                </a:lnTo>
                <a:lnTo>
                  <a:pt x="423805" y="165099"/>
                </a:lnTo>
                <a:lnTo>
                  <a:pt x="422224" y="165099"/>
                </a:lnTo>
                <a:lnTo>
                  <a:pt x="418490" y="160019"/>
                </a:lnTo>
                <a:close/>
              </a:path>
              <a:path w="1897379" h="935989">
                <a:moveTo>
                  <a:pt x="966563" y="169950"/>
                </a:moveTo>
                <a:lnTo>
                  <a:pt x="966184" y="170179"/>
                </a:lnTo>
                <a:lnTo>
                  <a:pt x="966508" y="170179"/>
                </a:lnTo>
                <a:lnTo>
                  <a:pt x="966563" y="169950"/>
                </a:lnTo>
                <a:close/>
              </a:path>
              <a:path w="1897379" h="935989">
                <a:moveTo>
                  <a:pt x="1175740" y="163829"/>
                </a:moveTo>
                <a:lnTo>
                  <a:pt x="1169657" y="165099"/>
                </a:lnTo>
                <a:lnTo>
                  <a:pt x="1167638" y="167639"/>
                </a:lnTo>
                <a:lnTo>
                  <a:pt x="1168730" y="168909"/>
                </a:lnTo>
                <a:lnTo>
                  <a:pt x="1166558" y="170179"/>
                </a:lnTo>
                <a:lnTo>
                  <a:pt x="1170508" y="170179"/>
                </a:lnTo>
                <a:lnTo>
                  <a:pt x="1171765" y="168909"/>
                </a:lnTo>
                <a:lnTo>
                  <a:pt x="1175575" y="168909"/>
                </a:lnTo>
                <a:lnTo>
                  <a:pt x="1173708" y="166369"/>
                </a:lnTo>
                <a:lnTo>
                  <a:pt x="1175893" y="165099"/>
                </a:lnTo>
                <a:lnTo>
                  <a:pt x="1175740" y="163829"/>
                </a:lnTo>
                <a:close/>
              </a:path>
              <a:path w="1897379" h="935989">
                <a:moveTo>
                  <a:pt x="1225715" y="156209"/>
                </a:moveTo>
                <a:lnTo>
                  <a:pt x="1209052" y="156209"/>
                </a:lnTo>
                <a:lnTo>
                  <a:pt x="1209840" y="157479"/>
                </a:lnTo>
                <a:lnTo>
                  <a:pt x="1209675" y="161289"/>
                </a:lnTo>
                <a:lnTo>
                  <a:pt x="1211037" y="162591"/>
                </a:lnTo>
                <a:lnTo>
                  <a:pt x="1213332" y="165099"/>
                </a:lnTo>
                <a:lnTo>
                  <a:pt x="1212634" y="166369"/>
                </a:lnTo>
                <a:lnTo>
                  <a:pt x="1206017" y="166369"/>
                </a:lnTo>
                <a:lnTo>
                  <a:pt x="1207884" y="170179"/>
                </a:lnTo>
                <a:lnTo>
                  <a:pt x="1250442" y="170179"/>
                </a:lnTo>
                <a:lnTo>
                  <a:pt x="1247355" y="166369"/>
                </a:lnTo>
                <a:lnTo>
                  <a:pt x="1244854" y="165099"/>
                </a:lnTo>
                <a:lnTo>
                  <a:pt x="1240040" y="163829"/>
                </a:lnTo>
                <a:lnTo>
                  <a:pt x="1235202" y="161289"/>
                </a:lnTo>
                <a:lnTo>
                  <a:pt x="1233258" y="161289"/>
                </a:lnTo>
                <a:lnTo>
                  <a:pt x="1227963" y="157479"/>
                </a:lnTo>
                <a:lnTo>
                  <a:pt x="1225715" y="156209"/>
                </a:lnTo>
                <a:close/>
              </a:path>
              <a:path w="1897379" h="935989">
                <a:moveTo>
                  <a:pt x="975448" y="166369"/>
                </a:moveTo>
                <a:lnTo>
                  <a:pt x="967435" y="166369"/>
                </a:lnTo>
                <a:lnTo>
                  <a:pt x="966563" y="169950"/>
                </a:lnTo>
                <a:lnTo>
                  <a:pt x="968286" y="168909"/>
                </a:lnTo>
                <a:lnTo>
                  <a:pt x="970546" y="167639"/>
                </a:lnTo>
                <a:lnTo>
                  <a:pt x="974432" y="167639"/>
                </a:lnTo>
                <a:lnTo>
                  <a:pt x="975448" y="166369"/>
                </a:lnTo>
                <a:close/>
              </a:path>
              <a:path w="1897379" h="935989">
                <a:moveTo>
                  <a:pt x="365366" y="160019"/>
                </a:moveTo>
                <a:lnTo>
                  <a:pt x="362788" y="163829"/>
                </a:lnTo>
                <a:lnTo>
                  <a:pt x="365594" y="163829"/>
                </a:lnTo>
                <a:lnTo>
                  <a:pt x="371894" y="165099"/>
                </a:lnTo>
                <a:lnTo>
                  <a:pt x="374230" y="167639"/>
                </a:lnTo>
                <a:lnTo>
                  <a:pt x="375297" y="167639"/>
                </a:lnTo>
                <a:lnTo>
                  <a:pt x="381596" y="168909"/>
                </a:lnTo>
                <a:lnTo>
                  <a:pt x="378904" y="166369"/>
                </a:lnTo>
                <a:lnTo>
                  <a:pt x="386651" y="166369"/>
                </a:lnTo>
                <a:lnTo>
                  <a:pt x="389293" y="163829"/>
                </a:lnTo>
                <a:lnTo>
                  <a:pt x="388205" y="162559"/>
                </a:lnTo>
                <a:lnTo>
                  <a:pt x="368630" y="162559"/>
                </a:lnTo>
                <a:lnTo>
                  <a:pt x="365366" y="160019"/>
                </a:lnTo>
                <a:close/>
              </a:path>
              <a:path w="1897379" h="935989">
                <a:moveTo>
                  <a:pt x="408330" y="161289"/>
                </a:moveTo>
                <a:lnTo>
                  <a:pt x="393382" y="161289"/>
                </a:lnTo>
                <a:lnTo>
                  <a:pt x="394381" y="163726"/>
                </a:lnTo>
                <a:lnTo>
                  <a:pt x="394315" y="166369"/>
                </a:lnTo>
                <a:lnTo>
                  <a:pt x="394208" y="168909"/>
                </a:lnTo>
                <a:lnTo>
                  <a:pt x="409889" y="168909"/>
                </a:lnTo>
                <a:lnTo>
                  <a:pt x="410540" y="163829"/>
                </a:lnTo>
                <a:lnTo>
                  <a:pt x="408274" y="162591"/>
                </a:lnTo>
                <a:lnTo>
                  <a:pt x="408330" y="161289"/>
                </a:lnTo>
                <a:close/>
              </a:path>
              <a:path w="1897379" h="935989">
                <a:moveTo>
                  <a:pt x="458063" y="167639"/>
                </a:moveTo>
                <a:lnTo>
                  <a:pt x="451523" y="167639"/>
                </a:lnTo>
                <a:lnTo>
                  <a:pt x="456209" y="168909"/>
                </a:lnTo>
                <a:lnTo>
                  <a:pt x="458063" y="167639"/>
                </a:lnTo>
                <a:close/>
              </a:path>
              <a:path w="1897379" h="935989">
                <a:moveTo>
                  <a:pt x="529331" y="162559"/>
                </a:moveTo>
                <a:lnTo>
                  <a:pt x="494614" y="162559"/>
                </a:lnTo>
                <a:lnTo>
                  <a:pt x="494614" y="168909"/>
                </a:lnTo>
                <a:lnTo>
                  <a:pt x="499579" y="166369"/>
                </a:lnTo>
                <a:lnTo>
                  <a:pt x="528868" y="166369"/>
                </a:lnTo>
                <a:lnTo>
                  <a:pt x="529331" y="162559"/>
                </a:lnTo>
                <a:close/>
              </a:path>
              <a:path w="1897379" h="935989">
                <a:moveTo>
                  <a:pt x="974432" y="167639"/>
                </a:moveTo>
                <a:lnTo>
                  <a:pt x="970546" y="167639"/>
                </a:lnTo>
                <a:lnTo>
                  <a:pt x="972108" y="168909"/>
                </a:lnTo>
                <a:lnTo>
                  <a:pt x="973416" y="168909"/>
                </a:lnTo>
                <a:lnTo>
                  <a:pt x="974432" y="167639"/>
                </a:lnTo>
                <a:close/>
              </a:path>
              <a:path w="1897379" h="935989">
                <a:moveTo>
                  <a:pt x="996607" y="166369"/>
                </a:moveTo>
                <a:lnTo>
                  <a:pt x="991603" y="166369"/>
                </a:lnTo>
                <a:lnTo>
                  <a:pt x="994613" y="168909"/>
                </a:lnTo>
                <a:lnTo>
                  <a:pt x="996607" y="168909"/>
                </a:lnTo>
                <a:lnTo>
                  <a:pt x="996607" y="166369"/>
                </a:lnTo>
                <a:close/>
              </a:path>
              <a:path w="1897379" h="935989">
                <a:moveTo>
                  <a:pt x="997369" y="161289"/>
                </a:moveTo>
                <a:lnTo>
                  <a:pt x="996607" y="165099"/>
                </a:lnTo>
                <a:lnTo>
                  <a:pt x="996607" y="168909"/>
                </a:lnTo>
                <a:lnTo>
                  <a:pt x="1008621" y="168909"/>
                </a:lnTo>
                <a:lnTo>
                  <a:pt x="1003109" y="166369"/>
                </a:lnTo>
                <a:lnTo>
                  <a:pt x="1001864" y="163829"/>
                </a:lnTo>
                <a:lnTo>
                  <a:pt x="997369" y="161289"/>
                </a:lnTo>
                <a:close/>
              </a:path>
              <a:path w="1897379" h="935989">
                <a:moveTo>
                  <a:pt x="1146784" y="157479"/>
                </a:moveTo>
                <a:lnTo>
                  <a:pt x="1141882" y="161289"/>
                </a:lnTo>
                <a:lnTo>
                  <a:pt x="1149273" y="168909"/>
                </a:lnTo>
                <a:lnTo>
                  <a:pt x="1152842" y="162559"/>
                </a:lnTo>
                <a:lnTo>
                  <a:pt x="1156893" y="162559"/>
                </a:lnTo>
                <a:lnTo>
                  <a:pt x="1153629" y="160019"/>
                </a:lnTo>
                <a:lnTo>
                  <a:pt x="1146784" y="157479"/>
                </a:lnTo>
                <a:close/>
              </a:path>
              <a:path w="1897379" h="935989">
                <a:moveTo>
                  <a:pt x="1202359" y="163829"/>
                </a:moveTo>
                <a:lnTo>
                  <a:pt x="1199705" y="163829"/>
                </a:lnTo>
                <a:lnTo>
                  <a:pt x="1194409" y="167639"/>
                </a:lnTo>
                <a:lnTo>
                  <a:pt x="1191463" y="168909"/>
                </a:lnTo>
                <a:lnTo>
                  <a:pt x="1202131" y="168909"/>
                </a:lnTo>
                <a:lnTo>
                  <a:pt x="1203375" y="166369"/>
                </a:lnTo>
                <a:lnTo>
                  <a:pt x="1205090" y="165099"/>
                </a:lnTo>
                <a:lnTo>
                  <a:pt x="1202359" y="163829"/>
                </a:lnTo>
                <a:close/>
              </a:path>
              <a:path w="1897379" h="935989">
                <a:moveTo>
                  <a:pt x="177838" y="157479"/>
                </a:moveTo>
                <a:lnTo>
                  <a:pt x="177838" y="158749"/>
                </a:lnTo>
                <a:lnTo>
                  <a:pt x="177139" y="160019"/>
                </a:lnTo>
                <a:lnTo>
                  <a:pt x="171538" y="160019"/>
                </a:lnTo>
                <a:lnTo>
                  <a:pt x="168719" y="161289"/>
                </a:lnTo>
                <a:lnTo>
                  <a:pt x="172466" y="165099"/>
                </a:lnTo>
                <a:lnTo>
                  <a:pt x="173634" y="165099"/>
                </a:lnTo>
                <a:lnTo>
                  <a:pt x="171767" y="167639"/>
                </a:lnTo>
                <a:lnTo>
                  <a:pt x="285321" y="167639"/>
                </a:lnTo>
                <a:lnTo>
                  <a:pt x="283978" y="166369"/>
                </a:lnTo>
                <a:lnTo>
                  <a:pt x="182270" y="166369"/>
                </a:lnTo>
                <a:lnTo>
                  <a:pt x="184023" y="163829"/>
                </a:lnTo>
                <a:lnTo>
                  <a:pt x="187651" y="162591"/>
                </a:lnTo>
                <a:lnTo>
                  <a:pt x="187840" y="162468"/>
                </a:lnTo>
                <a:lnTo>
                  <a:pt x="189093" y="161289"/>
                </a:lnTo>
                <a:lnTo>
                  <a:pt x="180987" y="161289"/>
                </a:lnTo>
                <a:lnTo>
                  <a:pt x="179476" y="160019"/>
                </a:lnTo>
                <a:lnTo>
                  <a:pt x="181800" y="158749"/>
                </a:lnTo>
                <a:lnTo>
                  <a:pt x="177838" y="157479"/>
                </a:lnTo>
                <a:close/>
              </a:path>
              <a:path w="1897379" h="935989">
                <a:moveTo>
                  <a:pt x="325081" y="158749"/>
                </a:moveTo>
                <a:lnTo>
                  <a:pt x="288417" y="158749"/>
                </a:lnTo>
                <a:lnTo>
                  <a:pt x="287947" y="166369"/>
                </a:lnTo>
                <a:lnTo>
                  <a:pt x="291452" y="167639"/>
                </a:lnTo>
                <a:lnTo>
                  <a:pt x="307797" y="167639"/>
                </a:lnTo>
                <a:lnTo>
                  <a:pt x="311531" y="163829"/>
                </a:lnTo>
                <a:lnTo>
                  <a:pt x="321335" y="163829"/>
                </a:lnTo>
                <a:lnTo>
                  <a:pt x="325081" y="158749"/>
                </a:lnTo>
                <a:close/>
              </a:path>
              <a:path w="1897379" h="935989">
                <a:moveTo>
                  <a:pt x="386651" y="166369"/>
                </a:moveTo>
                <a:lnTo>
                  <a:pt x="383565" y="166369"/>
                </a:lnTo>
                <a:lnTo>
                  <a:pt x="385330" y="167639"/>
                </a:lnTo>
                <a:lnTo>
                  <a:pt x="386651" y="166369"/>
                </a:lnTo>
                <a:close/>
              </a:path>
              <a:path w="1897379" h="935989">
                <a:moveTo>
                  <a:pt x="391985" y="163829"/>
                </a:moveTo>
                <a:lnTo>
                  <a:pt x="389293" y="163829"/>
                </a:lnTo>
                <a:lnTo>
                  <a:pt x="389534" y="167639"/>
                </a:lnTo>
                <a:lnTo>
                  <a:pt x="390588" y="166369"/>
                </a:lnTo>
                <a:lnTo>
                  <a:pt x="391985" y="163829"/>
                </a:lnTo>
                <a:close/>
              </a:path>
              <a:path w="1897379" h="935989">
                <a:moveTo>
                  <a:pt x="528942" y="151129"/>
                </a:moveTo>
                <a:lnTo>
                  <a:pt x="528472" y="153669"/>
                </a:lnTo>
                <a:lnTo>
                  <a:pt x="480606" y="153669"/>
                </a:lnTo>
                <a:lnTo>
                  <a:pt x="481076" y="157479"/>
                </a:lnTo>
                <a:lnTo>
                  <a:pt x="488543" y="158749"/>
                </a:lnTo>
                <a:lnTo>
                  <a:pt x="489013" y="162559"/>
                </a:lnTo>
                <a:lnTo>
                  <a:pt x="481533" y="163829"/>
                </a:lnTo>
                <a:lnTo>
                  <a:pt x="485736" y="167639"/>
                </a:lnTo>
                <a:lnTo>
                  <a:pt x="489013" y="163829"/>
                </a:lnTo>
                <a:lnTo>
                  <a:pt x="494614" y="162559"/>
                </a:lnTo>
                <a:lnTo>
                  <a:pt x="529331" y="162559"/>
                </a:lnTo>
                <a:lnTo>
                  <a:pt x="529640" y="160019"/>
                </a:lnTo>
                <a:lnTo>
                  <a:pt x="530459" y="160019"/>
                </a:lnTo>
                <a:lnTo>
                  <a:pt x="530352" y="158749"/>
                </a:lnTo>
                <a:lnTo>
                  <a:pt x="530110" y="157479"/>
                </a:lnTo>
                <a:lnTo>
                  <a:pt x="531977" y="157479"/>
                </a:lnTo>
                <a:lnTo>
                  <a:pt x="534771" y="156209"/>
                </a:lnTo>
                <a:lnTo>
                  <a:pt x="532185" y="153644"/>
                </a:lnTo>
                <a:lnTo>
                  <a:pt x="528942" y="151129"/>
                </a:lnTo>
                <a:close/>
              </a:path>
              <a:path w="1897379" h="935989">
                <a:moveTo>
                  <a:pt x="997369" y="161289"/>
                </a:moveTo>
                <a:lnTo>
                  <a:pt x="983551" y="161289"/>
                </a:lnTo>
                <a:lnTo>
                  <a:pt x="982172" y="162468"/>
                </a:lnTo>
                <a:lnTo>
                  <a:pt x="983627" y="163829"/>
                </a:lnTo>
                <a:lnTo>
                  <a:pt x="983462" y="165099"/>
                </a:lnTo>
                <a:lnTo>
                  <a:pt x="985354" y="165099"/>
                </a:lnTo>
                <a:lnTo>
                  <a:pt x="989850" y="167639"/>
                </a:lnTo>
                <a:lnTo>
                  <a:pt x="991603" y="166369"/>
                </a:lnTo>
                <a:lnTo>
                  <a:pt x="996607" y="166369"/>
                </a:lnTo>
                <a:lnTo>
                  <a:pt x="996607" y="165099"/>
                </a:lnTo>
                <a:lnTo>
                  <a:pt x="997369" y="161289"/>
                </a:lnTo>
                <a:close/>
              </a:path>
              <a:path w="1897379" h="935989">
                <a:moveTo>
                  <a:pt x="991603" y="166369"/>
                </a:moveTo>
                <a:lnTo>
                  <a:pt x="989850" y="167639"/>
                </a:lnTo>
                <a:lnTo>
                  <a:pt x="993108" y="167639"/>
                </a:lnTo>
                <a:lnTo>
                  <a:pt x="991603" y="166369"/>
                </a:lnTo>
                <a:close/>
              </a:path>
              <a:path w="1897379" h="935989">
                <a:moveTo>
                  <a:pt x="1023632" y="163829"/>
                </a:moveTo>
                <a:lnTo>
                  <a:pt x="1015873" y="163829"/>
                </a:lnTo>
                <a:lnTo>
                  <a:pt x="1017625" y="165099"/>
                </a:lnTo>
                <a:lnTo>
                  <a:pt x="1020622" y="165099"/>
                </a:lnTo>
                <a:lnTo>
                  <a:pt x="1020622" y="167639"/>
                </a:lnTo>
                <a:lnTo>
                  <a:pt x="1023632" y="163829"/>
                </a:lnTo>
                <a:close/>
              </a:path>
              <a:path w="1897379" h="935989">
                <a:moveTo>
                  <a:pt x="1040447" y="162559"/>
                </a:moveTo>
                <a:lnTo>
                  <a:pt x="1021880" y="162559"/>
                </a:lnTo>
                <a:lnTo>
                  <a:pt x="1023632" y="163829"/>
                </a:lnTo>
                <a:lnTo>
                  <a:pt x="1020622" y="167639"/>
                </a:lnTo>
                <a:lnTo>
                  <a:pt x="1038885" y="167639"/>
                </a:lnTo>
                <a:lnTo>
                  <a:pt x="1040447" y="165099"/>
                </a:lnTo>
                <a:lnTo>
                  <a:pt x="1040447" y="162559"/>
                </a:lnTo>
                <a:close/>
              </a:path>
              <a:path w="1897379" h="935989">
                <a:moveTo>
                  <a:pt x="1128712" y="166369"/>
                </a:moveTo>
                <a:lnTo>
                  <a:pt x="1124051" y="167639"/>
                </a:lnTo>
                <a:lnTo>
                  <a:pt x="1132840" y="167639"/>
                </a:lnTo>
                <a:lnTo>
                  <a:pt x="1128712" y="166369"/>
                </a:lnTo>
                <a:close/>
              </a:path>
              <a:path w="1897379" h="935989">
                <a:moveTo>
                  <a:pt x="1818640" y="156209"/>
                </a:moveTo>
                <a:lnTo>
                  <a:pt x="1814906" y="157479"/>
                </a:lnTo>
                <a:lnTo>
                  <a:pt x="1784629" y="157479"/>
                </a:lnTo>
                <a:lnTo>
                  <a:pt x="1785708" y="160019"/>
                </a:lnTo>
                <a:lnTo>
                  <a:pt x="1790852" y="163829"/>
                </a:lnTo>
                <a:lnTo>
                  <a:pt x="1789290" y="166369"/>
                </a:lnTo>
                <a:lnTo>
                  <a:pt x="1784616" y="167639"/>
                </a:lnTo>
                <a:lnTo>
                  <a:pt x="1843620" y="167639"/>
                </a:lnTo>
                <a:lnTo>
                  <a:pt x="1838325" y="166369"/>
                </a:lnTo>
                <a:lnTo>
                  <a:pt x="1834286" y="162559"/>
                </a:lnTo>
                <a:lnTo>
                  <a:pt x="1825409" y="158749"/>
                </a:lnTo>
                <a:lnTo>
                  <a:pt x="1817776" y="158749"/>
                </a:lnTo>
                <a:lnTo>
                  <a:pt x="1818640" y="156209"/>
                </a:lnTo>
                <a:close/>
              </a:path>
              <a:path w="1897379" h="935989">
                <a:moveTo>
                  <a:pt x="85128" y="148589"/>
                </a:moveTo>
                <a:lnTo>
                  <a:pt x="80911" y="149859"/>
                </a:lnTo>
                <a:lnTo>
                  <a:pt x="44970" y="149859"/>
                </a:lnTo>
                <a:lnTo>
                  <a:pt x="41694" y="152399"/>
                </a:lnTo>
                <a:lnTo>
                  <a:pt x="30607" y="152399"/>
                </a:lnTo>
                <a:lnTo>
                  <a:pt x="26746" y="156209"/>
                </a:lnTo>
                <a:lnTo>
                  <a:pt x="24396" y="158749"/>
                </a:lnTo>
                <a:lnTo>
                  <a:pt x="26504" y="160019"/>
                </a:lnTo>
                <a:lnTo>
                  <a:pt x="20205" y="166369"/>
                </a:lnTo>
                <a:lnTo>
                  <a:pt x="142773" y="166369"/>
                </a:lnTo>
                <a:lnTo>
                  <a:pt x="142773" y="157479"/>
                </a:lnTo>
                <a:lnTo>
                  <a:pt x="140995" y="157479"/>
                </a:lnTo>
                <a:lnTo>
                  <a:pt x="136969" y="156209"/>
                </a:lnTo>
                <a:lnTo>
                  <a:pt x="134461" y="154939"/>
                </a:lnTo>
                <a:lnTo>
                  <a:pt x="121196" y="154939"/>
                </a:lnTo>
                <a:lnTo>
                  <a:pt x="117462" y="153669"/>
                </a:lnTo>
                <a:lnTo>
                  <a:pt x="107200" y="153669"/>
                </a:lnTo>
                <a:lnTo>
                  <a:pt x="104749" y="151129"/>
                </a:lnTo>
                <a:lnTo>
                  <a:pt x="84772" y="151129"/>
                </a:lnTo>
                <a:lnTo>
                  <a:pt x="85128" y="148589"/>
                </a:lnTo>
                <a:close/>
              </a:path>
              <a:path w="1897379" h="935989">
                <a:moveTo>
                  <a:pt x="195935" y="158749"/>
                </a:moveTo>
                <a:lnTo>
                  <a:pt x="187840" y="162468"/>
                </a:lnTo>
                <a:lnTo>
                  <a:pt x="187651" y="162591"/>
                </a:lnTo>
                <a:lnTo>
                  <a:pt x="188353" y="165099"/>
                </a:lnTo>
                <a:lnTo>
                  <a:pt x="186702" y="166369"/>
                </a:lnTo>
                <a:lnTo>
                  <a:pt x="283978" y="166369"/>
                </a:lnTo>
                <a:lnTo>
                  <a:pt x="282635" y="165099"/>
                </a:lnTo>
                <a:lnTo>
                  <a:pt x="275564" y="165099"/>
                </a:lnTo>
                <a:lnTo>
                  <a:pt x="272059" y="163829"/>
                </a:lnTo>
                <a:lnTo>
                  <a:pt x="263423" y="162559"/>
                </a:lnTo>
                <a:lnTo>
                  <a:pt x="262839" y="161289"/>
                </a:lnTo>
                <a:lnTo>
                  <a:pt x="198386" y="161289"/>
                </a:lnTo>
                <a:lnTo>
                  <a:pt x="196405" y="160019"/>
                </a:lnTo>
                <a:lnTo>
                  <a:pt x="195935" y="158749"/>
                </a:lnTo>
                <a:close/>
              </a:path>
              <a:path w="1897379" h="935989">
                <a:moveTo>
                  <a:pt x="343052" y="158749"/>
                </a:moveTo>
                <a:lnTo>
                  <a:pt x="325081" y="158749"/>
                </a:lnTo>
                <a:lnTo>
                  <a:pt x="326707" y="160019"/>
                </a:lnTo>
                <a:lnTo>
                  <a:pt x="327647" y="162559"/>
                </a:lnTo>
                <a:lnTo>
                  <a:pt x="332778" y="162559"/>
                </a:lnTo>
                <a:lnTo>
                  <a:pt x="333959" y="163829"/>
                </a:lnTo>
                <a:lnTo>
                  <a:pt x="336931" y="166369"/>
                </a:lnTo>
                <a:lnTo>
                  <a:pt x="346798" y="165099"/>
                </a:lnTo>
                <a:lnTo>
                  <a:pt x="354266" y="161289"/>
                </a:lnTo>
                <a:lnTo>
                  <a:pt x="345160" y="161289"/>
                </a:lnTo>
                <a:lnTo>
                  <a:pt x="343522" y="160019"/>
                </a:lnTo>
                <a:lnTo>
                  <a:pt x="343052" y="158749"/>
                </a:lnTo>
                <a:close/>
              </a:path>
              <a:path w="1897379" h="935989">
                <a:moveTo>
                  <a:pt x="458063" y="161289"/>
                </a:moveTo>
                <a:lnTo>
                  <a:pt x="439966" y="161289"/>
                </a:lnTo>
                <a:lnTo>
                  <a:pt x="441274" y="162468"/>
                </a:lnTo>
                <a:lnTo>
                  <a:pt x="438327" y="163829"/>
                </a:lnTo>
                <a:lnTo>
                  <a:pt x="440093" y="166369"/>
                </a:lnTo>
                <a:lnTo>
                  <a:pt x="459117" y="166369"/>
                </a:lnTo>
                <a:lnTo>
                  <a:pt x="460171" y="165099"/>
                </a:lnTo>
                <a:lnTo>
                  <a:pt x="455612" y="163829"/>
                </a:lnTo>
                <a:lnTo>
                  <a:pt x="459723" y="162591"/>
                </a:lnTo>
                <a:lnTo>
                  <a:pt x="458063" y="161289"/>
                </a:lnTo>
                <a:close/>
              </a:path>
              <a:path w="1897379" h="935989">
                <a:moveTo>
                  <a:pt x="976388" y="162559"/>
                </a:moveTo>
                <a:lnTo>
                  <a:pt x="975448" y="165099"/>
                </a:lnTo>
                <a:lnTo>
                  <a:pt x="968362" y="165099"/>
                </a:lnTo>
                <a:lnTo>
                  <a:pt x="970089" y="166369"/>
                </a:lnTo>
                <a:lnTo>
                  <a:pt x="979424" y="166369"/>
                </a:lnTo>
                <a:lnTo>
                  <a:pt x="978255" y="165099"/>
                </a:lnTo>
                <a:lnTo>
                  <a:pt x="976388" y="162559"/>
                </a:lnTo>
                <a:close/>
              </a:path>
              <a:path w="1897379" h="935989">
                <a:moveTo>
                  <a:pt x="1025372" y="160019"/>
                </a:moveTo>
                <a:lnTo>
                  <a:pt x="1002284" y="160019"/>
                </a:lnTo>
                <a:lnTo>
                  <a:pt x="1005611" y="161289"/>
                </a:lnTo>
                <a:lnTo>
                  <a:pt x="1006868" y="163829"/>
                </a:lnTo>
                <a:lnTo>
                  <a:pt x="1011872" y="165099"/>
                </a:lnTo>
                <a:lnTo>
                  <a:pt x="1014361" y="166369"/>
                </a:lnTo>
                <a:lnTo>
                  <a:pt x="1015873" y="163829"/>
                </a:lnTo>
                <a:lnTo>
                  <a:pt x="1023632" y="163829"/>
                </a:lnTo>
                <a:lnTo>
                  <a:pt x="1021880" y="162559"/>
                </a:lnTo>
                <a:lnTo>
                  <a:pt x="1026871" y="162559"/>
                </a:lnTo>
                <a:lnTo>
                  <a:pt x="1025372" y="160019"/>
                </a:lnTo>
                <a:close/>
              </a:path>
              <a:path w="1897379" h="935989">
                <a:moveTo>
                  <a:pt x="1015873" y="163829"/>
                </a:moveTo>
                <a:lnTo>
                  <a:pt x="1014361" y="166369"/>
                </a:lnTo>
                <a:lnTo>
                  <a:pt x="1020622" y="166369"/>
                </a:lnTo>
                <a:lnTo>
                  <a:pt x="1020622" y="165099"/>
                </a:lnTo>
                <a:lnTo>
                  <a:pt x="1017625" y="165099"/>
                </a:lnTo>
                <a:lnTo>
                  <a:pt x="1015873" y="163829"/>
                </a:lnTo>
                <a:close/>
              </a:path>
              <a:path w="1897379" h="935989">
                <a:moveTo>
                  <a:pt x="275336" y="162559"/>
                </a:moveTo>
                <a:lnTo>
                  <a:pt x="275564" y="165099"/>
                </a:lnTo>
                <a:lnTo>
                  <a:pt x="282635" y="165099"/>
                </a:lnTo>
                <a:lnTo>
                  <a:pt x="281292" y="163829"/>
                </a:lnTo>
                <a:lnTo>
                  <a:pt x="275336" y="162559"/>
                </a:lnTo>
                <a:close/>
              </a:path>
              <a:path w="1897379" h="935989">
                <a:moveTo>
                  <a:pt x="423748" y="163829"/>
                </a:moveTo>
                <a:lnTo>
                  <a:pt x="422224" y="165099"/>
                </a:lnTo>
                <a:lnTo>
                  <a:pt x="423805" y="165099"/>
                </a:lnTo>
                <a:lnTo>
                  <a:pt x="423748" y="163829"/>
                </a:lnTo>
                <a:close/>
              </a:path>
              <a:path w="1897379" h="935989">
                <a:moveTo>
                  <a:pt x="537591" y="160019"/>
                </a:moveTo>
                <a:lnTo>
                  <a:pt x="530964" y="161218"/>
                </a:lnTo>
                <a:lnTo>
                  <a:pt x="535254" y="165099"/>
                </a:lnTo>
                <a:lnTo>
                  <a:pt x="537591" y="160019"/>
                </a:lnTo>
                <a:close/>
              </a:path>
              <a:path w="1897379" h="935989">
                <a:moveTo>
                  <a:pt x="974902" y="160019"/>
                </a:moveTo>
                <a:lnTo>
                  <a:pt x="974356" y="161289"/>
                </a:lnTo>
                <a:lnTo>
                  <a:pt x="970775" y="165099"/>
                </a:lnTo>
                <a:lnTo>
                  <a:pt x="975448" y="165099"/>
                </a:lnTo>
                <a:lnTo>
                  <a:pt x="973416" y="163829"/>
                </a:lnTo>
                <a:lnTo>
                  <a:pt x="976464" y="161289"/>
                </a:lnTo>
                <a:lnTo>
                  <a:pt x="974902" y="160019"/>
                </a:lnTo>
                <a:close/>
              </a:path>
              <a:path w="1897379" h="935989">
                <a:moveTo>
                  <a:pt x="1753946" y="157479"/>
                </a:moveTo>
                <a:lnTo>
                  <a:pt x="1740484" y="158749"/>
                </a:lnTo>
                <a:lnTo>
                  <a:pt x="1737690" y="160019"/>
                </a:lnTo>
                <a:lnTo>
                  <a:pt x="1738706" y="163829"/>
                </a:lnTo>
                <a:lnTo>
                  <a:pt x="1737982" y="165099"/>
                </a:lnTo>
                <a:lnTo>
                  <a:pt x="1780103" y="165099"/>
                </a:lnTo>
                <a:lnTo>
                  <a:pt x="1779325" y="163829"/>
                </a:lnTo>
                <a:lnTo>
                  <a:pt x="1775371" y="163829"/>
                </a:lnTo>
                <a:lnTo>
                  <a:pt x="1774583" y="161289"/>
                </a:lnTo>
                <a:lnTo>
                  <a:pt x="1765630" y="161289"/>
                </a:lnTo>
                <a:lnTo>
                  <a:pt x="1755978" y="160019"/>
                </a:lnTo>
                <a:lnTo>
                  <a:pt x="1753946" y="157479"/>
                </a:lnTo>
                <a:close/>
              </a:path>
              <a:path w="1897379" h="935989">
                <a:moveTo>
                  <a:pt x="392042" y="163726"/>
                </a:moveTo>
                <a:close/>
              </a:path>
              <a:path w="1897379" h="935989">
                <a:moveTo>
                  <a:pt x="1028636" y="153669"/>
                </a:moveTo>
                <a:lnTo>
                  <a:pt x="1028636" y="156209"/>
                </a:lnTo>
                <a:lnTo>
                  <a:pt x="1025372" y="156209"/>
                </a:lnTo>
                <a:lnTo>
                  <a:pt x="1025390" y="160049"/>
                </a:lnTo>
                <a:lnTo>
                  <a:pt x="1026871" y="162559"/>
                </a:lnTo>
                <a:lnTo>
                  <a:pt x="1040447" y="162559"/>
                </a:lnTo>
                <a:lnTo>
                  <a:pt x="1042162" y="163829"/>
                </a:lnTo>
                <a:lnTo>
                  <a:pt x="1042619" y="161289"/>
                </a:lnTo>
                <a:lnTo>
                  <a:pt x="1042784" y="161289"/>
                </a:lnTo>
                <a:lnTo>
                  <a:pt x="1043621" y="160049"/>
                </a:lnTo>
                <a:lnTo>
                  <a:pt x="1043635" y="157479"/>
                </a:lnTo>
                <a:lnTo>
                  <a:pt x="1043381" y="156209"/>
                </a:lnTo>
                <a:lnTo>
                  <a:pt x="1039139" y="154939"/>
                </a:lnTo>
                <a:lnTo>
                  <a:pt x="1033119" y="154939"/>
                </a:lnTo>
                <a:lnTo>
                  <a:pt x="1028636" y="153669"/>
                </a:lnTo>
                <a:close/>
              </a:path>
              <a:path w="1897379" h="935989">
                <a:moveTo>
                  <a:pt x="1043621" y="160049"/>
                </a:moveTo>
                <a:lnTo>
                  <a:pt x="1042784" y="161289"/>
                </a:lnTo>
                <a:lnTo>
                  <a:pt x="1042162" y="163829"/>
                </a:lnTo>
                <a:lnTo>
                  <a:pt x="1085677" y="163829"/>
                </a:lnTo>
                <a:lnTo>
                  <a:pt x="1081938" y="161289"/>
                </a:lnTo>
                <a:lnTo>
                  <a:pt x="1043051" y="161289"/>
                </a:lnTo>
                <a:lnTo>
                  <a:pt x="1043621" y="160049"/>
                </a:lnTo>
                <a:close/>
              </a:path>
              <a:path w="1897379" h="935989">
                <a:moveTo>
                  <a:pt x="1286967" y="126999"/>
                </a:moveTo>
                <a:lnTo>
                  <a:pt x="1287132" y="128269"/>
                </a:lnTo>
                <a:lnTo>
                  <a:pt x="1288059" y="129539"/>
                </a:lnTo>
                <a:lnTo>
                  <a:pt x="1287830" y="133349"/>
                </a:lnTo>
                <a:lnTo>
                  <a:pt x="1284719" y="137159"/>
                </a:lnTo>
                <a:lnTo>
                  <a:pt x="1279969" y="137159"/>
                </a:lnTo>
                <a:lnTo>
                  <a:pt x="1279969" y="139699"/>
                </a:lnTo>
                <a:lnTo>
                  <a:pt x="1276781" y="139699"/>
                </a:lnTo>
                <a:lnTo>
                  <a:pt x="1278966" y="142239"/>
                </a:lnTo>
                <a:lnTo>
                  <a:pt x="1283246" y="147319"/>
                </a:lnTo>
                <a:lnTo>
                  <a:pt x="1284478" y="149859"/>
                </a:lnTo>
                <a:lnTo>
                  <a:pt x="1280045" y="154939"/>
                </a:lnTo>
                <a:lnTo>
                  <a:pt x="1281442" y="160019"/>
                </a:lnTo>
                <a:lnTo>
                  <a:pt x="1280121" y="161289"/>
                </a:lnTo>
                <a:lnTo>
                  <a:pt x="1281836" y="163829"/>
                </a:lnTo>
                <a:lnTo>
                  <a:pt x="1283779" y="162559"/>
                </a:lnTo>
                <a:lnTo>
                  <a:pt x="1288300" y="162559"/>
                </a:lnTo>
                <a:lnTo>
                  <a:pt x="1294053" y="161289"/>
                </a:lnTo>
                <a:lnTo>
                  <a:pt x="1736772" y="161289"/>
                </a:lnTo>
                <a:lnTo>
                  <a:pt x="1736708" y="160823"/>
                </a:lnTo>
                <a:lnTo>
                  <a:pt x="1736598" y="158749"/>
                </a:lnTo>
                <a:lnTo>
                  <a:pt x="1734959" y="157479"/>
                </a:lnTo>
                <a:lnTo>
                  <a:pt x="1728724" y="157479"/>
                </a:lnTo>
                <a:lnTo>
                  <a:pt x="1730756" y="156209"/>
                </a:lnTo>
                <a:lnTo>
                  <a:pt x="1728812" y="154939"/>
                </a:lnTo>
                <a:lnTo>
                  <a:pt x="1732546" y="152399"/>
                </a:lnTo>
                <a:lnTo>
                  <a:pt x="1727250" y="148589"/>
                </a:lnTo>
                <a:lnTo>
                  <a:pt x="1576235" y="148589"/>
                </a:lnTo>
                <a:lnTo>
                  <a:pt x="1576197" y="147319"/>
                </a:lnTo>
                <a:lnTo>
                  <a:pt x="1572577" y="147319"/>
                </a:lnTo>
                <a:lnTo>
                  <a:pt x="1571426" y="146049"/>
                </a:lnTo>
                <a:lnTo>
                  <a:pt x="1304023" y="146049"/>
                </a:lnTo>
                <a:lnTo>
                  <a:pt x="1301369" y="144779"/>
                </a:lnTo>
                <a:lnTo>
                  <a:pt x="1299267" y="143509"/>
                </a:lnTo>
                <a:lnTo>
                  <a:pt x="1291501" y="143509"/>
                </a:lnTo>
                <a:lnTo>
                  <a:pt x="1289151" y="140969"/>
                </a:lnTo>
                <a:lnTo>
                  <a:pt x="1291094" y="139699"/>
                </a:lnTo>
                <a:lnTo>
                  <a:pt x="1288910" y="138429"/>
                </a:lnTo>
                <a:lnTo>
                  <a:pt x="1289850" y="135889"/>
                </a:lnTo>
                <a:lnTo>
                  <a:pt x="1292656" y="132079"/>
                </a:lnTo>
                <a:lnTo>
                  <a:pt x="1291018" y="128269"/>
                </a:lnTo>
                <a:lnTo>
                  <a:pt x="1286967" y="126999"/>
                </a:lnTo>
                <a:close/>
              </a:path>
              <a:path w="1897379" h="935989">
                <a:moveTo>
                  <a:pt x="1288300" y="162559"/>
                </a:moveTo>
                <a:lnTo>
                  <a:pt x="1283779" y="162559"/>
                </a:lnTo>
                <a:lnTo>
                  <a:pt x="1286281" y="163829"/>
                </a:lnTo>
                <a:lnTo>
                  <a:pt x="1288300" y="162559"/>
                </a:lnTo>
                <a:close/>
              </a:path>
              <a:path w="1897379" h="935989">
                <a:moveTo>
                  <a:pt x="1778546" y="162559"/>
                </a:moveTo>
                <a:lnTo>
                  <a:pt x="1775371" y="163829"/>
                </a:lnTo>
                <a:lnTo>
                  <a:pt x="1779325" y="163829"/>
                </a:lnTo>
                <a:lnTo>
                  <a:pt x="1778546" y="162559"/>
                </a:lnTo>
                <a:close/>
              </a:path>
              <a:path w="1897379" h="935989">
                <a:moveTo>
                  <a:pt x="381711" y="139699"/>
                </a:moveTo>
                <a:lnTo>
                  <a:pt x="378904" y="140969"/>
                </a:lnTo>
                <a:lnTo>
                  <a:pt x="377736" y="144779"/>
                </a:lnTo>
                <a:lnTo>
                  <a:pt x="380771" y="147319"/>
                </a:lnTo>
                <a:lnTo>
                  <a:pt x="381355" y="147319"/>
                </a:lnTo>
                <a:lnTo>
                  <a:pt x="379018" y="151129"/>
                </a:lnTo>
                <a:lnTo>
                  <a:pt x="377736" y="152399"/>
                </a:lnTo>
                <a:lnTo>
                  <a:pt x="383336" y="157479"/>
                </a:lnTo>
                <a:lnTo>
                  <a:pt x="388480" y="157479"/>
                </a:lnTo>
                <a:lnTo>
                  <a:pt x="393852" y="160019"/>
                </a:lnTo>
                <a:lnTo>
                  <a:pt x="390004" y="160019"/>
                </a:lnTo>
                <a:lnTo>
                  <a:pt x="392042" y="163726"/>
                </a:lnTo>
                <a:lnTo>
                  <a:pt x="393382" y="161289"/>
                </a:lnTo>
                <a:lnTo>
                  <a:pt x="411822" y="161289"/>
                </a:lnTo>
                <a:lnTo>
                  <a:pt x="412889" y="158749"/>
                </a:lnTo>
                <a:lnTo>
                  <a:pt x="403313" y="158749"/>
                </a:lnTo>
                <a:lnTo>
                  <a:pt x="400964" y="157479"/>
                </a:lnTo>
                <a:lnTo>
                  <a:pt x="402247" y="154939"/>
                </a:lnTo>
                <a:lnTo>
                  <a:pt x="402488" y="152399"/>
                </a:lnTo>
                <a:lnTo>
                  <a:pt x="405409" y="152399"/>
                </a:lnTo>
                <a:lnTo>
                  <a:pt x="406577" y="151129"/>
                </a:lnTo>
                <a:lnTo>
                  <a:pt x="402132" y="151129"/>
                </a:lnTo>
                <a:lnTo>
                  <a:pt x="402132" y="147319"/>
                </a:lnTo>
                <a:lnTo>
                  <a:pt x="398627" y="146049"/>
                </a:lnTo>
                <a:lnTo>
                  <a:pt x="396303" y="146049"/>
                </a:lnTo>
                <a:lnTo>
                  <a:pt x="398284" y="142239"/>
                </a:lnTo>
                <a:lnTo>
                  <a:pt x="384162" y="142239"/>
                </a:lnTo>
                <a:lnTo>
                  <a:pt x="381711" y="139699"/>
                </a:lnTo>
                <a:close/>
              </a:path>
              <a:path w="1897379" h="935989">
                <a:moveTo>
                  <a:pt x="187840" y="162468"/>
                </a:moveTo>
                <a:lnTo>
                  <a:pt x="187642" y="162559"/>
                </a:lnTo>
                <a:lnTo>
                  <a:pt x="187840" y="162468"/>
                </a:lnTo>
                <a:close/>
              </a:path>
              <a:path w="1897379" h="935989">
                <a:moveTo>
                  <a:pt x="342595" y="157479"/>
                </a:moveTo>
                <a:lnTo>
                  <a:pt x="269963" y="157479"/>
                </a:lnTo>
                <a:lnTo>
                  <a:pt x="282117" y="162559"/>
                </a:lnTo>
                <a:lnTo>
                  <a:pt x="288417" y="158749"/>
                </a:lnTo>
                <a:lnTo>
                  <a:pt x="343052" y="158749"/>
                </a:lnTo>
                <a:lnTo>
                  <a:pt x="342595" y="157479"/>
                </a:lnTo>
                <a:close/>
              </a:path>
              <a:path w="1897379" h="935989">
                <a:moveTo>
                  <a:pt x="370268" y="153669"/>
                </a:moveTo>
                <a:lnTo>
                  <a:pt x="368630" y="162559"/>
                </a:lnTo>
                <a:lnTo>
                  <a:pt x="380187" y="162559"/>
                </a:lnTo>
                <a:lnTo>
                  <a:pt x="380187" y="158749"/>
                </a:lnTo>
                <a:lnTo>
                  <a:pt x="377393" y="158749"/>
                </a:lnTo>
                <a:lnTo>
                  <a:pt x="373646" y="154939"/>
                </a:lnTo>
                <a:lnTo>
                  <a:pt x="370268" y="153669"/>
                </a:lnTo>
                <a:close/>
              </a:path>
              <a:path w="1897379" h="935989">
                <a:moveTo>
                  <a:pt x="386029" y="160019"/>
                </a:moveTo>
                <a:lnTo>
                  <a:pt x="382752" y="161289"/>
                </a:lnTo>
                <a:lnTo>
                  <a:pt x="380187" y="162559"/>
                </a:lnTo>
                <a:lnTo>
                  <a:pt x="388205" y="162559"/>
                </a:lnTo>
                <a:lnTo>
                  <a:pt x="386029" y="160019"/>
                </a:lnTo>
                <a:close/>
              </a:path>
              <a:path w="1897379" h="935989">
                <a:moveTo>
                  <a:pt x="601573" y="149859"/>
                </a:moveTo>
                <a:lnTo>
                  <a:pt x="600481" y="153669"/>
                </a:lnTo>
                <a:lnTo>
                  <a:pt x="597992" y="154939"/>
                </a:lnTo>
                <a:lnTo>
                  <a:pt x="602043" y="158749"/>
                </a:lnTo>
                <a:lnTo>
                  <a:pt x="603440" y="158749"/>
                </a:lnTo>
                <a:lnTo>
                  <a:pt x="605777" y="160019"/>
                </a:lnTo>
                <a:lnTo>
                  <a:pt x="608101" y="162559"/>
                </a:lnTo>
                <a:lnTo>
                  <a:pt x="615124" y="161289"/>
                </a:lnTo>
                <a:lnTo>
                  <a:pt x="615353" y="157479"/>
                </a:lnTo>
                <a:lnTo>
                  <a:pt x="612622" y="157479"/>
                </a:lnTo>
                <a:lnTo>
                  <a:pt x="610295" y="152712"/>
                </a:lnTo>
                <a:lnTo>
                  <a:pt x="606569" y="150658"/>
                </a:lnTo>
                <a:lnTo>
                  <a:pt x="601573" y="149859"/>
                </a:lnTo>
                <a:close/>
              </a:path>
              <a:path w="1897379" h="935989">
                <a:moveTo>
                  <a:pt x="984948" y="156209"/>
                </a:moveTo>
                <a:lnTo>
                  <a:pt x="982294" y="156209"/>
                </a:lnTo>
                <a:lnTo>
                  <a:pt x="980744" y="158749"/>
                </a:lnTo>
                <a:lnTo>
                  <a:pt x="978560" y="160019"/>
                </a:lnTo>
                <a:lnTo>
                  <a:pt x="979030" y="162559"/>
                </a:lnTo>
                <a:lnTo>
                  <a:pt x="980744" y="161289"/>
                </a:lnTo>
                <a:lnTo>
                  <a:pt x="1000861" y="161289"/>
                </a:lnTo>
                <a:lnTo>
                  <a:pt x="1002284" y="160019"/>
                </a:lnTo>
                <a:lnTo>
                  <a:pt x="1025372" y="160019"/>
                </a:lnTo>
                <a:lnTo>
                  <a:pt x="1025372" y="158749"/>
                </a:lnTo>
                <a:lnTo>
                  <a:pt x="985253" y="158749"/>
                </a:lnTo>
                <a:lnTo>
                  <a:pt x="984948" y="156209"/>
                </a:lnTo>
                <a:close/>
              </a:path>
              <a:path w="1897379" h="935989">
                <a:moveTo>
                  <a:pt x="1000861" y="161289"/>
                </a:moveTo>
                <a:lnTo>
                  <a:pt x="997369" y="161289"/>
                </a:lnTo>
                <a:lnTo>
                  <a:pt x="999794" y="162559"/>
                </a:lnTo>
                <a:lnTo>
                  <a:pt x="1000125" y="162559"/>
                </a:lnTo>
                <a:lnTo>
                  <a:pt x="1000861" y="161289"/>
                </a:lnTo>
                <a:close/>
              </a:path>
              <a:path w="1897379" h="935989">
                <a:moveTo>
                  <a:pt x="182626" y="158749"/>
                </a:moveTo>
                <a:lnTo>
                  <a:pt x="180987" y="161289"/>
                </a:lnTo>
                <a:lnTo>
                  <a:pt x="186474" y="161289"/>
                </a:lnTo>
                <a:lnTo>
                  <a:pt x="182626" y="158749"/>
                </a:lnTo>
                <a:close/>
              </a:path>
              <a:path w="1897379" h="935989">
                <a:moveTo>
                  <a:pt x="193141" y="157479"/>
                </a:moveTo>
                <a:lnTo>
                  <a:pt x="184607" y="157479"/>
                </a:lnTo>
                <a:lnTo>
                  <a:pt x="186474" y="161289"/>
                </a:lnTo>
                <a:lnTo>
                  <a:pt x="189093" y="161289"/>
                </a:lnTo>
                <a:lnTo>
                  <a:pt x="193141" y="157479"/>
                </a:lnTo>
                <a:close/>
              </a:path>
              <a:path w="1897379" h="935989">
                <a:moveTo>
                  <a:pt x="204048" y="154965"/>
                </a:moveTo>
                <a:lnTo>
                  <a:pt x="198386" y="161289"/>
                </a:lnTo>
                <a:lnTo>
                  <a:pt x="257340" y="161289"/>
                </a:lnTo>
                <a:lnTo>
                  <a:pt x="253034" y="160019"/>
                </a:lnTo>
                <a:lnTo>
                  <a:pt x="219633" y="160019"/>
                </a:lnTo>
                <a:lnTo>
                  <a:pt x="219419" y="158749"/>
                </a:lnTo>
                <a:lnTo>
                  <a:pt x="206209" y="158749"/>
                </a:lnTo>
                <a:lnTo>
                  <a:pt x="206451" y="156209"/>
                </a:lnTo>
                <a:lnTo>
                  <a:pt x="204048" y="154965"/>
                </a:lnTo>
                <a:close/>
              </a:path>
              <a:path w="1897379" h="935989">
                <a:moveTo>
                  <a:pt x="348894" y="156209"/>
                </a:moveTo>
                <a:lnTo>
                  <a:pt x="345160" y="161289"/>
                </a:lnTo>
                <a:lnTo>
                  <a:pt x="354266" y="161289"/>
                </a:lnTo>
                <a:lnTo>
                  <a:pt x="348894" y="156209"/>
                </a:lnTo>
                <a:close/>
              </a:path>
              <a:path w="1897379" h="935989">
                <a:moveTo>
                  <a:pt x="443826" y="154939"/>
                </a:moveTo>
                <a:lnTo>
                  <a:pt x="438912" y="156209"/>
                </a:lnTo>
                <a:lnTo>
                  <a:pt x="436587" y="156209"/>
                </a:lnTo>
                <a:lnTo>
                  <a:pt x="436460" y="161289"/>
                </a:lnTo>
                <a:lnTo>
                  <a:pt x="453859" y="161289"/>
                </a:lnTo>
                <a:lnTo>
                  <a:pt x="452148" y="160049"/>
                </a:lnTo>
                <a:lnTo>
                  <a:pt x="452031" y="158749"/>
                </a:lnTo>
                <a:lnTo>
                  <a:pt x="451954" y="157479"/>
                </a:lnTo>
                <a:lnTo>
                  <a:pt x="448259" y="157479"/>
                </a:lnTo>
                <a:lnTo>
                  <a:pt x="443826" y="154939"/>
                </a:lnTo>
                <a:close/>
              </a:path>
              <a:path w="1897379" h="935989">
                <a:moveTo>
                  <a:pt x="530528" y="160823"/>
                </a:moveTo>
                <a:lnTo>
                  <a:pt x="530567" y="161289"/>
                </a:lnTo>
                <a:lnTo>
                  <a:pt x="530964" y="161218"/>
                </a:lnTo>
                <a:lnTo>
                  <a:pt x="530528" y="160823"/>
                </a:lnTo>
                <a:close/>
              </a:path>
              <a:path w="1897379" h="935989">
                <a:moveTo>
                  <a:pt x="1045210" y="158749"/>
                </a:moveTo>
                <a:lnTo>
                  <a:pt x="1044498" y="158749"/>
                </a:lnTo>
                <a:lnTo>
                  <a:pt x="1043621" y="160049"/>
                </a:lnTo>
                <a:lnTo>
                  <a:pt x="1043051" y="161289"/>
                </a:lnTo>
                <a:lnTo>
                  <a:pt x="1072362" y="161289"/>
                </a:lnTo>
                <a:lnTo>
                  <a:pt x="1071581" y="160019"/>
                </a:lnTo>
                <a:lnTo>
                  <a:pt x="1044321" y="160019"/>
                </a:lnTo>
                <a:lnTo>
                  <a:pt x="1045210" y="158749"/>
                </a:lnTo>
                <a:close/>
              </a:path>
              <a:path w="1897379" h="935989">
                <a:moveTo>
                  <a:pt x="1075474" y="160019"/>
                </a:moveTo>
                <a:lnTo>
                  <a:pt x="1073137" y="160019"/>
                </a:lnTo>
                <a:lnTo>
                  <a:pt x="1072362" y="161289"/>
                </a:lnTo>
                <a:lnTo>
                  <a:pt x="1081938" y="161289"/>
                </a:lnTo>
                <a:lnTo>
                  <a:pt x="1075474" y="160019"/>
                </a:lnTo>
                <a:close/>
              </a:path>
              <a:path w="1897379" h="935989">
                <a:moveTo>
                  <a:pt x="1776755" y="154939"/>
                </a:moveTo>
                <a:lnTo>
                  <a:pt x="1771929" y="154939"/>
                </a:lnTo>
                <a:lnTo>
                  <a:pt x="1770608" y="158749"/>
                </a:lnTo>
                <a:lnTo>
                  <a:pt x="1765630" y="161289"/>
                </a:lnTo>
                <a:lnTo>
                  <a:pt x="1774583" y="161289"/>
                </a:lnTo>
                <a:lnTo>
                  <a:pt x="1773796" y="158749"/>
                </a:lnTo>
                <a:lnTo>
                  <a:pt x="1780882" y="158749"/>
                </a:lnTo>
                <a:lnTo>
                  <a:pt x="1781187" y="156209"/>
                </a:lnTo>
                <a:lnTo>
                  <a:pt x="1776755" y="154939"/>
                </a:lnTo>
                <a:close/>
              </a:path>
              <a:path w="1897379" h="935989">
                <a:moveTo>
                  <a:pt x="1780882" y="158749"/>
                </a:moveTo>
                <a:lnTo>
                  <a:pt x="1775510" y="158749"/>
                </a:lnTo>
                <a:lnTo>
                  <a:pt x="1778622" y="161289"/>
                </a:lnTo>
                <a:lnTo>
                  <a:pt x="1780730" y="160019"/>
                </a:lnTo>
                <a:lnTo>
                  <a:pt x="1780882" y="158749"/>
                </a:lnTo>
                <a:close/>
              </a:path>
              <a:path w="1897379" h="935989">
                <a:moveTo>
                  <a:pt x="530459" y="160019"/>
                </a:moveTo>
                <a:lnTo>
                  <a:pt x="529640" y="160019"/>
                </a:lnTo>
                <a:lnTo>
                  <a:pt x="530528" y="160823"/>
                </a:lnTo>
                <a:lnTo>
                  <a:pt x="530459" y="160019"/>
                </a:lnTo>
                <a:close/>
              </a:path>
              <a:path w="1897379" h="935989">
                <a:moveTo>
                  <a:pt x="232130" y="152399"/>
                </a:moveTo>
                <a:lnTo>
                  <a:pt x="228396" y="152399"/>
                </a:lnTo>
                <a:lnTo>
                  <a:pt x="226644" y="160019"/>
                </a:lnTo>
                <a:lnTo>
                  <a:pt x="229222" y="160019"/>
                </a:lnTo>
                <a:lnTo>
                  <a:pt x="232930" y="157479"/>
                </a:lnTo>
                <a:lnTo>
                  <a:pt x="230784" y="156209"/>
                </a:lnTo>
                <a:lnTo>
                  <a:pt x="232130" y="152399"/>
                </a:lnTo>
                <a:close/>
              </a:path>
              <a:path w="1897379" h="935989">
                <a:moveTo>
                  <a:pt x="246494" y="154939"/>
                </a:moveTo>
                <a:lnTo>
                  <a:pt x="238785" y="156209"/>
                </a:lnTo>
                <a:lnTo>
                  <a:pt x="236918" y="160019"/>
                </a:lnTo>
                <a:lnTo>
                  <a:pt x="253034" y="160019"/>
                </a:lnTo>
                <a:lnTo>
                  <a:pt x="246494" y="154939"/>
                </a:lnTo>
                <a:close/>
              </a:path>
              <a:path w="1897379" h="935989">
                <a:moveTo>
                  <a:pt x="383692" y="157479"/>
                </a:moveTo>
                <a:lnTo>
                  <a:pt x="379018" y="158749"/>
                </a:lnTo>
                <a:lnTo>
                  <a:pt x="380187" y="158749"/>
                </a:lnTo>
                <a:lnTo>
                  <a:pt x="382993" y="160019"/>
                </a:lnTo>
                <a:lnTo>
                  <a:pt x="386029" y="160019"/>
                </a:lnTo>
                <a:lnTo>
                  <a:pt x="383692" y="157479"/>
                </a:lnTo>
                <a:close/>
              </a:path>
              <a:path w="1897379" h="935989">
                <a:moveTo>
                  <a:pt x="1043254" y="152399"/>
                </a:moveTo>
                <a:lnTo>
                  <a:pt x="1037120" y="152399"/>
                </a:lnTo>
                <a:lnTo>
                  <a:pt x="1039139" y="154939"/>
                </a:lnTo>
                <a:lnTo>
                  <a:pt x="1043381" y="156209"/>
                </a:lnTo>
                <a:lnTo>
                  <a:pt x="1043635" y="157479"/>
                </a:lnTo>
                <a:lnTo>
                  <a:pt x="1043635" y="160019"/>
                </a:lnTo>
                <a:lnTo>
                  <a:pt x="1044498" y="158749"/>
                </a:lnTo>
                <a:lnTo>
                  <a:pt x="1047610" y="158749"/>
                </a:lnTo>
                <a:lnTo>
                  <a:pt x="1049007" y="156209"/>
                </a:lnTo>
                <a:lnTo>
                  <a:pt x="1046746" y="156209"/>
                </a:lnTo>
                <a:lnTo>
                  <a:pt x="1046899" y="153669"/>
                </a:lnTo>
                <a:lnTo>
                  <a:pt x="1043559" y="153669"/>
                </a:lnTo>
                <a:lnTo>
                  <a:pt x="1043254" y="152399"/>
                </a:lnTo>
                <a:close/>
              </a:path>
              <a:path w="1897379" h="935989">
                <a:moveTo>
                  <a:pt x="1049007" y="156209"/>
                </a:moveTo>
                <a:lnTo>
                  <a:pt x="1047610" y="158749"/>
                </a:lnTo>
                <a:lnTo>
                  <a:pt x="1045210" y="158749"/>
                </a:lnTo>
                <a:lnTo>
                  <a:pt x="1044321" y="160019"/>
                </a:lnTo>
                <a:lnTo>
                  <a:pt x="1060602" y="160019"/>
                </a:lnTo>
                <a:lnTo>
                  <a:pt x="1059357" y="158749"/>
                </a:lnTo>
                <a:lnTo>
                  <a:pt x="1060602" y="157479"/>
                </a:lnTo>
                <a:lnTo>
                  <a:pt x="1051572" y="157479"/>
                </a:lnTo>
                <a:lnTo>
                  <a:pt x="1049007" y="156209"/>
                </a:lnTo>
                <a:close/>
              </a:path>
              <a:path w="1897379" h="935989">
                <a:moveTo>
                  <a:pt x="1065276" y="158749"/>
                </a:moveTo>
                <a:lnTo>
                  <a:pt x="1060602" y="160019"/>
                </a:lnTo>
                <a:lnTo>
                  <a:pt x="1066520" y="160019"/>
                </a:lnTo>
                <a:lnTo>
                  <a:pt x="1065276" y="158749"/>
                </a:lnTo>
                <a:close/>
              </a:path>
              <a:path w="1897379" h="935989">
                <a:moveTo>
                  <a:pt x="1070800" y="158749"/>
                </a:moveTo>
                <a:lnTo>
                  <a:pt x="1069009" y="158749"/>
                </a:lnTo>
                <a:lnTo>
                  <a:pt x="1066520" y="160019"/>
                </a:lnTo>
                <a:lnTo>
                  <a:pt x="1071581" y="160019"/>
                </a:lnTo>
                <a:lnTo>
                  <a:pt x="1070800" y="158749"/>
                </a:lnTo>
                <a:close/>
              </a:path>
              <a:path w="1897379" h="935989">
                <a:moveTo>
                  <a:pt x="209956" y="151129"/>
                </a:moveTo>
                <a:lnTo>
                  <a:pt x="210413" y="156209"/>
                </a:lnTo>
                <a:lnTo>
                  <a:pt x="206209" y="158749"/>
                </a:lnTo>
                <a:lnTo>
                  <a:pt x="219419" y="158749"/>
                </a:lnTo>
                <a:lnTo>
                  <a:pt x="218563" y="153669"/>
                </a:lnTo>
                <a:lnTo>
                  <a:pt x="214503" y="153669"/>
                </a:lnTo>
                <a:lnTo>
                  <a:pt x="209956" y="151129"/>
                </a:lnTo>
                <a:close/>
              </a:path>
              <a:path w="1897379" h="935989">
                <a:moveTo>
                  <a:pt x="355748" y="153669"/>
                </a:moveTo>
                <a:lnTo>
                  <a:pt x="349592" y="153669"/>
                </a:lnTo>
                <a:lnTo>
                  <a:pt x="355434" y="158749"/>
                </a:lnTo>
                <a:lnTo>
                  <a:pt x="355748" y="153669"/>
                </a:lnTo>
                <a:close/>
              </a:path>
              <a:path w="1897379" h="935989">
                <a:moveTo>
                  <a:pt x="405066" y="156209"/>
                </a:moveTo>
                <a:lnTo>
                  <a:pt x="403313" y="158749"/>
                </a:lnTo>
                <a:lnTo>
                  <a:pt x="409841" y="158749"/>
                </a:lnTo>
                <a:lnTo>
                  <a:pt x="407162" y="157479"/>
                </a:lnTo>
                <a:lnTo>
                  <a:pt x="405066" y="156209"/>
                </a:lnTo>
                <a:close/>
              </a:path>
              <a:path w="1897379" h="935989">
                <a:moveTo>
                  <a:pt x="998093" y="153669"/>
                </a:moveTo>
                <a:lnTo>
                  <a:pt x="996238" y="153669"/>
                </a:lnTo>
                <a:lnTo>
                  <a:pt x="993127" y="156209"/>
                </a:lnTo>
                <a:lnTo>
                  <a:pt x="986815" y="156209"/>
                </a:lnTo>
                <a:lnTo>
                  <a:pt x="987120" y="158749"/>
                </a:lnTo>
                <a:lnTo>
                  <a:pt x="1025372" y="158749"/>
                </a:lnTo>
                <a:lnTo>
                  <a:pt x="1025372" y="157479"/>
                </a:lnTo>
                <a:lnTo>
                  <a:pt x="999426" y="157479"/>
                </a:lnTo>
                <a:lnTo>
                  <a:pt x="997165" y="156209"/>
                </a:lnTo>
                <a:lnTo>
                  <a:pt x="998093" y="153669"/>
                </a:lnTo>
                <a:close/>
              </a:path>
              <a:path w="1897379" h="935989">
                <a:moveTo>
                  <a:pt x="197802" y="152399"/>
                </a:moveTo>
                <a:lnTo>
                  <a:pt x="194525" y="154939"/>
                </a:lnTo>
                <a:lnTo>
                  <a:pt x="188226" y="157479"/>
                </a:lnTo>
                <a:lnTo>
                  <a:pt x="198742" y="157479"/>
                </a:lnTo>
                <a:lnTo>
                  <a:pt x="203926" y="155022"/>
                </a:lnTo>
                <a:lnTo>
                  <a:pt x="204101" y="154939"/>
                </a:lnTo>
                <a:lnTo>
                  <a:pt x="204222" y="153669"/>
                </a:lnTo>
                <a:lnTo>
                  <a:pt x="201549" y="153669"/>
                </a:lnTo>
                <a:lnTo>
                  <a:pt x="197802" y="152399"/>
                </a:lnTo>
                <a:close/>
              </a:path>
              <a:path w="1897379" h="935989">
                <a:moveTo>
                  <a:pt x="278371" y="151129"/>
                </a:moveTo>
                <a:lnTo>
                  <a:pt x="268338" y="153669"/>
                </a:lnTo>
                <a:lnTo>
                  <a:pt x="269316" y="157479"/>
                </a:lnTo>
                <a:lnTo>
                  <a:pt x="346798" y="157479"/>
                </a:lnTo>
                <a:lnTo>
                  <a:pt x="349592" y="153669"/>
                </a:lnTo>
                <a:lnTo>
                  <a:pt x="355748" y="153669"/>
                </a:lnTo>
                <a:lnTo>
                  <a:pt x="355826" y="152399"/>
                </a:lnTo>
                <a:lnTo>
                  <a:pt x="290042" y="152399"/>
                </a:lnTo>
                <a:lnTo>
                  <a:pt x="278371" y="151129"/>
                </a:lnTo>
                <a:close/>
              </a:path>
              <a:path w="1897379" h="935989">
                <a:moveTo>
                  <a:pt x="451878" y="156209"/>
                </a:moveTo>
                <a:lnTo>
                  <a:pt x="448259" y="157479"/>
                </a:lnTo>
                <a:lnTo>
                  <a:pt x="451954" y="157479"/>
                </a:lnTo>
                <a:lnTo>
                  <a:pt x="451878" y="156209"/>
                </a:lnTo>
                <a:close/>
              </a:path>
              <a:path w="1897379" h="935989">
                <a:moveTo>
                  <a:pt x="615429" y="156209"/>
                </a:moveTo>
                <a:lnTo>
                  <a:pt x="612622" y="157479"/>
                </a:lnTo>
                <a:lnTo>
                  <a:pt x="615353" y="157479"/>
                </a:lnTo>
                <a:lnTo>
                  <a:pt x="615429" y="156209"/>
                </a:lnTo>
                <a:close/>
              </a:path>
              <a:path w="1897379" h="935989">
                <a:moveTo>
                  <a:pt x="1003121" y="152452"/>
                </a:moveTo>
                <a:lnTo>
                  <a:pt x="1002233" y="153669"/>
                </a:lnTo>
                <a:lnTo>
                  <a:pt x="1000125" y="153669"/>
                </a:lnTo>
                <a:lnTo>
                  <a:pt x="999426" y="154939"/>
                </a:lnTo>
                <a:lnTo>
                  <a:pt x="999426" y="157479"/>
                </a:lnTo>
                <a:lnTo>
                  <a:pt x="1025372" y="157479"/>
                </a:lnTo>
                <a:lnTo>
                  <a:pt x="1025372" y="156209"/>
                </a:lnTo>
                <a:lnTo>
                  <a:pt x="1028636" y="156209"/>
                </a:lnTo>
                <a:lnTo>
                  <a:pt x="1028636" y="154939"/>
                </a:lnTo>
                <a:lnTo>
                  <a:pt x="1005332" y="154939"/>
                </a:lnTo>
                <a:lnTo>
                  <a:pt x="1003305" y="152569"/>
                </a:lnTo>
                <a:lnTo>
                  <a:pt x="1003121" y="152452"/>
                </a:lnTo>
                <a:close/>
              </a:path>
              <a:path w="1897379" h="935989">
                <a:moveTo>
                  <a:pt x="1053084" y="154939"/>
                </a:moveTo>
                <a:lnTo>
                  <a:pt x="1049439" y="154939"/>
                </a:lnTo>
                <a:lnTo>
                  <a:pt x="1048854" y="156209"/>
                </a:lnTo>
                <a:lnTo>
                  <a:pt x="1049007" y="156209"/>
                </a:lnTo>
                <a:lnTo>
                  <a:pt x="1051572" y="157479"/>
                </a:lnTo>
                <a:lnTo>
                  <a:pt x="1052728" y="157479"/>
                </a:lnTo>
                <a:lnTo>
                  <a:pt x="1053084" y="154939"/>
                </a:lnTo>
                <a:close/>
              </a:path>
              <a:path w="1897379" h="935989">
                <a:moveTo>
                  <a:pt x="1053350" y="154939"/>
                </a:moveTo>
                <a:lnTo>
                  <a:pt x="1053084" y="154939"/>
                </a:lnTo>
                <a:lnTo>
                  <a:pt x="1052728" y="157479"/>
                </a:lnTo>
                <a:lnTo>
                  <a:pt x="1064031" y="157479"/>
                </a:lnTo>
                <a:lnTo>
                  <a:pt x="1063872" y="156209"/>
                </a:lnTo>
                <a:lnTo>
                  <a:pt x="1054544" y="156209"/>
                </a:lnTo>
                <a:lnTo>
                  <a:pt x="1053350" y="154939"/>
                </a:lnTo>
                <a:close/>
              </a:path>
              <a:path w="1897379" h="935989">
                <a:moveTo>
                  <a:pt x="1788515" y="152399"/>
                </a:moveTo>
                <a:lnTo>
                  <a:pt x="1786331" y="154939"/>
                </a:lnTo>
                <a:lnTo>
                  <a:pt x="1786801" y="157479"/>
                </a:lnTo>
                <a:lnTo>
                  <a:pt x="1801355" y="157479"/>
                </a:lnTo>
                <a:lnTo>
                  <a:pt x="1797773" y="156209"/>
                </a:lnTo>
                <a:lnTo>
                  <a:pt x="1788515" y="152399"/>
                </a:lnTo>
                <a:close/>
              </a:path>
              <a:path w="1897379" h="935989">
                <a:moveTo>
                  <a:pt x="1806879" y="156209"/>
                </a:moveTo>
                <a:lnTo>
                  <a:pt x="1801888" y="156209"/>
                </a:lnTo>
                <a:lnTo>
                  <a:pt x="1801355" y="157479"/>
                </a:lnTo>
                <a:lnTo>
                  <a:pt x="1814906" y="157479"/>
                </a:lnTo>
                <a:lnTo>
                  <a:pt x="1806879" y="156209"/>
                </a:lnTo>
                <a:close/>
              </a:path>
              <a:path w="1897379" h="935989">
                <a:moveTo>
                  <a:pt x="469159" y="149859"/>
                </a:moveTo>
                <a:lnTo>
                  <a:pt x="430161" y="149859"/>
                </a:lnTo>
                <a:lnTo>
                  <a:pt x="433425" y="153669"/>
                </a:lnTo>
                <a:lnTo>
                  <a:pt x="446735" y="153669"/>
                </a:lnTo>
                <a:lnTo>
                  <a:pt x="451961" y="154965"/>
                </a:lnTo>
                <a:lnTo>
                  <a:pt x="456082" y="156209"/>
                </a:lnTo>
                <a:lnTo>
                  <a:pt x="458660" y="154939"/>
                </a:lnTo>
                <a:lnTo>
                  <a:pt x="460057" y="152399"/>
                </a:lnTo>
                <a:lnTo>
                  <a:pt x="472198" y="152399"/>
                </a:lnTo>
                <a:lnTo>
                  <a:pt x="468922" y="151129"/>
                </a:lnTo>
                <a:lnTo>
                  <a:pt x="469159" y="149859"/>
                </a:lnTo>
                <a:close/>
              </a:path>
              <a:path w="1897379" h="935989">
                <a:moveTo>
                  <a:pt x="993660" y="151129"/>
                </a:moveTo>
                <a:lnTo>
                  <a:pt x="992263" y="152399"/>
                </a:lnTo>
                <a:lnTo>
                  <a:pt x="988136" y="152399"/>
                </a:lnTo>
                <a:lnTo>
                  <a:pt x="990155" y="154939"/>
                </a:lnTo>
                <a:lnTo>
                  <a:pt x="990015" y="156209"/>
                </a:lnTo>
                <a:lnTo>
                  <a:pt x="993127" y="156209"/>
                </a:lnTo>
                <a:lnTo>
                  <a:pt x="994905" y="153669"/>
                </a:lnTo>
                <a:lnTo>
                  <a:pt x="993660" y="151129"/>
                </a:lnTo>
                <a:close/>
              </a:path>
              <a:path w="1897379" h="935989">
                <a:moveTo>
                  <a:pt x="1058265" y="153669"/>
                </a:moveTo>
                <a:lnTo>
                  <a:pt x="1057048" y="155022"/>
                </a:lnTo>
                <a:lnTo>
                  <a:pt x="1056170" y="156209"/>
                </a:lnTo>
                <a:lnTo>
                  <a:pt x="1062469" y="156209"/>
                </a:lnTo>
                <a:lnTo>
                  <a:pt x="1058265" y="153669"/>
                </a:lnTo>
                <a:close/>
              </a:path>
              <a:path w="1897379" h="935989">
                <a:moveTo>
                  <a:pt x="1063713" y="154939"/>
                </a:moveTo>
                <a:lnTo>
                  <a:pt x="1062469" y="156209"/>
                </a:lnTo>
                <a:lnTo>
                  <a:pt x="1063872" y="156209"/>
                </a:lnTo>
                <a:lnTo>
                  <a:pt x="1063713" y="154939"/>
                </a:lnTo>
                <a:close/>
              </a:path>
              <a:path w="1897379" h="935989">
                <a:moveTo>
                  <a:pt x="1202677" y="149859"/>
                </a:moveTo>
                <a:lnTo>
                  <a:pt x="1199400" y="151129"/>
                </a:lnTo>
                <a:lnTo>
                  <a:pt x="1200023" y="154939"/>
                </a:lnTo>
                <a:lnTo>
                  <a:pt x="1205001" y="154939"/>
                </a:lnTo>
                <a:lnTo>
                  <a:pt x="1203756" y="156209"/>
                </a:lnTo>
                <a:lnTo>
                  <a:pt x="1209675" y="156209"/>
                </a:lnTo>
                <a:lnTo>
                  <a:pt x="1210297" y="153669"/>
                </a:lnTo>
                <a:lnTo>
                  <a:pt x="1204544" y="151129"/>
                </a:lnTo>
                <a:lnTo>
                  <a:pt x="1202677" y="149859"/>
                </a:lnTo>
                <a:close/>
              </a:path>
              <a:path w="1897379" h="935989">
                <a:moveTo>
                  <a:pt x="1212951" y="154939"/>
                </a:moveTo>
                <a:lnTo>
                  <a:pt x="1209675" y="156209"/>
                </a:lnTo>
                <a:lnTo>
                  <a:pt x="1216063" y="156209"/>
                </a:lnTo>
                <a:lnTo>
                  <a:pt x="1212951" y="154939"/>
                </a:lnTo>
                <a:close/>
              </a:path>
              <a:path w="1897379" h="935989">
                <a:moveTo>
                  <a:pt x="204101" y="154939"/>
                </a:moveTo>
                <a:close/>
              </a:path>
              <a:path w="1897379" h="935989">
                <a:moveTo>
                  <a:pt x="131953" y="153669"/>
                </a:moveTo>
                <a:lnTo>
                  <a:pt x="126568" y="154939"/>
                </a:lnTo>
                <a:lnTo>
                  <a:pt x="134461" y="154939"/>
                </a:lnTo>
                <a:lnTo>
                  <a:pt x="131953" y="153669"/>
                </a:lnTo>
                <a:close/>
              </a:path>
              <a:path w="1897379" h="935989">
                <a:moveTo>
                  <a:pt x="472198" y="152399"/>
                </a:moveTo>
                <a:lnTo>
                  <a:pt x="460057" y="152399"/>
                </a:lnTo>
                <a:lnTo>
                  <a:pt x="468693" y="154939"/>
                </a:lnTo>
                <a:lnTo>
                  <a:pt x="473837" y="154939"/>
                </a:lnTo>
                <a:lnTo>
                  <a:pt x="472198" y="152399"/>
                </a:lnTo>
                <a:close/>
              </a:path>
              <a:path w="1897379" h="935989">
                <a:moveTo>
                  <a:pt x="515861" y="143509"/>
                </a:moveTo>
                <a:lnTo>
                  <a:pt x="510959" y="144779"/>
                </a:lnTo>
                <a:lnTo>
                  <a:pt x="507238" y="147319"/>
                </a:lnTo>
                <a:lnTo>
                  <a:pt x="469633" y="147319"/>
                </a:lnTo>
                <a:lnTo>
                  <a:pt x="473837" y="149859"/>
                </a:lnTo>
                <a:lnTo>
                  <a:pt x="477342" y="151129"/>
                </a:lnTo>
                <a:lnTo>
                  <a:pt x="478624" y="154939"/>
                </a:lnTo>
                <a:lnTo>
                  <a:pt x="480606" y="153669"/>
                </a:lnTo>
                <a:lnTo>
                  <a:pt x="525208" y="153669"/>
                </a:lnTo>
                <a:lnTo>
                  <a:pt x="526605" y="151129"/>
                </a:lnTo>
                <a:lnTo>
                  <a:pt x="528942" y="148589"/>
                </a:lnTo>
                <a:lnTo>
                  <a:pt x="516801" y="148589"/>
                </a:lnTo>
                <a:lnTo>
                  <a:pt x="515861" y="147319"/>
                </a:lnTo>
                <a:lnTo>
                  <a:pt x="515861" y="143509"/>
                </a:lnTo>
                <a:close/>
              </a:path>
              <a:path w="1897379" h="935989">
                <a:moveTo>
                  <a:pt x="613244" y="146049"/>
                </a:moveTo>
                <a:lnTo>
                  <a:pt x="602818" y="146049"/>
                </a:lnTo>
                <a:lnTo>
                  <a:pt x="602818" y="148589"/>
                </a:lnTo>
                <a:lnTo>
                  <a:pt x="606569" y="150658"/>
                </a:lnTo>
                <a:lnTo>
                  <a:pt x="609523" y="151129"/>
                </a:lnTo>
                <a:lnTo>
                  <a:pt x="610295" y="152712"/>
                </a:lnTo>
                <a:lnTo>
                  <a:pt x="614337" y="154939"/>
                </a:lnTo>
                <a:lnTo>
                  <a:pt x="619620" y="152399"/>
                </a:lnTo>
                <a:lnTo>
                  <a:pt x="749858" y="152399"/>
                </a:lnTo>
                <a:lnTo>
                  <a:pt x="750404" y="151129"/>
                </a:lnTo>
                <a:lnTo>
                  <a:pt x="620420" y="151129"/>
                </a:lnTo>
                <a:lnTo>
                  <a:pt x="613244" y="146049"/>
                </a:lnTo>
                <a:close/>
              </a:path>
              <a:path w="1897379" h="935989">
                <a:moveTo>
                  <a:pt x="1009307" y="146049"/>
                </a:moveTo>
                <a:lnTo>
                  <a:pt x="1005420" y="146049"/>
                </a:lnTo>
                <a:lnTo>
                  <a:pt x="1005497" y="148589"/>
                </a:lnTo>
                <a:lnTo>
                  <a:pt x="1009853" y="151129"/>
                </a:lnTo>
                <a:lnTo>
                  <a:pt x="1007287" y="152399"/>
                </a:lnTo>
                <a:lnTo>
                  <a:pt x="1003160" y="152399"/>
                </a:lnTo>
                <a:lnTo>
                  <a:pt x="1003305" y="152569"/>
                </a:lnTo>
                <a:lnTo>
                  <a:pt x="1005027" y="153669"/>
                </a:lnTo>
                <a:lnTo>
                  <a:pt x="1005332" y="154939"/>
                </a:lnTo>
                <a:lnTo>
                  <a:pt x="1028636" y="154939"/>
                </a:lnTo>
                <a:lnTo>
                  <a:pt x="1028636" y="153669"/>
                </a:lnTo>
                <a:lnTo>
                  <a:pt x="1010158" y="153669"/>
                </a:lnTo>
                <a:lnTo>
                  <a:pt x="1010716" y="149859"/>
                </a:lnTo>
                <a:lnTo>
                  <a:pt x="1008532" y="149859"/>
                </a:lnTo>
                <a:lnTo>
                  <a:pt x="1009230" y="147319"/>
                </a:lnTo>
                <a:lnTo>
                  <a:pt x="1011643" y="147319"/>
                </a:lnTo>
                <a:lnTo>
                  <a:pt x="1009307" y="146049"/>
                </a:lnTo>
                <a:close/>
              </a:path>
              <a:path w="1897379" h="935989">
                <a:moveTo>
                  <a:pt x="1016241" y="146049"/>
                </a:moveTo>
                <a:lnTo>
                  <a:pt x="1014285" y="147319"/>
                </a:lnTo>
                <a:lnTo>
                  <a:pt x="1012418" y="149859"/>
                </a:lnTo>
                <a:lnTo>
                  <a:pt x="1011174" y="149859"/>
                </a:lnTo>
                <a:lnTo>
                  <a:pt x="1013053" y="151129"/>
                </a:lnTo>
                <a:lnTo>
                  <a:pt x="1012977" y="152399"/>
                </a:lnTo>
                <a:lnTo>
                  <a:pt x="1010158" y="153669"/>
                </a:lnTo>
                <a:lnTo>
                  <a:pt x="1028636" y="153669"/>
                </a:lnTo>
                <a:lnTo>
                  <a:pt x="1033119" y="154939"/>
                </a:lnTo>
                <a:lnTo>
                  <a:pt x="1034630" y="152399"/>
                </a:lnTo>
                <a:lnTo>
                  <a:pt x="1020749" y="152399"/>
                </a:lnTo>
                <a:lnTo>
                  <a:pt x="1020914" y="149859"/>
                </a:lnTo>
                <a:lnTo>
                  <a:pt x="1022934" y="148589"/>
                </a:lnTo>
                <a:lnTo>
                  <a:pt x="1017790" y="148589"/>
                </a:lnTo>
                <a:lnTo>
                  <a:pt x="1016241" y="146049"/>
                </a:lnTo>
                <a:close/>
              </a:path>
              <a:path w="1897379" h="935989">
                <a:moveTo>
                  <a:pt x="1037120" y="152399"/>
                </a:moveTo>
                <a:lnTo>
                  <a:pt x="1034630" y="152399"/>
                </a:lnTo>
                <a:lnTo>
                  <a:pt x="1033119" y="154939"/>
                </a:lnTo>
                <a:lnTo>
                  <a:pt x="1039139" y="154939"/>
                </a:lnTo>
                <a:lnTo>
                  <a:pt x="1037120" y="152399"/>
                </a:lnTo>
                <a:close/>
              </a:path>
              <a:path w="1897379" h="935989">
                <a:moveTo>
                  <a:pt x="114896" y="152399"/>
                </a:moveTo>
                <a:lnTo>
                  <a:pt x="107200" y="153669"/>
                </a:lnTo>
                <a:lnTo>
                  <a:pt x="117462" y="153669"/>
                </a:lnTo>
                <a:lnTo>
                  <a:pt x="114896" y="152399"/>
                </a:lnTo>
                <a:close/>
              </a:path>
              <a:path w="1897379" h="935989">
                <a:moveTo>
                  <a:pt x="204343" y="152399"/>
                </a:moveTo>
                <a:lnTo>
                  <a:pt x="201549" y="153669"/>
                </a:lnTo>
                <a:lnTo>
                  <a:pt x="204222" y="153669"/>
                </a:lnTo>
                <a:lnTo>
                  <a:pt x="204343" y="152399"/>
                </a:lnTo>
                <a:close/>
              </a:path>
              <a:path w="1897379" h="935989">
                <a:moveTo>
                  <a:pt x="212280" y="147319"/>
                </a:moveTo>
                <a:lnTo>
                  <a:pt x="209588" y="147319"/>
                </a:lnTo>
                <a:lnTo>
                  <a:pt x="212051" y="151129"/>
                </a:lnTo>
                <a:lnTo>
                  <a:pt x="214503" y="153669"/>
                </a:lnTo>
                <a:lnTo>
                  <a:pt x="218563" y="153669"/>
                </a:lnTo>
                <a:lnTo>
                  <a:pt x="218135" y="151129"/>
                </a:lnTo>
                <a:lnTo>
                  <a:pt x="212280" y="147319"/>
                </a:lnTo>
                <a:close/>
              </a:path>
              <a:path w="1897379" h="935989">
                <a:moveTo>
                  <a:pt x="405409" y="152399"/>
                </a:moveTo>
                <a:lnTo>
                  <a:pt x="402488" y="152399"/>
                </a:lnTo>
                <a:lnTo>
                  <a:pt x="404241" y="153669"/>
                </a:lnTo>
                <a:lnTo>
                  <a:pt x="405409" y="152399"/>
                </a:lnTo>
                <a:close/>
              </a:path>
              <a:path w="1897379" h="935989">
                <a:moveTo>
                  <a:pt x="756488" y="149859"/>
                </a:moveTo>
                <a:lnTo>
                  <a:pt x="749312" y="153669"/>
                </a:lnTo>
                <a:lnTo>
                  <a:pt x="767689" y="153669"/>
                </a:lnTo>
                <a:lnTo>
                  <a:pt x="761466" y="152399"/>
                </a:lnTo>
                <a:lnTo>
                  <a:pt x="756488" y="149859"/>
                </a:lnTo>
                <a:close/>
              </a:path>
              <a:path w="1897379" h="935989">
                <a:moveTo>
                  <a:pt x="775944" y="151129"/>
                </a:moveTo>
                <a:lnTo>
                  <a:pt x="771893" y="153669"/>
                </a:lnTo>
                <a:lnTo>
                  <a:pt x="775169" y="153669"/>
                </a:lnTo>
                <a:lnTo>
                  <a:pt x="775944" y="151129"/>
                </a:lnTo>
                <a:close/>
              </a:path>
              <a:path w="1897379" h="935989">
                <a:moveTo>
                  <a:pt x="1000046" y="153644"/>
                </a:moveTo>
                <a:close/>
              </a:path>
              <a:path w="1897379" h="935989">
                <a:moveTo>
                  <a:pt x="1030325" y="143509"/>
                </a:moveTo>
                <a:lnTo>
                  <a:pt x="1024864" y="149859"/>
                </a:lnTo>
                <a:lnTo>
                  <a:pt x="1023239" y="151129"/>
                </a:lnTo>
                <a:lnTo>
                  <a:pt x="1020749" y="152399"/>
                </a:lnTo>
                <a:lnTo>
                  <a:pt x="1044803" y="152399"/>
                </a:lnTo>
                <a:lnTo>
                  <a:pt x="1047305" y="153669"/>
                </a:lnTo>
                <a:lnTo>
                  <a:pt x="1048156" y="152399"/>
                </a:lnTo>
                <a:lnTo>
                  <a:pt x="1050950" y="149859"/>
                </a:lnTo>
                <a:lnTo>
                  <a:pt x="1029157" y="149859"/>
                </a:lnTo>
                <a:lnTo>
                  <a:pt x="1030490" y="146049"/>
                </a:lnTo>
                <a:lnTo>
                  <a:pt x="1030325" y="143509"/>
                </a:lnTo>
                <a:close/>
              </a:path>
              <a:path w="1897379" h="935989">
                <a:moveTo>
                  <a:pt x="999731" y="149859"/>
                </a:moveTo>
                <a:lnTo>
                  <a:pt x="996238" y="152399"/>
                </a:lnTo>
                <a:lnTo>
                  <a:pt x="1000046" y="153644"/>
                </a:lnTo>
                <a:lnTo>
                  <a:pt x="999731" y="149859"/>
                </a:lnTo>
                <a:close/>
              </a:path>
              <a:path w="1897379" h="935989">
                <a:moveTo>
                  <a:pt x="606569" y="150658"/>
                </a:moveTo>
                <a:lnTo>
                  <a:pt x="610295" y="152712"/>
                </a:lnTo>
                <a:lnTo>
                  <a:pt x="609523" y="151129"/>
                </a:lnTo>
                <a:lnTo>
                  <a:pt x="606569" y="150658"/>
                </a:lnTo>
                <a:close/>
              </a:path>
              <a:path w="1897379" h="935989">
                <a:moveTo>
                  <a:pt x="1003160" y="152399"/>
                </a:moveTo>
                <a:lnTo>
                  <a:pt x="1003305" y="152569"/>
                </a:lnTo>
                <a:lnTo>
                  <a:pt x="1003160" y="152399"/>
                </a:lnTo>
                <a:close/>
              </a:path>
              <a:path w="1897379" h="935989">
                <a:moveTo>
                  <a:pt x="1005103" y="149859"/>
                </a:moveTo>
                <a:lnTo>
                  <a:pt x="1003401" y="151129"/>
                </a:lnTo>
                <a:lnTo>
                  <a:pt x="1001052" y="151129"/>
                </a:lnTo>
                <a:lnTo>
                  <a:pt x="1003121" y="152452"/>
                </a:lnTo>
                <a:lnTo>
                  <a:pt x="1007287" y="152399"/>
                </a:lnTo>
                <a:lnTo>
                  <a:pt x="1005103" y="149859"/>
                </a:lnTo>
                <a:close/>
              </a:path>
              <a:path w="1897379" h="935989">
                <a:moveTo>
                  <a:pt x="41109" y="148589"/>
                </a:moveTo>
                <a:lnTo>
                  <a:pt x="37833" y="152399"/>
                </a:lnTo>
                <a:lnTo>
                  <a:pt x="41694" y="152399"/>
                </a:lnTo>
                <a:lnTo>
                  <a:pt x="41109" y="148589"/>
                </a:lnTo>
                <a:close/>
              </a:path>
              <a:path w="1897379" h="935989">
                <a:moveTo>
                  <a:pt x="343522" y="146049"/>
                </a:moveTo>
                <a:lnTo>
                  <a:pt x="342353" y="147319"/>
                </a:lnTo>
                <a:lnTo>
                  <a:pt x="286321" y="147319"/>
                </a:lnTo>
                <a:lnTo>
                  <a:pt x="297764" y="148589"/>
                </a:lnTo>
                <a:lnTo>
                  <a:pt x="297764" y="152399"/>
                </a:lnTo>
                <a:lnTo>
                  <a:pt x="355826" y="152399"/>
                </a:lnTo>
                <a:lnTo>
                  <a:pt x="355904" y="151129"/>
                </a:lnTo>
                <a:lnTo>
                  <a:pt x="349135" y="149859"/>
                </a:lnTo>
                <a:lnTo>
                  <a:pt x="343522" y="146049"/>
                </a:lnTo>
                <a:close/>
              </a:path>
              <a:path w="1897379" h="935989">
                <a:moveTo>
                  <a:pt x="94932" y="148589"/>
                </a:moveTo>
                <a:lnTo>
                  <a:pt x="88049" y="149859"/>
                </a:lnTo>
                <a:lnTo>
                  <a:pt x="84772" y="151129"/>
                </a:lnTo>
                <a:lnTo>
                  <a:pt x="104749" y="151129"/>
                </a:lnTo>
                <a:lnTo>
                  <a:pt x="94932" y="148589"/>
                </a:lnTo>
                <a:close/>
              </a:path>
              <a:path w="1897379" h="935989">
                <a:moveTo>
                  <a:pt x="415912" y="143509"/>
                </a:moveTo>
                <a:lnTo>
                  <a:pt x="416382" y="147319"/>
                </a:lnTo>
                <a:lnTo>
                  <a:pt x="422681" y="151129"/>
                </a:lnTo>
                <a:lnTo>
                  <a:pt x="430161" y="149859"/>
                </a:lnTo>
                <a:lnTo>
                  <a:pt x="469159" y="149859"/>
                </a:lnTo>
                <a:lnTo>
                  <a:pt x="469633" y="147319"/>
                </a:lnTo>
                <a:lnTo>
                  <a:pt x="507238" y="147319"/>
                </a:lnTo>
                <a:lnTo>
                  <a:pt x="504901" y="144779"/>
                </a:lnTo>
                <a:lnTo>
                  <a:pt x="421055" y="144779"/>
                </a:lnTo>
                <a:lnTo>
                  <a:pt x="415912" y="143509"/>
                </a:lnTo>
                <a:close/>
              </a:path>
              <a:path w="1897379" h="935989">
                <a:moveTo>
                  <a:pt x="769185" y="135889"/>
                </a:moveTo>
                <a:lnTo>
                  <a:pt x="610755" y="135889"/>
                </a:lnTo>
                <a:lnTo>
                  <a:pt x="606856" y="139699"/>
                </a:lnTo>
                <a:lnTo>
                  <a:pt x="610920" y="143509"/>
                </a:lnTo>
                <a:lnTo>
                  <a:pt x="615124" y="143509"/>
                </a:lnTo>
                <a:lnTo>
                  <a:pt x="622896" y="149859"/>
                </a:lnTo>
                <a:lnTo>
                  <a:pt x="620420" y="151129"/>
                </a:lnTo>
                <a:lnTo>
                  <a:pt x="750404" y="151129"/>
                </a:lnTo>
                <a:lnTo>
                  <a:pt x="751497" y="148589"/>
                </a:lnTo>
                <a:lnTo>
                  <a:pt x="757415" y="147319"/>
                </a:lnTo>
                <a:lnTo>
                  <a:pt x="756170" y="146049"/>
                </a:lnTo>
                <a:lnTo>
                  <a:pt x="754608" y="139699"/>
                </a:lnTo>
                <a:lnTo>
                  <a:pt x="777963" y="139699"/>
                </a:lnTo>
                <a:lnTo>
                  <a:pt x="769185" y="135889"/>
                </a:lnTo>
                <a:close/>
              </a:path>
              <a:path w="1897379" h="935989">
                <a:moveTo>
                  <a:pt x="777963" y="139699"/>
                </a:moveTo>
                <a:lnTo>
                  <a:pt x="754608" y="139699"/>
                </a:lnTo>
                <a:lnTo>
                  <a:pt x="760374" y="142239"/>
                </a:lnTo>
                <a:lnTo>
                  <a:pt x="765352" y="149859"/>
                </a:lnTo>
                <a:lnTo>
                  <a:pt x="770178" y="151129"/>
                </a:lnTo>
                <a:lnTo>
                  <a:pt x="778586" y="148589"/>
                </a:lnTo>
                <a:lnTo>
                  <a:pt x="774534" y="144779"/>
                </a:lnTo>
                <a:lnTo>
                  <a:pt x="777963" y="139699"/>
                </a:lnTo>
                <a:close/>
              </a:path>
              <a:path w="1897379" h="935989">
                <a:moveTo>
                  <a:pt x="1042619" y="143509"/>
                </a:moveTo>
                <a:lnTo>
                  <a:pt x="1039507" y="146049"/>
                </a:lnTo>
                <a:lnTo>
                  <a:pt x="1039507" y="149859"/>
                </a:lnTo>
                <a:lnTo>
                  <a:pt x="1050950" y="149859"/>
                </a:lnTo>
                <a:lnTo>
                  <a:pt x="1052906" y="151129"/>
                </a:lnTo>
                <a:lnTo>
                  <a:pt x="1053376" y="148589"/>
                </a:lnTo>
                <a:lnTo>
                  <a:pt x="1050874" y="148589"/>
                </a:lnTo>
                <a:lnTo>
                  <a:pt x="1049934" y="147319"/>
                </a:lnTo>
                <a:lnTo>
                  <a:pt x="1048156" y="146049"/>
                </a:lnTo>
                <a:lnTo>
                  <a:pt x="1044651" y="146049"/>
                </a:lnTo>
                <a:lnTo>
                  <a:pt x="1042619" y="143509"/>
                </a:lnTo>
                <a:close/>
              </a:path>
              <a:path w="1897379" h="935989">
                <a:moveTo>
                  <a:pt x="80225" y="144779"/>
                </a:moveTo>
                <a:lnTo>
                  <a:pt x="74383" y="146049"/>
                </a:lnTo>
                <a:lnTo>
                  <a:pt x="70180" y="147319"/>
                </a:lnTo>
                <a:lnTo>
                  <a:pt x="42037" y="147319"/>
                </a:lnTo>
                <a:lnTo>
                  <a:pt x="42278" y="149859"/>
                </a:lnTo>
                <a:lnTo>
                  <a:pt x="80911" y="149859"/>
                </a:lnTo>
                <a:lnTo>
                  <a:pt x="82562" y="148589"/>
                </a:lnTo>
                <a:lnTo>
                  <a:pt x="80225" y="144779"/>
                </a:lnTo>
                <a:close/>
              </a:path>
              <a:path w="1897379" h="935989">
                <a:moveTo>
                  <a:pt x="319468" y="119379"/>
                </a:moveTo>
                <a:lnTo>
                  <a:pt x="316204" y="124459"/>
                </a:lnTo>
                <a:lnTo>
                  <a:pt x="319938" y="132079"/>
                </a:lnTo>
                <a:lnTo>
                  <a:pt x="322745" y="137159"/>
                </a:lnTo>
                <a:lnTo>
                  <a:pt x="319938" y="137159"/>
                </a:lnTo>
                <a:lnTo>
                  <a:pt x="316204" y="138429"/>
                </a:lnTo>
                <a:lnTo>
                  <a:pt x="275805" y="138429"/>
                </a:lnTo>
                <a:lnTo>
                  <a:pt x="280466" y="140969"/>
                </a:lnTo>
                <a:lnTo>
                  <a:pt x="264363" y="142239"/>
                </a:lnTo>
                <a:lnTo>
                  <a:pt x="264363" y="147319"/>
                </a:lnTo>
                <a:lnTo>
                  <a:pt x="273227" y="149859"/>
                </a:lnTo>
                <a:lnTo>
                  <a:pt x="286321" y="147319"/>
                </a:lnTo>
                <a:lnTo>
                  <a:pt x="342353" y="147319"/>
                </a:lnTo>
                <a:lnTo>
                  <a:pt x="333489" y="140969"/>
                </a:lnTo>
                <a:lnTo>
                  <a:pt x="339090" y="138429"/>
                </a:lnTo>
                <a:lnTo>
                  <a:pt x="332549" y="133349"/>
                </a:lnTo>
                <a:lnTo>
                  <a:pt x="331381" y="126999"/>
                </a:lnTo>
                <a:lnTo>
                  <a:pt x="330669" y="126999"/>
                </a:lnTo>
                <a:lnTo>
                  <a:pt x="327454" y="123189"/>
                </a:lnTo>
                <a:lnTo>
                  <a:pt x="321576" y="123189"/>
                </a:lnTo>
                <a:lnTo>
                  <a:pt x="319468" y="119379"/>
                </a:lnTo>
                <a:close/>
              </a:path>
              <a:path w="1897379" h="935989">
                <a:moveTo>
                  <a:pt x="1039583" y="142239"/>
                </a:moveTo>
                <a:lnTo>
                  <a:pt x="1033830" y="142239"/>
                </a:lnTo>
                <a:lnTo>
                  <a:pt x="1032751" y="144779"/>
                </a:lnTo>
                <a:lnTo>
                  <a:pt x="1034135" y="146049"/>
                </a:lnTo>
                <a:lnTo>
                  <a:pt x="1031494" y="149859"/>
                </a:lnTo>
                <a:lnTo>
                  <a:pt x="1037564" y="149859"/>
                </a:lnTo>
                <a:lnTo>
                  <a:pt x="1038974" y="147319"/>
                </a:lnTo>
                <a:lnTo>
                  <a:pt x="1037336" y="146049"/>
                </a:lnTo>
                <a:lnTo>
                  <a:pt x="1040447" y="144779"/>
                </a:lnTo>
                <a:lnTo>
                  <a:pt x="1039583" y="142239"/>
                </a:lnTo>
                <a:close/>
              </a:path>
              <a:path w="1897379" h="935989">
                <a:moveTo>
                  <a:pt x="1161567" y="132079"/>
                </a:moveTo>
                <a:lnTo>
                  <a:pt x="1160005" y="138429"/>
                </a:lnTo>
                <a:lnTo>
                  <a:pt x="1168577" y="138429"/>
                </a:lnTo>
                <a:lnTo>
                  <a:pt x="1168269" y="138658"/>
                </a:lnTo>
                <a:lnTo>
                  <a:pt x="1175575" y="142239"/>
                </a:lnTo>
                <a:lnTo>
                  <a:pt x="1170914" y="146049"/>
                </a:lnTo>
                <a:lnTo>
                  <a:pt x="1176972" y="147319"/>
                </a:lnTo>
                <a:lnTo>
                  <a:pt x="1182890" y="147319"/>
                </a:lnTo>
                <a:lnTo>
                  <a:pt x="1193393" y="149859"/>
                </a:lnTo>
                <a:lnTo>
                  <a:pt x="1193800" y="146049"/>
                </a:lnTo>
                <a:lnTo>
                  <a:pt x="1189748" y="144779"/>
                </a:lnTo>
                <a:lnTo>
                  <a:pt x="1183208" y="137159"/>
                </a:lnTo>
                <a:lnTo>
                  <a:pt x="1182039" y="134619"/>
                </a:lnTo>
                <a:lnTo>
                  <a:pt x="1167168" y="134619"/>
                </a:lnTo>
                <a:lnTo>
                  <a:pt x="1161567" y="132079"/>
                </a:lnTo>
                <a:close/>
              </a:path>
              <a:path w="1897379" h="935989">
                <a:moveTo>
                  <a:pt x="522401" y="146049"/>
                </a:moveTo>
                <a:lnTo>
                  <a:pt x="516801" y="148589"/>
                </a:lnTo>
                <a:lnTo>
                  <a:pt x="528942" y="148589"/>
                </a:lnTo>
                <a:lnTo>
                  <a:pt x="522401" y="146049"/>
                </a:lnTo>
                <a:close/>
              </a:path>
              <a:path w="1897379" h="935989">
                <a:moveTo>
                  <a:pt x="1025029" y="144779"/>
                </a:moveTo>
                <a:lnTo>
                  <a:pt x="1017397" y="144779"/>
                </a:lnTo>
                <a:lnTo>
                  <a:pt x="1018959" y="147319"/>
                </a:lnTo>
                <a:lnTo>
                  <a:pt x="1017790" y="148589"/>
                </a:lnTo>
                <a:lnTo>
                  <a:pt x="1022934" y="148589"/>
                </a:lnTo>
                <a:lnTo>
                  <a:pt x="1024953" y="147319"/>
                </a:lnTo>
                <a:lnTo>
                  <a:pt x="1025029" y="144779"/>
                </a:lnTo>
                <a:close/>
              </a:path>
              <a:path w="1897379" h="935989">
                <a:moveTo>
                  <a:pt x="1682559" y="140969"/>
                </a:moveTo>
                <a:lnTo>
                  <a:pt x="1681175" y="143509"/>
                </a:lnTo>
                <a:lnTo>
                  <a:pt x="1579587" y="143509"/>
                </a:lnTo>
                <a:lnTo>
                  <a:pt x="1579029" y="147319"/>
                </a:lnTo>
                <a:lnTo>
                  <a:pt x="1576235" y="148589"/>
                </a:lnTo>
                <a:lnTo>
                  <a:pt x="1727250" y="148589"/>
                </a:lnTo>
                <a:lnTo>
                  <a:pt x="1724682" y="147319"/>
                </a:lnTo>
                <a:lnTo>
                  <a:pt x="1686928" y="147319"/>
                </a:lnTo>
                <a:lnTo>
                  <a:pt x="1689341" y="146049"/>
                </a:lnTo>
                <a:lnTo>
                  <a:pt x="1687626" y="143509"/>
                </a:lnTo>
                <a:lnTo>
                  <a:pt x="1682559" y="140969"/>
                </a:lnTo>
                <a:close/>
              </a:path>
              <a:path w="1897379" h="935989">
                <a:moveTo>
                  <a:pt x="1836775" y="139699"/>
                </a:moveTo>
                <a:lnTo>
                  <a:pt x="1827669" y="144779"/>
                </a:lnTo>
                <a:lnTo>
                  <a:pt x="1834134" y="148589"/>
                </a:lnTo>
                <a:lnTo>
                  <a:pt x="1836000" y="144779"/>
                </a:lnTo>
                <a:lnTo>
                  <a:pt x="1852028" y="144779"/>
                </a:lnTo>
                <a:lnTo>
                  <a:pt x="1850796" y="142239"/>
                </a:lnTo>
                <a:lnTo>
                  <a:pt x="1836775" y="139699"/>
                </a:lnTo>
                <a:close/>
              </a:path>
              <a:path w="1897379" h="935989">
                <a:moveTo>
                  <a:pt x="1852028" y="144779"/>
                </a:moveTo>
                <a:lnTo>
                  <a:pt x="1836000" y="144779"/>
                </a:lnTo>
                <a:lnTo>
                  <a:pt x="1840979" y="148589"/>
                </a:lnTo>
                <a:lnTo>
                  <a:pt x="1847049" y="146049"/>
                </a:lnTo>
                <a:lnTo>
                  <a:pt x="1852028" y="144779"/>
                </a:lnTo>
                <a:close/>
              </a:path>
              <a:path w="1897379" h="935989">
                <a:moveTo>
                  <a:pt x="59677" y="140969"/>
                </a:moveTo>
                <a:lnTo>
                  <a:pt x="57797" y="143509"/>
                </a:lnTo>
                <a:lnTo>
                  <a:pt x="52895" y="147319"/>
                </a:lnTo>
                <a:lnTo>
                  <a:pt x="63881" y="147319"/>
                </a:lnTo>
                <a:lnTo>
                  <a:pt x="62001" y="144779"/>
                </a:lnTo>
                <a:lnTo>
                  <a:pt x="64922" y="144779"/>
                </a:lnTo>
                <a:lnTo>
                  <a:pt x="65163" y="142239"/>
                </a:lnTo>
                <a:lnTo>
                  <a:pt x="62001" y="142239"/>
                </a:lnTo>
                <a:lnTo>
                  <a:pt x="59677" y="140969"/>
                </a:lnTo>
                <a:close/>
              </a:path>
              <a:path w="1897379" h="935989">
                <a:moveTo>
                  <a:pt x="69824" y="143509"/>
                </a:moveTo>
                <a:lnTo>
                  <a:pt x="67856" y="143509"/>
                </a:lnTo>
                <a:lnTo>
                  <a:pt x="66205" y="147319"/>
                </a:lnTo>
                <a:lnTo>
                  <a:pt x="70180" y="147319"/>
                </a:lnTo>
                <a:lnTo>
                  <a:pt x="69608" y="146049"/>
                </a:lnTo>
                <a:lnTo>
                  <a:pt x="69824" y="143509"/>
                </a:lnTo>
                <a:close/>
              </a:path>
              <a:path w="1897379" h="935989">
                <a:moveTo>
                  <a:pt x="1013256" y="144779"/>
                </a:moveTo>
                <a:lnTo>
                  <a:pt x="1011643" y="144779"/>
                </a:lnTo>
                <a:lnTo>
                  <a:pt x="1011643" y="147319"/>
                </a:lnTo>
                <a:lnTo>
                  <a:pt x="1012190" y="147319"/>
                </a:lnTo>
                <a:lnTo>
                  <a:pt x="1013663" y="146049"/>
                </a:lnTo>
                <a:lnTo>
                  <a:pt x="1013256" y="144779"/>
                </a:lnTo>
                <a:close/>
              </a:path>
              <a:path w="1897379" h="935989">
                <a:moveTo>
                  <a:pt x="1261135" y="125729"/>
                </a:moveTo>
                <a:lnTo>
                  <a:pt x="1257871" y="125729"/>
                </a:lnTo>
                <a:lnTo>
                  <a:pt x="1257312" y="126999"/>
                </a:lnTo>
                <a:lnTo>
                  <a:pt x="1255763" y="130809"/>
                </a:lnTo>
                <a:lnTo>
                  <a:pt x="1254048" y="133349"/>
                </a:lnTo>
                <a:lnTo>
                  <a:pt x="1252016" y="139699"/>
                </a:lnTo>
                <a:lnTo>
                  <a:pt x="1247889" y="140969"/>
                </a:lnTo>
                <a:lnTo>
                  <a:pt x="1244155" y="142239"/>
                </a:lnTo>
                <a:lnTo>
                  <a:pt x="1242987" y="144779"/>
                </a:lnTo>
                <a:lnTo>
                  <a:pt x="1244701" y="147319"/>
                </a:lnTo>
                <a:lnTo>
                  <a:pt x="1245946" y="146049"/>
                </a:lnTo>
                <a:lnTo>
                  <a:pt x="1276626" y="146049"/>
                </a:lnTo>
                <a:lnTo>
                  <a:pt x="1276858" y="144779"/>
                </a:lnTo>
                <a:lnTo>
                  <a:pt x="1273670" y="142239"/>
                </a:lnTo>
                <a:lnTo>
                  <a:pt x="1270546" y="140969"/>
                </a:lnTo>
                <a:lnTo>
                  <a:pt x="1271562" y="139699"/>
                </a:lnTo>
                <a:lnTo>
                  <a:pt x="1276070" y="135889"/>
                </a:lnTo>
                <a:lnTo>
                  <a:pt x="1276235" y="129539"/>
                </a:lnTo>
                <a:lnTo>
                  <a:pt x="1275930" y="126999"/>
                </a:lnTo>
                <a:lnTo>
                  <a:pt x="1267739" y="126999"/>
                </a:lnTo>
                <a:lnTo>
                  <a:pt x="1261135" y="125729"/>
                </a:lnTo>
                <a:close/>
              </a:path>
              <a:path w="1897379" h="935989">
                <a:moveTo>
                  <a:pt x="1576158" y="146049"/>
                </a:moveTo>
                <a:lnTo>
                  <a:pt x="1572577" y="147319"/>
                </a:lnTo>
                <a:lnTo>
                  <a:pt x="1576197" y="147319"/>
                </a:lnTo>
                <a:lnTo>
                  <a:pt x="1576158" y="146049"/>
                </a:lnTo>
                <a:close/>
              </a:path>
              <a:path w="1897379" h="935989">
                <a:moveTo>
                  <a:pt x="1716976" y="143509"/>
                </a:moveTo>
                <a:lnTo>
                  <a:pt x="1705305" y="144779"/>
                </a:lnTo>
                <a:lnTo>
                  <a:pt x="1699069" y="147319"/>
                </a:lnTo>
                <a:lnTo>
                  <a:pt x="1724682" y="147319"/>
                </a:lnTo>
                <a:lnTo>
                  <a:pt x="1716976" y="143509"/>
                </a:lnTo>
                <a:close/>
              </a:path>
              <a:path w="1897379" h="935989">
                <a:moveTo>
                  <a:pt x="1297635" y="133349"/>
                </a:moveTo>
                <a:lnTo>
                  <a:pt x="1295057" y="135889"/>
                </a:lnTo>
                <a:lnTo>
                  <a:pt x="1293672" y="137159"/>
                </a:lnTo>
                <a:lnTo>
                  <a:pt x="1297165" y="140969"/>
                </a:lnTo>
                <a:lnTo>
                  <a:pt x="1305572" y="142239"/>
                </a:lnTo>
                <a:lnTo>
                  <a:pt x="1304188" y="143509"/>
                </a:lnTo>
                <a:lnTo>
                  <a:pt x="1308074" y="144779"/>
                </a:lnTo>
                <a:lnTo>
                  <a:pt x="1306664" y="146049"/>
                </a:lnTo>
                <a:lnTo>
                  <a:pt x="1571426" y="146049"/>
                </a:lnTo>
                <a:lnTo>
                  <a:pt x="1566824" y="140969"/>
                </a:lnTo>
                <a:lnTo>
                  <a:pt x="1566506" y="139699"/>
                </a:lnTo>
                <a:lnTo>
                  <a:pt x="1326057" y="139699"/>
                </a:lnTo>
                <a:lnTo>
                  <a:pt x="1321536" y="137159"/>
                </a:lnTo>
                <a:lnTo>
                  <a:pt x="1302461" y="137159"/>
                </a:lnTo>
                <a:lnTo>
                  <a:pt x="1297635" y="133349"/>
                </a:lnTo>
                <a:close/>
              </a:path>
              <a:path w="1897379" h="935989">
                <a:moveTo>
                  <a:pt x="246608" y="106679"/>
                </a:moveTo>
                <a:lnTo>
                  <a:pt x="234010" y="110489"/>
                </a:lnTo>
                <a:lnTo>
                  <a:pt x="227926" y="110489"/>
                </a:lnTo>
                <a:lnTo>
                  <a:pt x="231190" y="114299"/>
                </a:lnTo>
                <a:lnTo>
                  <a:pt x="235407" y="118109"/>
                </a:lnTo>
                <a:lnTo>
                  <a:pt x="228155" y="123189"/>
                </a:lnTo>
                <a:lnTo>
                  <a:pt x="230962" y="124459"/>
                </a:lnTo>
                <a:lnTo>
                  <a:pt x="228155" y="128269"/>
                </a:lnTo>
                <a:lnTo>
                  <a:pt x="221615" y="135889"/>
                </a:lnTo>
                <a:lnTo>
                  <a:pt x="227228" y="135889"/>
                </a:lnTo>
                <a:lnTo>
                  <a:pt x="235635" y="137159"/>
                </a:lnTo>
                <a:lnTo>
                  <a:pt x="236093" y="144779"/>
                </a:lnTo>
                <a:lnTo>
                  <a:pt x="240766" y="144779"/>
                </a:lnTo>
                <a:lnTo>
                  <a:pt x="239369" y="142239"/>
                </a:lnTo>
                <a:lnTo>
                  <a:pt x="245452" y="142239"/>
                </a:lnTo>
                <a:lnTo>
                  <a:pt x="244741" y="140969"/>
                </a:lnTo>
                <a:lnTo>
                  <a:pt x="250342" y="140969"/>
                </a:lnTo>
                <a:lnTo>
                  <a:pt x="252679" y="139699"/>
                </a:lnTo>
                <a:lnTo>
                  <a:pt x="252679" y="133349"/>
                </a:lnTo>
                <a:lnTo>
                  <a:pt x="254787" y="132079"/>
                </a:lnTo>
                <a:lnTo>
                  <a:pt x="260388" y="130809"/>
                </a:lnTo>
                <a:lnTo>
                  <a:pt x="257822" y="126999"/>
                </a:lnTo>
                <a:lnTo>
                  <a:pt x="265760" y="125729"/>
                </a:lnTo>
                <a:lnTo>
                  <a:pt x="276733" y="120649"/>
                </a:lnTo>
                <a:lnTo>
                  <a:pt x="280466" y="118109"/>
                </a:lnTo>
                <a:lnTo>
                  <a:pt x="276263" y="116839"/>
                </a:lnTo>
                <a:lnTo>
                  <a:pt x="272059" y="114299"/>
                </a:lnTo>
                <a:lnTo>
                  <a:pt x="258064" y="114299"/>
                </a:lnTo>
                <a:lnTo>
                  <a:pt x="258914" y="113029"/>
                </a:lnTo>
                <a:lnTo>
                  <a:pt x="255485" y="113029"/>
                </a:lnTo>
                <a:lnTo>
                  <a:pt x="248488" y="109219"/>
                </a:lnTo>
                <a:lnTo>
                  <a:pt x="246608" y="106679"/>
                </a:lnTo>
                <a:close/>
              </a:path>
              <a:path w="1897379" h="935989">
                <a:moveTo>
                  <a:pt x="439187" y="140969"/>
                </a:moveTo>
                <a:lnTo>
                  <a:pt x="421297" y="140969"/>
                </a:lnTo>
                <a:lnTo>
                  <a:pt x="429221" y="143509"/>
                </a:lnTo>
                <a:lnTo>
                  <a:pt x="427126" y="144779"/>
                </a:lnTo>
                <a:lnTo>
                  <a:pt x="509562" y="144779"/>
                </a:lnTo>
                <a:lnTo>
                  <a:pt x="510965" y="143509"/>
                </a:lnTo>
                <a:lnTo>
                  <a:pt x="502564" y="143509"/>
                </a:lnTo>
                <a:lnTo>
                  <a:pt x="501335" y="142239"/>
                </a:lnTo>
                <a:lnTo>
                  <a:pt x="441833" y="142239"/>
                </a:lnTo>
                <a:lnTo>
                  <a:pt x="439187" y="140969"/>
                </a:lnTo>
                <a:close/>
              </a:path>
              <a:path w="1897379" h="935989">
                <a:moveTo>
                  <a:pt x="1019035" y="143509"/>
                </a:moveTo>
                <a:lnTo>
                  <a:pt x="1019200" y="144779"/>
                </a:lnTo>
                <a:lnTo>
                  <a:pt x="1022235" y="144779"/>
                </a:lnTo>
                <a:lnTo>
                  <a:pt x="1019035" y="143509"/>
                </a:lnTo>
                <a:close/>
              </a:path>
              <a:path w="1897379" h="935989">
                <a:moveTo>
                  <a:pt x="1027684" y="142239"/>
                </a:moveTo>
                <a:lnTo>
                  <a:pt x="1023785" y="142239"/>
                </a:lnTo>
                <a:lnTo>
                  <a:pt x="1023480" y="143509"/>
                </a:lnTo>
                <a:lnTo>
                  <a:pt x="1022235" y="144779"/>
                </a:lnTo>
                <a:lnTo>
                  <a:pt x="1027684" y="144779"/>
                </a:lnTo>
                <a:lnTo>
                  <a:pt x="1027684" y="142239"/>
                </a:lnTo>
                <a:close/>
              </a:path>
              <a:path w="1897379" h="935989">
                <a:moveTo>
                  <a:pt x="353339" y="123189"/>
                </a:moveTo>
                <a:lnTo>
                  <a:pt x="344919" y="124459"/>
                </a:lnTo>
                <a:lnTo>
                  <a:pt x="346798" y="129539"/>
                </a:lnTo>
                <a:lnTo>
                  <a:pt x="353110" y="132079"/>
                </a:lnTo>
                <a:lnTo>
                  <a:pt x="359410" y="133349"/>
                </a:lnTo>
                <a:lnTo>
                  <a:pt x="358698" y="137159"/>
                </a:lnTo>
                <a:lnTo>
                  <a:pt x="368985" y="143509"/>
                </a:lnTo>
                <a:lnTo>
                  <a:pt x="367334" y="137159"/>
                </a:lnTo>
                <a:lnTo>
                  <a:pt x="379048" y="137159"/>
                </a:lnTo>
                <a:lnTo>
                  <a:pt x="379199" y="130809"/>
                </a:lnTo>
                <a:lnTo>
                  <a:pt x="355206" y="130809"/>
                </a:lnTo>
                <a:lnTo>
                  <a:pt x="353339" y="123189"/>
                </a:lnTo>
                <a:close/>
              </a:path>
              <a:path w="1897379" h="935989">
                <a:moveTo>
                  <a:pt x="510959" y="138429"/>
                </a:moveTo>
                <a:lnTo>
                  <a:pt x="504901" y="138429"/>
                </a:lnTo>
                <a:lnTo>
                  <a:pt x="502564" y="143509"/>
                </a:lnTo>
                <a:lnTo>
                  <a:pt x="510965" y="143509"/>
                </a:lnTo>
                <a:lnTo>
                  <a:pt x="512368" y="142239"/>
                </a:lnTo>
                <a:lnTo>
                  <a:pt x="510959" y="138429"/>
                </a:lnTo>
                <a:close/>
              </a:path>
              <a:path w="1897379" h="935989">
                <a:moveTo>
                  <a:pt x="1168009" y="138851"/>
                </a:moveTo>
                <a:lnTo>
                  <a:pt x="1165148" y="140969"/>
                </a:lnTo>
                <a:lnTo>
                  <a:pt x="1168882" y="143509"/>
                </a:lnTo>
                <a:lnTo>
                  <a:pt x="1170292" y="143509"/>
                </a:lnTo>
                <a:lnTo>
                  <a:pt x="1168009" y="138851"/>
                </a:lnTo>
                <a:close/>
              </a:path>
              <a:path w="1897379" h="935989">
                <a:moveTo>
                  <a:pt x="1297165" y="142239"/>
                </a:moveTo>
                <a:lnTo>
                  <a:pt x="1291501" y="143509"/>
                </a:lnTo>
                <a:lnTo>
                  <a:pt x="1299267" y="143509"/>
                </a:lnTo>
                <a:lnTo>
                  <a:pt x="1297165" y="142239"/>
                </a:lnTo>
                <a:close/>
              </a:path>
              <a:path w="1897379" h="935989">
                <a:moveTo>
                  <a:pt x="1585264" y="135889"/>
                </a:moveTo>
                <a:lnTo>
                  <a:pt x="1582470" y="139699"/>
                </a:lnTo>
                <a:lnTo>
                  <a:pt x="1582381" y="143509"/>
                </a:lnTo>
                <a:lnTo>
                  <a:pt x="1610017" y="143509"/>
                </a:lnTo>
                <a:lnTo>
                  <a:pt x="1610410" y="142239"/>
                </a:lnTo>
                <a:lnTo>
                  <a:pt x="1591894" y="142239"/>
                </a:lnTo>
                <a:lnTo>
                  <a:pt x="1587995" y="139699"/>
                </a:lnTo>
                <a:lnTo>
                  <a:pt x="1585658" y="137159"/>
                </a:lnTo>
                <a:lnTo>
                  <a:pt x="1585264" y="135889"/>
                </a:lnTo>
                <a:close/>
              </a:path>
              <a:path w="1897379" h="935989">
                <a:moveTo>
                  <a:pt x="1618424" y="138429"/>
                </a:moveTo>
                <a:lnTo>
                  <a:pt x="1616798" y="139699"/>
                </a:lnTo>
                <a:lnTo>
                  <a:pt x="1612430" y="139699"/>
                </a:lnTo>
                <a:lnTo>
                  <a:pt x="1610804" y="140969"/>
                </a:lnTo>
                <a:lnTo>
                  <a:pt x="1615465" y="140969"/>
                </a:lnTo>
                <a:lnTo>
                  <a:pt x="1616252" y="143509"/>
                </a:lnTo>
                <a:lnTo>
                  <a:pt x="1681175" y="143509"/>
                </a:lnTo>
                <a:lnTo>
                  <a:pt x="1679854" y="142239"/>
                </a:lnTo>
                <a:lnTo>
                  <a:pt x="1620761" y="142239"/>
                </a:lnTo>
                <a:lnTo>
                  <a:pt x="1618424" y="138429"/>
                </a:lnTo>
                <a:close/>
              </a:path>
              <a:path w="1897379" h="935989">
                <a:moveTo>
                  <a:pt x="392798" y="135889"/>
                </a:moveTo>
                <a:lnTo>
                  <a:pt x="389064" y="137159"/>
                </a:lnTo>
                <a:lnTo>
                  <a:pt x="383806" y="137159"/>
                </a:lnTo>
                <a:lnTo>
                  <a:pt x="382168" y="138429"/>
                </a:lnTo>
                <a:lnTo>
                  <a:pt x="385089" y="139699"/>
                </a:lnTo>
                <a:lnTo>
                  <a:pt x="384162" y="142239"/>
                </a:lnTo>
                <a:lnTo>
                  <a:pt x="398284" y="142239"/>
                </a:lnTo>
                <a:lnTo>
                  <a:pt x="397116" y="139699"/>
                </a:lnTo>
                <a:lnTo>
                  <a:pt x="392798" y="135889"/>
                </a:lnTo>
                <a:close/>
              </a:path>
              <a:path w="1897379" h="935989">
                <a:moveTo>
                  <a:pt x="439737" y="115569"/>
                </a:moveTo>
                <a:lnTo>
                  <a:pt x="426669" y="115569"/>
                </a:lnTo>
                <a:lnTo>
                  <a:pt x="411238" y="129539"/>
                </a:lnTo>
                <a:lnTo>
                  <a:pt x="414515" y="142239"/>
                </a:lnTo>
                <a:lnTo>
                  <a:pt x="421297" y="140969"/>
                </a:lnTo>
                <a:lnTo>
                  <a:pt x="439187" y="140969"/>
                </a:lnTo>
                <a:lnTo>
                  <a:pt x="433895" y="138429"/>
                </a:lnTo>
                <a:lnTo>
                  <a:pt x="431571" y="133349"/>
                </a:lnTo>
                <a:lnTo>
                  <a:pt x="433197" y="130809"/>
                </a:lnTo>
                <a:lnTo>
                  <a:pt x="431571" y="129539"/>
                </a:lnTo>
                <a:lnTo>
                  <a:pt x="429920" y="126999"/>
                </a:lnTo>
                <a:lnTo>
                  <a:pt x="431330" y="124459"/>
                </a:lnTo>
                <a:lnTo>
                  <a:pt x="437400" y="118109"/>
                </a:lnTo>
                <a:lnTo>
                  <a:pt x="439737" y="118109"/>
                </a:lnTo>
                <a:lnTo>
                  <a:pt x="439737" y="115569"/>
                </a:lnTo>
                <a:close/>
              </a:path>
              <a:path w="1897379" h="935989">
                <a:moveTo>
                  <a:pt x="497649" y="133349"/>
                </a:moveTo>
                <a:lnTo>
                  <a:pt x="490181" y="135889"/>
                </a:lnTo>
                <a:lnTo>
                  <a:pt x="441375" y="135889"/>
                </a:lnTo>
                <a:lnTo>
                  <a:pt x="441833" y="142239"/>
                </a:lnTo>
                <a:lnTo>
                  <a:pt x="501335" y="142239"/>
                </a:lnTo>
                <a:lnTo>
                  <a:pt x="497649" y="138429"/>
                </a:lnTo>
                <a:lnTo>
                  <a:pt x="497649" y="133349"/>
                </a:lnTo>
                <a:close/>
              </a:path>
              <a:path w="1897379" h="935989">
                <a:moveTo>
                  <a:pt x="1603006" y="139699"/>
                </a:moveTo>
                <a:lnTo>
                  <a:pt x="1598650" y="139699"/>
                </a:lnTo>
                <a:lnTo>
                  <a:pt x="1597634" y="140969"/>
                </a:lnTo>
                <a:lnTo>
                  <a:pt x="1591894" y="142239"/>
                </a:lnTo>
                <a:lnTo>
                  <a:pt x="1610410" y="142239"/>
                </a:lnTo>
                <a:lnTo>
                  <a:pt x="1610804" y="140969"/>
                </a:lnTo>
                <a:lnTo>
                  <a:pt x="1607058" y="140969"/>
                </a:lnTo>
                <a:lnTo>
                  <a:pt x="1603006" y="139699"/>
                </a:lnTo>
                <a:close/>
              </a:path>
              <a:path w="1897379" h="935989">
                <a:moveTo>
                  <a:pt x="1620815" y="135764"/>
                </a:moveTo>
                <a:lnTo>
                  <a:pt x="1620367" y="135889"/>
                </a:lnTo>
                <a:lnTo>
                  <a:pt x="1624101" y="137159"/>
                </a:lnTo>
                <a:lnTo>
                  <a:pt x="1623796" y="139699"/>
                </a:lnTo>
                <a:lnTo>
                  <a:pt x="1623949" y="140969"/>
                </a:lnTo>
                <a:lnTo>
                  <a:pt x="1620761" y="142239"/>
                </a:lnTo>
                <a:lnTo>
                  <a:pt x="1679854" y="142239"/>
                </a:lnTo>
                <a:lnTo>
                  <a:pt x="1679854" y="140969"/>
                </a:lnTo>
                <a:lnTo>
                  <a:pt x="1653844" y="140969"/>
                </a:lnTo>
                <a:lnTo>
                  <a:pt x="1650885" y="138429"/>
                </a:lnTo>
                <a:lnTo>
                  <a:pt x="1651673" y="135889"/>
                </a:lnTo>
                <a:lnTo>
                  <a:pt x="1620913" y="135889"/>
                </a:lnTo>
                <a:close/>
              </a:path>
              <a:path w="1897379" h="935989">
                <a:moveTo>
                  <a:pt x="275805" y="138429"/>
                </a:moveTo>
                <a:lnTo>
                  <a:pt x="266230" y="138429"/>
                </a:lnTo>
                <a:lnTo>
                  <a:pt x="263969" y="140969"/>
                </a:lnTo>
                <a:lnTo>
                  <a:pt x="267398" y="140969"/>
                </a:lnTo>
                <a:lnTo>
                  <a:pt x="275805" y="138429"/>
                </a:lnTo>
                <a:close/>
              </a:path>
              <a:path w="1897379" h="935989">
                <a:moveTo>
                  <a:pt x="1661325" y="132079"/>
                </a:moveTo>
                <a:lnTo>
                  <a:pt x="1658670" y="133349"/>
                </a:lnTo>
                <a:lnTo>
                  <a:pt x="1659915" y="134619"/>
                </a:lnTo>
                <a:lnTo>
                  <a:pt x="1653844" y="140969"/>
                </a:lnTo>
                <a:lnTo>
                  <a:pt x="1679854" y="140969"/>
                </a:lnTo>
                <a:lnTo>
                  <a:pt x="1677473" y="139699"/>
                </a:lnTo>
                <a:lnTo>
                  <a:pt x="1671358" y="139699"/>
                </a:lnTo>
                <a:lnTo>
                  <a:pt x="1670507" y="137159"/>
                </a:lnTo>
                <a:lnTo>
                  <a:pt x="1677781" y="137159"/>
                </a:lnTo>
                <a:lnTo>
                  <a:pt x="1675333" y="133349"/>
                </a:lnTo>
                <a:lnTo>
                  <a:pt x="1661325" y="132079"/>
                </a:lnTo>
                <a:close/>
              </a:path>
              <a:path w="1897379" h="935989">
                <a:moveTo>
                  <a:pt x="776871" y="87629"/>
                </a:moveTo>
                <a:lnTo>
                  <a:pt x="552996" y="87629"/>
                </a:lnTo>
                <a:lnTo>
                  <a:pt x="557669" y="90169"/>
                </a:lnTo>
                <a:lnTo>
                  <a:pt x="568566" y="91439"/>
                </a:lnTo>
                <a:lnTo>
                  <a:pt x="576046" y="95249"/>
                </a:lnTo>
                <a:lnTo>
                  <a:pt x="581177" y="96519"/>
                </a:lnTo>
                <a:lnTo>
                  <a:pt x="580250" y="101599"/>
                </a:lnTo>
                <a:lnTo>
                  <a:pt x="583819" y="104139"/>
                </a:lnTo>
                <a:lnTo>
                  <a:pt x="592226" y="107949"/>
                </a:lnTo>
                <a:lnTo>
                  <a:pt x="593013" y="111759"/>
                </a:lnTo>
                <a:lnTo>
                  <a:pt x="592696" y="116839"/>
                </a:lnTo>
                <a:lnTo>
                  <a:pt x="597369" y="119379"/>
                </a:lnTo>
                <a:lnTo>
                  <a:pt x="595807" y="121919"/>
                </a:lnTo>
                <a:lnTo>
                  <a:pt x="596430" y="123189"/>
                </a:lnTo>
                <a:lnTo>
                  <a:pt x="602043" y="128269"/>
                </a:lnTo>
                <a:lnTo>
                  <a:pt x="594880" y="130809"/>
                </a:lnTo>
                <a:lnTo>
                  <a:pt x="598309" y="134619"/>
                </a:lnTo>
                <a:lnTo>
                  <a:pt x="594106" y="138429"/>
                </a:lnTo>
                <a:lnTo>
                  <a:pt x="604062" y="139699"/>
                </a:lnTo>
                <a:lnTo>
                  <a:pt x="603288" y="135889"/>
                </a:lnTo>
                <a:lnTo>
                  <a:pt x="769185" y="135889"/>
                </a:lnTo>
                <a:lnTo>
                  <a:pt x="763333" y="133349"/>
                </a:lnTo>
                <a:lnTo>
                  <a:pt x="761771" y="128269"/>
                </a:lnTo>
                <a:lnTo>
                  <a:pt x="758799" y="128269"/>
                </a:lnTo>
                <a:lnTo>
                  <a:pt x="755078" y="123189"/>
                </a:lnTo>
                <a:lnTo>
                  <a:pt x="765670" y="121919"/>
                </a:lnTo>
                <a:lnTo>
                  <a:pt x="760831" y="119379"/>
                </a:lnTo>
                <a:lnTo>
                  <a:pt x="763955" y="116839"/>
                </a:lnTo>
                <a:lnTo>
                  <a:pt x="785901" y="116839"/>
                </a:lnTo>
                <a:lnTo>
                  <a:pt x="777646" y="114299"/>
                </a:lnTo>
                <a:lnTo>
                  <a:pt x="774230" y="110489"/>
                </a:lnTo>
                <a:lnTo>
                  <a:pt x="790921" y="110489"/>
                </a:lnTo>
                <a:lnTo>
                  <a:pt x="791114" y="109219"/>
                </a:lnTo>
                <a:lnTo>
                  <a:pt x="786523" y="109219"/>
                </a:lnTo>
                <a:lnTo>
                  <a:pt x="777646" y="105409"/>
                </a:lnTo>
                <a:lnTo>
                  <a:pt x="781380" y="99059"/>
                </a:lnTo>
                <a:lnTo>
                  <a:pt x="792594" y="99059"/>
                </a:lnTo>
                <a:lnTo>
                  <a:pt x="789025" y="91439"/>
                </a:lnTo>
                <a:lnTo>
                  <a:pt x="783412" y="91439"/>
                </a:lnTo>
                <a:lnTo>
                  <a:pt x="776871" y="90169"/>
                </a:lnTo>
                <a:lnTo>
                  <a:pt x="776871" y="87629"/>
                </a:lnTo>
                <a:close/>
              </a:path>
              <a:path w="1897379" h="935989">
                <a:moveTo>
                  <a:pt x="1339443" y="116839"/>
                </a:moveTo>
                <a:lnTo>
                  <a:pt x="1336484" y="118109"/>
                </a:lnTo>
                <a:lnTo>
                  <a:pt x="1320990" y="119379"/>
                </a:lnTo>
                <a:lnTo>
                  <a:pt x="1317091" y="120649"/>
                </a:lnTo>
                <a:lnTo>
                  <a:pt x="1315466" y="123189"/>
                </a:lnTo>
                <a:lnTo>
                  <a:pt x="1319047" y="126999"/>
                </a:lnTo>
                <a:lnTo>
                  <a:pt x="1317332" y="126999"/>
                </a:lnTo>
                <a:lnTo>
                  <a:pt x="1317332" y="129539"/>
                </a:lnTo>
                <a:lnTo>
                  <a:pt x="1322006" y="132079"/>
                </a:lnTo>
                <a:lnTo>
                  <a:pt x="1326984" y="132079"/>
                </a:lnTo>
                <a:lnTo>
                  <a:pt x="1329004" y="135889"/>
                </a:lnTo>
                <a:lnTo>
                  <a:pt x="1326057" y="139699"/>
                </a:lnTo>
                <a:lnTo>
                  <a:pt x="1566506" y="139699"/>
                </a:lnTo>
                <a:lnTo>
                  <a:pt x="1566189" y="138429"/>
                </a:lnTo>
                <a:lnTo>
                  <a:pt x="1562620" y="134619"/>
                </a:lnTo>
                <a:lnTo>
                  <a:pt x="1560753" y="133349"/>
                </a:lnTo>
                <a:lnTo>
                  <a:pt x="1568712" y="133349"/>
                </a:lnTo>
                <a:lnTo>
                  <a:pt x="1568602" y="130809"/>
                </a:lnTo>
                <a:lnTo>
                  <a:pt x="1564563" y="130809"/>
                </a:lnTo>
                <a:lnTo>
                  <a:pt x="1565338" y="129539"/>
                </a:lnTo>
                <a:lnTo>
                  <a:pt x="1567357" y="128269"/>
                </a:lnTo>
                <a:lnTo>
                  <a:pt x="1440091" y="128269"/>
                </a:lnTo>
                <a:lnTo>
                  <a:pt x="1441958" y="124459"/>
                </a:lnTo>
                <a:lnTo>
                  <a:pt x="1445691" y="120649"/>
                </a:lnTo>
                <a:lnTo>
                  <a:pt x="1448371" y="120649"/>
                </a:lnTo>
                <a:lnTo>
                  <a:pt x="1449095" y="119379"/>
                </a:lnTo>
                <a:lnTo>
                  <a:pt x="1341462" y="119379"/>
                </a:lnTo>
                <a:lnTo>
                  <a:pt x="1339443" y="116839"/>
                </a:lnTo>
                <a:close/>
              </a:path>
              <a:path w="1897379" h="935989">
                <a:moveTo>
                  <a:pt x="1675091" y="138429"/>
                </a:moveTo>
                <a:lnTo>
                  <a:pt x="1671358" y="139699"/>
                </a:lnTo>
                <a:lnTo>
                  <a:pt x="1677473" y="139699"/>
                </a:lnTo>
                <a:lnTo>
                  <a:pt x="1675091" y="138429"/>
                </a:lnTo>
                <a:close/>
              </a:path>
              <a:path w="1897379" h="935989">
                <a:moveTo>
                  <a:pt x="1167803" y="138429"/>
                </a:moveTo>
                <a:lnTo>
                  <a:pt x="1168009" y="138851"/>
                </a:lnTo>
                <a:lnTo>
                  <a:pt x="1168269" y="138658"/>
                </a:lnTo>
                <a:lnTo>
                  <a:pt x="1167803" y="138429"/>
                </a:lnTo>
                <a:close/>
              </a:path>
              <a:path w="1897379" h="935989">
                <a:moveTo>
                  <a:pt x="283972" y="119379"/>
                </a:moveTo>
                <a:lnTo>
                  <a:pt x="279539" y="121919"/>
                </a:lnTo>
                <a:lnTo>
                  <a:pt x="265061" y="126999"/>
                </a:lnTo>
                <a:lnTo>
                  <a:pt x="261785" y="129539"/>
                </a:lnTo>
                <a:lnTo>
                  <a:pt x="263652" y="130809"/>
                </a:lnTo>
                <a:lnTo>
                  <a:pt x="263893" y="132079"/>
                </a:lnTo>
                <a:lnTo>
                  <a:pt x="258279" y="135889"/>
                </a:lnTo>
                <a:lnTo>
                  <a:pt x="261099" y="138429"/>
                </a:lnTo>
                <a:lnTo>
                  <a:pt x="316204" y="138429"/>
                </a:lnTo>
                <a:lnTo>
                  <a:pt x="316003" y="132079"/>
                </a:lnTo>
                <a:lnTo>
                  <a:pt x="299618" y="132079"/>
                </a:lnTo>
                <a:lnTo>
                  <a:pt x="300088" y="130809"/>
                </a:lnTo>
                <a:lnTo>
                  <a:pt x="287248" y="130809"/>
                </a:lnTo>
                <a:lnTo>
                  <a:pt x="280238" y="128269"/>
                </a:lnTo>
                <a:lnTo>
                  <a:pt x="289115" y="126999"/>
                </a:lnTo>
                <a:lnTo>
                  <a:pt x="287248" y="124459"/>
                </a:lnTo>
                <a:lnTo>
                  <a:pt x="283972" y="119379"/>
                </a:lnTo>
                <a:close/>
              </a:path>
              <a:path w="1897379" h="935989">
                <a:moveTo>
                  <a:pt x="379048" y="137159"/>
                </a:moveTo>
                <a:lnTo>
                  <a:pt x="367334" y="137159"/>
                </a:lnTo>
                <a:lnTo>
                  <a:pt x="379018" y="138429"/>
                </a:lnTo>
                <a:lnTo>
                  <a:pt x="379048" y="137159"/>
                </a:lnTo>
                <a:close/>
              </a:path>
              <a:path w="1897379" h="935989">
                <a:moveTo>
                  <a:pt x="1677781" y="137159"/>
                </a:moveTo>
                <a:lnTo>
                  <a:pt x="1674863" y="137159"/>
                </a:lnTo>
                <a:lnTo>
                  <a:pt x="1678597" y="138429"/>
                </a:lnTo>
                <a:lnTo>
                  <a:pt x="1677781" y="137159"/>
                </a:lnTo>
                <a:close/>
              </a:path>
              <a:path w="1897379" h="935989">
                <a:moveTo>
                  <a:pt x="392798" y="111759"/>
                </a:moveTo>
                <a:lnTo>
                  <a:pt x="386257" y="113029"/>
                </a:lnTo>
                <a:lnTo>
                  <a:pt x="384390" y="115569"/>
                </a:lnTo>
                <a:lnTo>
                  <a:pt x="387083" y="116839"/>
                </a:lnTo>
                <a:lnTo>
                  <a:pt x="386384" y="118109"/>
                </a:lnTo>
                <a:lnTo>
                  <a:pt x="382409" y="118109"/>
                </a:lnTo>
                <a:lnTo>
                  <a:pt x="383692" y="119379"/>
                </a:lnTo>
                <a:lnTo>
                  <a:pt x="382993" y="126999"/>
                </a:lnTo>
                <a:lnTo>
                  <a:pt x="384162" y="126999"/>
                </a:lnTo>
                <a:lnTo>
                  <a:pt x="386499" y="130809"/>
                </a:lnTo>
                <a:lnTo>
                  <a:pt x="386257" y="132079"/>
                </a:lnTo>
                <a:lnTo>
                  <a:pt x="386257" y="137159"/>
                </a:lnTo>
                <a:lnTo>
                  <a:pt x="389064" y="137159"/>
                </a:lnTo>
                <a:lnTo>
                  <a:pt x="388594" y="134619"/>
                </a:lnTo>
                <a:lnTo>
                  <a:pt x="390702" y="134619"/>
                </a:lnTo>
                <a:lnTo>
                  <a:pt x="391515" y="133349"/>
                </a:lnTo>
                <a:lnTo>
                  <a:pt x="395490" y="129539"/>
                </a:lnTo>
                <a:lnTo>
                  <a:pt x="395719" y="128269"/>
                </a:lnTo>
                <a:lnTo>
                  <a:pt x="392912" y="128269"/>
                </a:lnTo>
                <a:lnTo>
                  <a:pt x="392214" y="125729"/>
                </a:lnTo>
                <a:lnTo>
                  <a:pt x="404241" y="125729"/>
                </a:lnTo>
                <a:lnTo>
                  <a:pt x="409559" y="118109"/>
                </a:lnTo>
                <a:lnTo>
                  <a:pt x="386384" y="118109"/>
                </a:lnTo>
                <a:lnTo>
                  <a:pt x="384276" y="116839"/>
                </a:lnTo>
                <a:lnTo>
                  <a:pt x="410432" y="116839"/>
                </a:lnTo>
                <a:lnTo>
                  <a:pt x="412178" y="114299"/>
                </a:lnTo>
                <a:lnTo>
                  <a:pt x="400735" y="114299"/>
                </a:lnTo>
                <a:lnTo>
                  <a:pt x="399808" y="113029"/>
                </a:lnTo>
                <a:lnTo>
                  <a:pt x="392798" y="111759"/>
                </a:lnTo>
                <a:close/>
              </a:path>
              <a:path w="1897379" h="935989">
                <a:moveTo>
                  <a:pt x="440436" y="119379"/>
                </a:moveTo>
                <a:lnTo>
                  <a:pt x="433895" y="125729"/>
                </a:lnTo>
                <a:lnTo>
                  <a:pt x="437400" y="129539"/>
                </a:lnTo>
                <a:lnTo>
                  <a:pt x="440207" y="132079"/>
                </a:lnTo>
                <a:lnTo>
                  <a:pt x="433895" y="133349"/>
                </a:lnTo>
                <a:lnTo>
                  <a:pt x="438099" y="137159"/>
                </a:lnTo>
                <a:lnTo>
                  <a:pt x="441375" y="135889"/>
                </a:lnTo>
                <a:lnTo>
                  <a:pt x="490181" y="135889"/>
                </a:lnTo>
                <a:lnTo>
                  <a:pt x="490493" y="134619"/>
                </a:lnTo>
                <a:lnTo>
                  <a:pt x="474535" y="134619"/>
                </a:lnTo>
                <a:lnTo>
                  <a:pt x="471271" y="133349"/>
                </a:lnTo>
                <a:lnTo>
                  <a:pt x="460286" y="133349"/>
                </a:lnTo>
                <a:lnTo>
                  <a:pt x="463321" y="126999"/>
                </a:lnTo>
                <a:lnTo>
                  <a:pt x="462394" y="124459"/>
                </a:lnTo>
                <a:lnTo>
                  <a:pt x="461441" y="123189"/>
                </a:lnTo>
                <a:lnTo>
                  <a:pt x="460057" y="121919"/>
                </a:lnTo>
                <a:lnTo>
                  <a:pt x="459496" y="120649"/>
                </a:lnTo>
                <a:lnTo>
                  <a:pt x="446519" y="120649"/>
                </a:lnTo>
                <a:lnTo>
                  <a:pt x="440436" y="119379"/>
                </a:lnTo>
                <a:close/>
              </a:path>
              <a:path w="1897379" h="935989">
                <a:moveTo>
                  <a:pt x="1308773" y="130809"/>
                </a:moveTo>
                <a:lnTo>
                  <a:pt x="1304251" y="132079"/>
                </a:lnTo>
                <a:lnTo>
                  <a:pt x="1302537" y="132079"/>
                </a:lnTo>
                <a:lnTo>
                  <a:pt x="1300518" y="133349"/>
                </a:lnTo>
                <a:lnTo>
                  <a:pt x="1302080" y="133349"/>
                </a:lnTo>
                <a:lnTo>
                  <a:pt x="1306741" y="135889"/>
                </a:lnTo>
                <a:lnTo>
                  <a:pt x="1302461" y="137159"/>
                </a:lnTo>
                <a:lnTo>
                  <a:pt x="1321536" y="137159"/>
                </a:lnTo>
                <a:lnTo>
                  <a:pt x="1315631" y="132079"/>
                </a:lnTo>
                <a:lnTo>
                  <a:pt x="1308773" y="130809"/>
                </a:lnTo>
                <a:close/>
              </a:path>
              <a:path w="1897379" h="935989">
                <a:moveTo>
                  <a:pt x="1568712" y="133349"/>
                </a:moveTo>
                <a:lnTo>
                  <a:pt x="1562620" y="133349"/>
                </a:lnTo>
                <a:lnTo>
                  <a:pt x="1564957" y="135889"/>
                </a:lnTo>
                <a:lnTo>
                  <a:pt x="1566430" y="135889"/>
                </a:lnTo>
                <a:lnTo>
                  <a:pt x="1568767" y="134619"/>
                </a:lnTo>
                <a:lnTo>
                  <a:pt x="1568712" y="133349"/>
                </a:lnTo>
                <a:close/>
              </a:path>
              <a:path w="1897379" h="935989">
                <a:moveTo>
                  <a:pt x="1649488" y="133349"/>
                </a:moveTo>
                <a:lnTo>
                  <a:pt x="1622399" y="133349"/>
                </a:lnTo>
                <a:lnTo>
                  <a:pt x="1624888" y="134619"/>
                </a:lnTo>
                <a:lnTo>
                  <a:pt x="1621021" y="135706"/>
                </a:lnTo>
                <a:lnTo>
                  <a:pt x="1620913" y="135889"/>
                </a:lnTo>
                <a:lnTo>
                  <a:pt x="1655394" y="135889"/>
                </a:lnTo>
                <a:lnTo>
                  <a:pt x="1655394" y="134619"/>
                </a:lnTo>
                <a:lnTo>
                  <a:pt x="1650263" y="134619"/>
                </a:lnTo>
                <a:lnTo>
                  <a:pt x="1649488" y="133349"/>
                </a:lnTo>
                <a:close/>
              </a:path>
              <a:path w="1897379" h="935989">
                <a:moveTo>
                  <a:pt x="1650580" y="130809"/>
                </a:moveTo>
                <a:lnTo>
                  <a:pt x="1621701" y="130809"/>
                </a:lnTo>
                <a:lnTo>
                  <a:pt x="1617954" y="132079"/>
                </a:lnTo>
                <a:lnTo>
                  <a:pt x="1620815" y="135764"/>
                </a:lnTo>
                <a:lnTo>
                  <a:pt x="1621021" y="135706"/>
                </a:lnTo>
                <a:lnTo>
                  <a:pt x="1622399" y="133349"/>
                </a:lnTo>
                <a:lnTo>
                  <a:pt x="1649488" y="133349"/>
                </a:lnTo>
                <a:lnTo>
                  <a:pt x="1648714" y="132079"/>
                </a:lnTo>
                <a:lnTo>
                  <a:pt x="1650580" y="130809"/>
                </a:lnTo>
                <a:close/>
              </a:path>
              <a:path w="1897379" h="935989">
                <a:moveTo>
                  <a:pt x="482473" y="126999"/>
                </a:moveTo>
                <a:lnTo>
                  <a:pt x="477342" y="126999"/>
                </a:lnTo>
                <a:lnTo>
                  <a:pt x="473608" y="129539"/>
                </a:lnTo>
                <a:lnTo>
                  <a:pt x="474535" y="134619"/>
                </a:lnTo>
                <a:lnTo>
                  <a:pt x="490493" y="134619"/>
                </a:lnTo>
                <a:lnTo>
                  <a:pt x="492048" y="128269"/>
                </a:lnTo>
                <a:lnTo>
                  <a:pt x="482473" y="126999"/>
                </a:lnTo>
                <a:close/>
              </a:path>
              <a:path w="1897379" h="935989">
                <a:moveTo>
                  <a:pt x="1172311" y="120649"/>
                </a:moveTo>
                <a:lnTo>
                  <a:pt x="1172629" y="124459"/>
                </a:lnTo>
                <a:lnTo>
                  <a:pt x="1171676" y="125729"/>
                </a:lnTo>
                <a:lnTo>
                  <a:pt x="1165783" y="125729"/>
                </a:lnTo>
                <a:lnTo>
                  <a:pt x="1170139" y="126999"/>
                </a:lnTo>
                <a:lnTo>
                  <a:pt x="1170749" y="130809"/>
                </a:lnTo>
                <a:lnTo>
                  <a:pt x="1167406" y="130809"/>
                </a:lnTo>
                <a:lnTo>
                  <a:pt x="1167168" y="134619"/>
                </a:lnTo>
                <a:lnTo>
                  <a:pt x="1182039" y="134619"/>
                </a:lnTo>
                <a:lnTo>
                  <a:pt x="1180871" y="132079"/>
                </a:lnTo>
                <a:lnTo>
                  <a:pt x="1182741" y="130809"/>
                </a:lnTo>
                <a:lnTo>
                  <a:pt x="1170749" y="130809"/>
                </a:lnTo>
                <a:lnTo>
                  <a:pt x="1167485" y="129539"/>
                </a:lnTo>
                <a:lnTo>
                  <a:pt x="1184611" y="129539"/>
                </a:lnTo>
                <a:lnTo>
                  <a:pt x="1188351" y="126999"/>
                </a:lnTo>
                <a:lnTo>
                  <a:pt x="1185075" y="125729"/>
                </a:lnTo>
                <a:lnTo>
                  <a:pt x="1188815" y="123189"/>
                </a:lnTo>
                <a:lnTo>
                  <a:pt x="1177455" y="123189"/>
                </a:lnTo>
                <a:lnTo>
                  <a:pt x="1172311" y="120649"/>
                </a:lnTo>
                <a:close/>
              </a:path>
              <a:path w="1897379" h="935989">
                <a:moveTo>
                  <a:pt x="1655394" y="133349"/>
                </a:moveTo>
                <a:lnTo>
                  <a:pt x="1650263" y="134619"/>
                </a:lnTo>
                <a:lnTo>
                  <a:pt x="1655394" y="134619"/>
                </a:lnTo>
                <a:lnTo>
                  <a:pt x="1655394" y="133349"/>
                </a:lnTo>
                <a:close/>
              </a:path>
              <a:path w="1897379" h="935989">
                <a:moveTo>
                  <a:pt x="470331" y="128269"/>
                </a:moveTo>
                <a:lnTo>
                  <a:pt x="464032" y="133349"/>
                </a:lnTo>
                <a:lnTo>
                  <a:pt x="471271" y="133349"/>
                </a:lnTo>
                <a:lnTo>
                  <a:pt x="470331" y="128269"/>
                </a:lnTo>
                <a:close/>
              </a:path>
              <a:path w="1897379" h="935989">
                <a:moveTo>
                  <a:pt x="766597" y="123189"/>
                </a:moveTo>
                <a:lnTo>
                  <a:pt x="758799" y="128269"/>
                </a:lnTo>
                <a:lnTo>
                  <a:pt x="761771" y="128269"/>
                </a:lnTo>
                <a:lnTo>
                  <a:pt x="766279" y="129539"/>
                </a:lnTo>
                <a:lnTo>
                  <a:pt x="774382" y="133349"/>
                </a:lnTo>
                <a:lnTo>
                  <a:pt x="775322" y="128269"/>
                </a:lnTo>
                <a:lnTo>
                  <a:pt x="775322" y="124459"/>
                </a:lnTo>
                <a:lnTo>
                  <a:pt x="766597" y="123189"/>
                </a:lnTo>
                <a:close/>
              </a:path>
              <a:path w="1897379" h="935989">
                <a:moveTo>
                  <a:pt x="304761" y="128269"/>
                </a:moveTo>
                <a:lnTo>
                  <a:pt x="299618" y="132079"/>
                </a:lnTo>
                <a:lnTo>
                  <a:pt x="307555" y="132079"/>
                </a:lnTo>
                <a:lnTo>
                  <a:pt x="304761" y="128269"/>
                </a:lnTo>
                <a:close/>
              </a:path>
              <a:path w="1897379" h="935989">
                <a:moveTo>
                  <a:pt x="304761" y="123189"/>
                </a:moveTo>
                <a:lnTo>
                  <a:pt x="303822" y="126999"/>
                </a:lnTo>
                <a:lnTo>
                  <a:pt x="308965" y="126999"/>
                </a:lnTo>
                <a:lnTo>
                  <a:pt x="307555" y="132079"/>
                </a:lnTo>
                <a:lnTo>
                  <a:pt x="316003" y="132079"/>
                </a:lnTo>
                <a:lnTo>
                  <a:pt x="315963" y="130809"/>
                </a:lnTo>
                <a:lnTo>
                  <a:pt x="312229" y="125729"/>
                </a:lnTo>
                <a:lnTo>
                  <a:pt x="304761" y="123189"/>
                </a:lnTo>
                <a:close/>
              </a:path>
              <a:path w="1897379" h="935989">
                <a:moveTo>
                  <a:pt x="1305572" y="129539"/>
                </a:moveTo>
                <a:lnTo>
                  <a:pt x="1299819" y="129539"/>
                </a:lnTo>
                <a:lnTo>
                  <a:pt x="1297406" y="132079"/>
                </a:lnTo>
                <a:lnTo>
                  <a:pt x="1304251" y="132079"/>
                </a:lnTo>
                <a:lnTo>
                  <a:pt x="1305572" y="129539"/>
                </a:lnTo>
                <a:close/>
              </a:path>
              <a:path w="1897379" h="935989">
                <a:moveTo>
                  <a:pt x="1657896" y="130809"/>
                </a:moveTo>
                <a:lnTo>
                  <a:pt x="1650580" y="130809"/>
                </a:lnTo>
                <a:lnTo>
                  <a:pt x="1654314" y="132079"/>
                </a:lnTo>
                <a:lnTo>
                  <a:pt x="1657578" y="132079"/>
                </a:lnTo>
                <a:lnTo>
                  <a:pt x="1657896" y="130809"/>
                </a:lnTo>
                <a:close/>
              </a:path>
              <a:path w="1897379" h="935989">
                <a:moveTo>
                  <a:pt x="296824" y="124459"/>
                </a:moveTo>
                <a:lnTo>
                  <a:pt x="287477" y="124459"/>
                </a:lnTo>
                <a:lnTo>
                  <a:pt x="290042" y="128269"/>
                </a:lnTo>
                <a:lnTo>
                  <a:pt x="287248" y="130809"/>
                </a:lnTo>
                <a:lnTo>
                  <a:pt x="300088" y="130809"/>
                </a:lnTo>
                <a:lnTo>
                  <a:pt x="301028" y="126999"/>
                </a:lnTo>
                <a:lnTo>
                  <a:pt x="296824" y="124459"/>
                </a:lnTo>
                <a:close/>
              </a:path>
              <a:path w="1897379" h="935989">
                <a:moveTo>
                  <a:pt x="374357" y="110489"/>
                </a:moveTo>
                <a:lnTo>
                  <a:pt x="362445" y="113029"/>
                </a:lnTo>
                <a:lnTo>
                  <a:pt x="365950" y="115569"/>
                </a:lnTo>
                <a:lnTo>
                  <a:pt x="369443" y="116839"/>
                </a:lnTo>
                <a:lnTo>
                  <a:pt x="366179" y="118109"/>
                </a:lnTo>
                <a:lnTo>
                  <a:pt x="364070" y="118109"/>
                </a:lnTo>
                <a:lnTo>
                  <a:pt x="355206" y="130809"/>
                </a:lnTo>
                <a:lnTo>
                  <a:pt x="379199" y="130809"/>
                </a:lnTo>
                <a:lnTo>
                  <a:pt x="379229" y="129539"/>
                </a:lnTo>
                <a:lnTo>
                  <a:pt x="376682" y="129539"/>
                </a:lnTo>
                <a:lnTo>
                  <a:pt x="376125" y="125729"/>
                </a:lnTo>
                <a:lnTo>
                  <a:pt x="371309" y="125729"/>
                </a:lnTo>
                <a:lnTo>
                  <a:pt x="368046" y="121919"/>
                </a:lnTo>
                <a:lnTo>
                  <a:pt x="374815" y="120649"/>
                </a:lnTo>
                <a:lnTo>
                  <a:pt x="378079" y="115569"/>
                </a:lnTo>
                <a:lnTo>
                  <a:pt x="371081" y="115569"/>
                </a:lnTo>
                <a:lnTo>
                  <a:pt x="374357" y="110489"/>
                </a:lnTo>
                <a:close/>
              </a:path>
              <a:path w="1897379" h="935989">
                <a:moveTo>
                  <a:pt x="1632280" y="126999"/>
                </a:moveTo>
                <a:lnTo>
                  <a:pt x="1627924" y="126999"/>
                </a:lnTo>
                <a:lnTo>
                  <a:pt x="1627924" y="128269"/>
                </a:lnTo>
                <a:lnTo>
                  <a:pt x="1629943" y="130809"/>
                </a:lnTo>
                <a:lnTo>
                  <a:pt x="1655800" y="130809"/>
                </a:lnTo>
                <a:lnTo>
                  <a:pt x="1649577" y="129539"/>
                </a:lnTo>
                <a:lnTo>
                  <a:pt x="1642008" y="128269"/>
                </a:lnTo>
                <a:lnTo>
                  <a:pt x="1634070" y="128269"/>
                </a:lnTo>
                <a:lnTo>
                  <a:pt x="1632280" y="126999"/>
                </a:lnTo>
                <a:close/>
              </a:path>
              <a:path w="1897379" h="935989">
                <a:moveTo>
                  <a:pt x="381114" y="121919"/>
                </a:moveTo>
                <a:lnTo>
                  <a:pt x="375513" y="121919"/>
                </a:lnTo>
                <a:lnTo>
                  <a:pt x="378320" y="126999"/>
                </a:lnTo>
                <a:lnTo>
                  <a:pt x="376682" y="129539"/>
                </a:lnTo>
                <a:lnTo>
                  <a:pt x="379229" y="129539"/>
                </a:lnTo>
                <a:lnTo>
                  <a:pt x="379260" y="128269"/>
                </a:lnTo>
                <a:lnTo>
                  <a:pt x="381114" y="121919"/>
                </a:lnTo>
                <a:close/>
              </a:path>
              <a:path w="1897379" h="935989">
                <a:moveTo>
                  <a:pt x="404241" y="125729"/>
                </a:moveTo>
                <a:lnTo>
                  <a:pt x="392214" y="125729"/>
                </a:lnTo>
                <a:lnTo>
                  <a:pt x="397116" y="126999"/>
                </a:lnTo>
                <a:lnTo>
                  <a:pt x="401447" y="128269"/>
                </a:lnTo>
                <a:lnTo>
                  <a:pt x="404241" y="125729"/>
                </a:lnTo>
                <a:close/>
              </a:path>
              <a:path w="1897379" h="935989">
                <a:moveTo>
                  <a:pt x="462851" y="114299"/>
                </a:moveTo>
                <a:lnTo>
                  <a:pt x="460057" y="120649"/>
                </a:lnTo>
                <a:lnTo>
                  <a:pt x="464489" y="120649"/>
                </a:lnTo>
                <a:lnTo>
                  <a:pt x="464959" y="126999"/>
                </a:lnTo>
                <a:lnTo>
                  <a:pt x="469404" y="128269"/>
                </a:lnTo>
                <a:lnTo>
                  <a:pt x="475932" y="124459"/>
                </a:lnTo>
                <a:lnTo>
                  <a:pt x="485279" y="124459"/>
                </a:lnTo>
                <a:lnTo>
                  <a:pt x="485279" y="121919"/>
                </a:lnTo>
                <a:lnTo>
                  <a:pt x="477916" y="118109"/>
                </a:lnTo>
                <a:lnTo>
                  <a:pt x="468464" y="118109"/>
                </a:lnTo>
                <a:lnTo>
                  <a:pt x="462851" y="114299"/>
                </a:lnTo>
                <a:close/>
              </a:path>
              <a:path w="1897379" h="935989">
                <a:moveTo>
                  <a:pt x="1311021" y="123189"/>
                </a:moveTo>
                <a:lnTo>
                  <a:pt x="1305318" y="125729"/>
                </a:lnTo>
                <a:lnTo>
                  <a:pt x="1309776" y="128269"/>
                </a:lnTo>
                <a:lnTo>
                  <a:pt x="1311643" y="128269"/>
                </a:lnTo>
                <a:lnTo>
                  <a:pt x="1311021" y="123189"/>
                </a:lnTo>
                <a:close/>
              </a:path>
              <a:path w="1897379" h="935989">
                <a:moveTo>
                  <a:pt x="1459166" y="119379"/>
                </a:moveTo>
                <a:lnTo>
                  <a:pt x="1459166" y="121919"/>
                </a:lnTo>
                <a:lnTo>
                  <a:pt x="1453007" y="123189"/>
                </a:lnTo>
                <a:lnTo>
                  <a:pt x="1446022" y="124459"/>
                </a:lnTo>
                <a:lnTo>
                  <a:pt x="1444917" y="124459"/>
                </a:lnTo>
                <a:lnTo>
                  <a:pt x="1440091" y="128269"/>
                </a:lnTo>
                <a:lnTo>
                  <a:pt x="1567357" y="128269"/>
                </a:lnTo>
                <a:lnTo>
                  <a:pt x="1565687" y="126999"/>
                </a:lnTo>
                <a:lnTo>
                  <a:pt x="1530692" y="126999"/>
                </a:lnTo>
                <a:lnTo>
                  <a:pt x="1526343" y="125729"/>
                </a:lnTo>
                <a:lnTo>
                  <a:pt x="1516837" y="125729"/>
                </a:lnTo>
                <a:lnTo>
                  <a:pt x="1510157" y="124459"/>
                </a:lnTo>
                <a:lnTo>
                  <a:pt x="1509610" y="123189"/>
                </a:lnTo>
                <a:lnTo>
                  <a:pt x="1481582" y="123189"/>
                </a:lnTo>
                <a:lnTo>
                  <a:pt x="1482411" y="120649"/>
                </a:lnTo>
                <a:lnTo>
                  <a:pt x="1465783" y="120649"/>
                </a:lnTo>
                <a:lnTo>
                  <a:pt x="1459166" y="119379"/>
                </a:lnTo>
                <a:close/>
              </a:path>
              <a:path w="1897379" h="935989">
                <a:moveTo>
                  <a:pt x="336905" y="120649"/>
                </a:moveTo>
                <a:lnTo>
                  <a:pt x="325310" y="120649"/>
                </a:lnTo>
                <a:lnTo>
                  <a:pt x="325583" y="120973"/>
                </a:lnTo>
                <a:lnTo>
                  <a:pt x="330669" y="123189"/>
                </a:lnTo>
                <a:lnTo>
                  <a:pt x="330669" y="126999"/>
                </a:lnTo>
                <a:lnTo>
                  <a:pt x="331381" y="126999"/>
                </a:lnTo>
                <a:lnTo>
                  <a:pt x="336042" y="121919"/>
                </a:lnTo>
                <a:lnTo>
                  <a:pt x="336905" y="120649"/>
                </a:lnTo>
                <a:close/>
              </a:path>
              <a:path w="1897379" h="935989">
                <a:moveTo>
                  <a:pt x="485279" y="124459"/>
                </a:moveTo>
                <a:lnTo>
                  <a:pt x="475932" y="124459"/>
                </a:lnTo>
                <a:lnTo>
                  <a:pt x="485279" y="126999"/>
                </a:lnTo>
                <a:lnTo>
                  <a:pt x="485279" y="124459"/>
                </a:lnTo>
                <a:close/>
              </a:path>
              <a:path w="1897379" h="935989">
                <a:moveTo>
                  <a:pt x="1271320" y="125729"/>
                </a:moveTo>
                <a:lnTo>
                  <a:pt x="1267739" y="126999"/>
                </a:lnTo>
                <a:lnTo>
                  <a:pt x="1275930" y="126999"/>
                </a:lnTo>
                <a:lnTo>
                  <a:pt x="1271320" y="125729"/>
                </a:lnTo>
                <a:close/>
              </a:path>
              <a:path w="1897379" h="935989">
                <a:moveTo>
                  <a:pt x="1530692" y="124459"/>
                </a:moveTo>
                <a:lnTo>
                  <a:pt x="1530692" y="126999"/>
                </a:lnTo>
                <a:lnTo>
                  <a:pt x="1535684" y="126999"/>
                </a:lnTo>
                <a:lnTo>
                  <a:pt x="1534744" y="125729"/>
                </a:lnTo>
                <a:lnTo>
                  <a:pt x="1530692" y="124459"/>
                </a:lnTo>
                <a:close/>
              </a:path>
              <a:path w="1897379" h="935989">
                <a:moveTo>
                  <a:pt x="1565960" y="123189"/>
                </a:moveTo>
                <a:lnTo>
                  <a:pt x="1535988" y="123189"/>
                </a:lnTo>
                <a:lnTo>
                  <a:pt x="1535684" y="126999"/>
                </a:lnTo>
                <a:lnTo>
                  <a:pt x="1565687" y="126999"/>
                </a:lnTo>
                <a:lnTo>
                  <a:pt x="1564017" y="125729"/>
                </a:lnTo>
                <a:lnTo>
                  <a:pt x="1566506" y="124459"/>
                </a:lnTo>
                <a:lnTo>
                  <a:pt x="1565960" y="123189"/>
                </a:lnTo>
                <a:close/>
              </a:path>
              <a:path w="1897379" h="935989">
                <a:moveTo>
                  <a:pt x="375754" y="123189"/>
                </a:moveTo>
                <a:lnTo>
                  <a:pt x="371309" y="125729"/>
                </a:lnTo>
                <a:lnTo>
                  <a:pt x="376125" y="125729"/>
                </a:lnTo>
                <a:lnTo>
                  <a:pt x="375754" y="123189"/>
                </a:lnTo>
                <a:close/>
              </a:path>
              <a:path w="1897379" h="935989">
                <a:moveTo>
                  <a:pt x="1518475" y="123189"/>
                </a:moveTo>
                <a:lnTo>
                  <a:pt x="1517154" y="123189"/>
                </a:lnTo>
                <a:lnTo>
                  <a:pt x="1516837" y="125729"/>
                </a:lnTo>
                <a:lnTo>
                  <a:pt x="1520024" y="125729"/>
                </a:lnTo>
                <a:lnTo>
                  <a:pt x="1518475" y="123189"/>
                </a:lnTo>
                <a:close/>
              </a:path>
              <a:path w="1897379" h="935989">
                <a:moveTo>
                  <a:pt x="1521993" y="124459"/>
                </a:moveTo>
                <a:lnTo>
                  <a:pt x="1520024" y="125729"/>
                </a:lnTo>
                <a:lnTo>
                  <a:pt x="1526343" y="125729"/>
                </a:lnTo>
                <a:lnTo>
                  <a:pt x="1521993" y="124459"/>
                </a:lnTo>
                <a:close/>
              </a:path>
              <a:path w="1897379" h="935989">
                <a:moveTo>
                  <a:pt x="1267739" y="120649"/>
                </a:moveTo>
                <a:lnTo>
                  <a:pt x="1260589" y="120649"/>
                </a:lnTo>
                <a:lnTo>
                  <a:pt x="1260081" y="124459"/>
                </a:lnTo>
                <a:lnTo>
                  <a:pt x="1269301" y="124459"/>
                </a:lnTo>
                <a:lnTo>
                  <a:pt x="1270546" y="121919"/>
                </a:lnTo>
                <a:lnTo>
                  <a:pt x="1267739" y="120649"/>
                </a:lnTo>
                <a:close/>
              </a:path>
              <a:path w="1897379" h="935989">
                <a:moveTo>
                  <a:pt x="1630959" y="115569"/>
                </a:moveTo>
                <a:lnTo>
                  <a:pt x="1626463" y="119379"/>
                </a:lnTo>
                <a:lnTo>
                  <a:pt x="1627251" y="120973"/>
                </a:lnTo>
                <a:lnTo>
                  <a:pt x="1628470" y="123189"/>
                </a:lnTo>
                <a:lnTo>
                  <a:pt x="1639824" y="124459"/>
                </a:lnTo>
                <a:lnTo>
                  <a:pt x="1645437" y="123189"/>
                </a:lnTo>
                <a:lnTo>
                  <a:pt x="1640611" y="118109"/>
                </a:lnTo>
                <a:lnTo>
                  <a:pt x="1630959" y="115569"/>
                </a:lnTo>
                <a:close/>
              </a:path>
              <a:path w="1897379" h="935989">
                <a:moveTo>
                  <a:pt x="325127" y="120774"/>
                </a:moveTo>
                <a:lnTo>
                  <a:pt x="321576" y="123189"/>
                </a:lnTo>
                <a:lnTo>
                  <a:pt x="327454" y="123189"/>
                </a:lnTo>
                <a:lnTo>
                  <a:pt x="325583" y="120973"/>
                </a:lnTo>
                <a:lnTo>
                  <a:pt x="325127" y="120774"/>
                </a:lnTo>
                <a:close/>
              </a:path>
              <a:path w="1897379" h="935989">
                <a:moveTo>
                  <a:pt x="785901" y="116839"/>
                </a:moveTo>
                <a:lnTo>
                  <a:pt x="763955" y="116839"/>
                </a:lnTo>
                <a:lnTo>
                  <a:pt x="770648" y="123189"/>
                </a:lnTo>
                <a:lnTo>
                  <a:pt x="777494" y="120649"/>
                </a:lnTo>
                <a:lnTo>
                  <a:pt x="781462" y="120649"/>
                </a:lnTo>
                <a:lnTo>
                  <a:pt x="785901" y="116839"/>
                </a:lnTo>
                <a:close/>
              </a:path>
              <a:path w="1897379" h="935989">
                <a:moveTo>
                  <a:pt x="1190371" y="118109"/>
                </a:moveTo>
                <a:lnTo>
                  <a:pt x="1176820" y="118109"/>
                </a:lnTo>
                <a:lnTo>
                  <a:pt x="1177455" y="123189"/>
                </a:lnTo>
                <a:lnTo>
                  <a:pt x="1188815" y="123189"/>
                </a:lnTo>
                <a:lnTo>
                  <a:pt x="1192555" y="120649"/>
                </a:lnTo>
                <a:lnTo>
                  <a:pt x="1190371" y="118109"/>
                </a:lnTo>
                <a:close/>
              </a:path>
              <a:path w="1897379" h="935989">
                <a:moveTo>
                  <a:pt x="1501051" y="118109"/>
                </a:moveTo>
                <a:lnTo>
                  <a:pt x="1493570" y="118109"/>
                </a:lnTo>
                <a:lnTo>
                  <a:pt x="1485239" y="119379"/>
                </a:lnTo>
                <a:lnTo>
                  <a:pt x="1482902" y="120649"/>
                </a:lnTo>
                <a:lnTo>
                  <a:pt x="1485163" y="123189"/>
                </a:lnTo>
                <a:lnTo>
                  <a:pt x="1509610" y="123189"/>
                </a:lnTo>
                <a:lnTo>
                  <a:pt x="1509064" y="121919"/>
                </a:lnTo>
                <a:lnTo>
                  <a:pt x="1510766" y="120649"/>
                </a:lnTo>
                <a:lnTo>
                  <a:pt x="1512785" y="120649"/>
                </a:lnTo>
                <a:lnTo>
                  <a:pt x="1510690" y="119379"/>
                </a:lnTo>
                <a:lnTo>
                  <a:pt x="1503375" y="119379"/>
                </a:lnTo>
                <a:lnTo>
                  <a:pt x="1501051" y="118109"/>
                </a:lnTo>
                <a:close/>
              </a:path>
              <a:path w="1897379" h="935989">
                <a:moveTo>
                  <a:pt x="1542211" y="115569"/>
                </a:moveTo>
                <a:lnTo>
                  <a:pt x="1539887" y="115569"/>
                </a:lnTo>
                <a:lnTo>
                  <a:pt x="1540268" y="119379"/>
                </a:lnTo>
                <a:lnTo>
                  <a:pt x="1534972" y="119379"/>
                </a:lnTo>
                <a:lnTo>
                  <a:pt x="1536839" y="123189"/>
                </a:lnTo>
                <a:lnTo>
                  <a:pt x="1562531" y="123189"/>
                </a:lnTo>
                <a:lnTo>
                  <a:pt x="1560753" y="121919"/>
                </a:lnTo>
                <a:lnTo>
                  <a:pt x="1551330" y="121919"/>
                </a:lnTo>
                <a:lnTo>
                  <a:pt x="1551717" y="120649"/>
                </a:lnTo>
                <a:lnTo>
                  <a:pt x="1549146" y="120649"/>
                </a:lnTo>
                <a:lnTo>
                  <a:pt x="1545723" y="119379"/>
                </a:lnTo>
                <a:lnTo>
                  <a:pt x="1540268" y="119379"/>
                </a:lnTo>
                <a:lnTo>
                  <a:pt x="1536839" y="118109"/>
                </a:lnTo>
                <a:lnTo>
                  <a:pt x="1542300" y="118109"/>
                </a:lnTo>
                <a:lnTo>
                  <a:pt x="1542211" y="115569"/>
                </a:lnTo>
                <a:close/>
              </a:path>
              <a:path w="1897379" h="935989">
                <a:moveTo>
                  <a:pt x="359638" y="113029"/>
                </a:moveTo>
                <a:lnTo>
                  <a:pt x="350583" y="116839"/>
                </a:lnTo>
                <a:lnTo>
                  <a:pt x="356374" y="121919"/>
                </a:lnTo>
                <a:lnTo>
                  <a:pt x="364070" y="118109"/>
                </a:lnTo>
                <a:lnTo>
                  <a:pt x="366179" y="118109"/>
                </a:lnTo>
                <a:lnTo>
                  <a:pt x="359638" y="113029"/>
                </a:lnTo>
                <a:close/>
              </a:path>
              <a:path w="1897379" h="935989">
                <a:moveTo>
                  <a:pt x="781462" y="120649"/>
                </a:moveTo>
                <a:lnTo>
                  <a:pt x="777494" y="120649"/>
                </a:lnTo>
                <a:lnTo>
                  <a:pt x="779983" y="121919"/>
                </a:lnTo>
                <a:lnTo>
                  <a:pt x="781462" y="120649"/>
                </a:lnTo>
                <a:close/>
              </a:path>
              <a:path w="1897379" h="935989">
                <a:moveTo>
                  <a:pt x="1448371" y="120649"/>
                </a:moveTo>
                <a:lnTo>
                  <a:pt x="1445691" y="120649"/>
                </a:lnTo>
                <a:lnTo>
                  <a:pt x="1447647" y="121919"/>
                </a:lnTo>
                <a:lnTo>
                  <a:pt x="1448371" y="120649"/>
                </a:lnTo>
                <a:close/>
              </a:path>
              <a:path w="1897379" h="935989">
                <a:moveTo>
                  <a:pt x="1553349" y="119379"/>
                </a:moveTo>
                <a:lnTo>
                  <a:pt x="1553972" y="121919"/>
                </a:lnTo>
                <a:lnTo>
                  <a:pt x="1560753" y="121919"/>
                </a:lnTo>
                <a:lnTo>
                  <a:pt x="1560588" y="120649"/>
                </a:lnTo>
                <a:lnTo>
                  <a:pt x="1553349" y="119379"/>
                </a:lnTo>
                <a:close/>
              </a:path>
              <a:path w="1897379" h="935989">
                <a:moveTo>
                  <a:pt x="325310" y="120649"/>
                </a:moveTo>
                <a:lnTo>
                  <a:pt x="325127" y="120774"/>
                </a:lnTo>
                <a:lnTo>
                  <a:pt x="325583" y="120973"/>
                </a:lnTo>
                <a:lnTo>
                  <a:pt x="325310" y="120649"/>
                </a:lnTo>
                <a:close/>
              </a:path>
              <a:path w="1897379" h="935989">
                <a:moveTo>
                  <a:pt x="330212" y="115569"/>
                </a:moveTo>
                <a:lnTo>
                  <a:pt x="323443" y="118109"/>
                </a:lnTo>
                <a:lnTo>
                  <a:pt x="324840" y="120649"/>
                </a:lnTo>
                <a:lnTo>
                  <a:pt x="325127" y="120774"/>
                </a:lnTo>
                <a:lnTo>
                  <a:pt x="325310" y="120649"/>
                </a:lnTo>
                <a:lnTo>
                  <a:pt x="336905" y="120649"/>
                </a:lnTo>
                <a:lnTo>
                  <a:pt x="338632" y="118109"/>
                </a:lnTo>
                <a:lnTo>
                  <a:pt x="330212" y="115569"/>
                </a:lnTo>
                <a:close/>
              </a:path>
              <a:path w="1897379" h="935989">
                <a:moveTo>
                  <a:pt x="457250" y="115569"/>
                </a:moveTo>
                <a:lnTo>
                  <a:pt x="450240" y="116839"/>
                </a:lnTo>
                <a:lnTo>
                  <a:pt x="446519" y="120649"/>
                </a:lnTo>
                <a:lnTo>
                  <a:pt x="459496" y="120649"/>
                </a:lnTo>
                <a:lnTo>
                  <a:pt x="457250" y="115569"/>
                </a:lnTo>
                <a:close/>
              </a:path>
              <a:path w="1897379" h="935989">
                <a:moveTo>
                  <a:pt x="1474419" y="118109"/>
                </a:moveTo>
                <a:lnTo>
                  <a:pt x="1465541" y="118109"/>
                </a:lnTo>
                <a:lnTo>
                  <a:pt x="1465783" y="120649"/>
                </a:lnTo>
                <a:lnTo>
                  <a:pt x="1482411" y="120649"/>
                </a:lnTo>
                <a:lnTo>
                  <a:pt x="1482826" y="119379"/>
                </a:lnTo>
                <a:lnTo>
                  <a:pt x="1475587" y="119379"/>
                </a:lnTo>
                <a:lnTo>
                  <a:pt x="1474419" y="118109"/>
                </a:lnTo>
                <a:close/>
              </a:path>
              <a:path w="1897379" h="935989">
                <a:moveTo>
                  <a:pt x="1552105" y="119379"/>
                </a:moveTo>
                <a:lnTo>
                  <a:pt x="1549146" y="120649"/>
                </a:lnTo>
                <a:lnTo>
                  <a:pt x="1551717" y="120649"/>
                </a:lnTo>
                <a:lnTo>
                  <a:pt x="1552105" y="119379"/>
                </a:lnTo>
                <a:close/>
              </a:path>
              <a:path w="1897379" h="935989">
                <a:moveTo>
                  <a:pt x="439737" y="118109"/>
                </a:moveTo>
                <a:lnTo>
                  <a:pt x="437400" y="118109"/>
                </a:lnTo>
                <a:lnTo>
                  <a:pt x="439737" y="119379"/>
                </a:lnTo>
                <a:lnTo>
                  <a:pt x="439737" y="118109"/>
                </a:lnTo>
                <a:close/>
              </a:path>
              <a:path w="1897379" h="935989">
                <a:moveTo>
                  <a:pt x="1343799" y="115569"/>
                </a:moveTo>
                <a:lnTo>
                  <a:pt x="1341462" y="119379"/>
                </a:lnTo>
                <a:lnTo>
                  <a:pt x="1449095" y="119379"/>
                </a:lnTo>
                <a:lnTo>
                  <a:pt x="1449819" y="118109"/>
                </a:lnTo>
                <a:lnTo>
                  <a:pt x="1347927" y="118109"/>
                </a:lnTo>
                <a:lnTo>
                  <a:pt x="1347927" y="116839"/>
                </a:lnTo>
                <a:lnTo>
                  <a:pt x="1343799" y="115569"/>
                </a:lnTo>
                <a:close/>
              </a:path>
              <a:path w="1897379" h="935989">
                <a:moveTo>
                  <a:pt x="1465313" y="114299"/>
                </a:moveTo>
                <a:lnTo>
                  <a:pt x="1461566" y="116839"/>
                </a:lnTo>
                <a:lnTo>
                  <a:pt x="1463294" y="119379"/>
                </a:lnTo>
                <a:lnTo>
                  <a:pt x="1465541" y="118109"/>
                </a:lnTo>
                <a:lnTo>
                  <a:pt x="1474419" y="118109"/>
                </a:lnTo>
                <a:lnTo>
                  <a:pt x="1473250" y="116839"/>
                </a:lnTo>
                <a:lnTo>
                  <a:pt x="1471383" y="115569"/>
                </a:lnTo>
                <a:lnTo>
                  <a:pt x="1465313" y="114299"/>
                </a:lnTo>
                <a:close/>
              </a:path>
              <a:path w="1897379" h="935989">
                <a:moveTo>
                  <a:pt x="1482204" y="115569"/>
                </a:moveTo>
                <a:lnTo>
                  <a:pt x="1479486" y="115569"/>
                </a:lnTo>
                <a:lnTo>
                  <a:pt x="1480248" y="118109"/>
                </a:lnTo>
                <a:lnTo>
                  <a:pt x="1475587" y="119379"/>
                </a:lnTo>
                <a:lnTo>
                  <a:pt x="1482826" y="119379"/>
                </a:lnTo>
                <a:lnTo>
                  <a:pt x="1482204" y="115569"/>
                </a:lnTo>
                <a:close/>
              </a:path>
              <a:path w="1897379" h="935989">
                <a:moveTo>
                  <a:pt x="475462" y="116839"/>
                </a:moveTo>
                <a:lnTo>
                  <a:pt x="471957" y="118109"/>
                </a:lnTo>
                <a:lnTo>
                  <a:pt x="477916" y="118109"/>
                </a:lnTo>
                <a:lnTo>
                  <a:pt x="475462" y="116839"/>
                </a:lnTo>
                <a:close/>
              </a:path>
              <a:path w="1897379" h="935989">
                <a:moveTo>
                  <a:pt x="1187881" y="99059"/>
                </a:moveTo>
                <a:lnTo>
                  <a:pt x="1186002" y="102869"/>
                </a:lnTo>
                <a:lnTo>
                  <a:pt x="1190371" y="106679"/>
                </a:lnTo>
                <a:lnTo>
                  <a:pt x="1184148" y="106679"/>
                </a:lnTo>
                <a:lnTo>
                  <a:pt x="1186319" y="109219"/>
                </a:lnTo>
                <a:lnTo>
                  <a:pt x="1182890" y="110489"/>
                </a:lnTo>
                <a:lnTo>
                  <a:pt x="1184452" y="113029"/>
                </a:lnTo>
                <a:lnTo>
                  <a:pt x="1181506" y="113029"/>
                </a:lnTo>
                <a:lnTo>
                  <a:pt x="1176820" y="114299"/>
                </a:lnTo>
                <a:lnTo>
                  <a:pt x="1175575" y="116839"/>
                </a:lnTo>
                <a:lnTo>
                  <a:pt x="1181506" y="118109"/>
                </a:lnTo>
                <a:lnTo>
                  <a:pt x="1196594" y="118109"/>
                </a:lnTo>
                <a:lnTo>
                  <a:pt x="1193177" y="115569"/>
                </a:lnTo>
                <a:lnTo>
                  <a:pt x="1199400" y="114299"/>
                </a:lnTo>
                <a:lnTo>
                  <a:pt x="1200023" y="110489"/>
                </a:lnTo>
                <a:lnTo>
                  <a:pt x="1199095" y="107949"/>
                </a:lnTo>
                <a:lnTo>
                  <a:pt x="1203960" y="107949"/>
                </a:lnTo>
                <a:lnTo>
                  <a:pt x="1206246" y="105409"/>
                </a:lnTo>
                <a:lnTo>
                  <a:pt x="1210919" y="105409"/>
                </a:lnTo>
                <a:lnTo>
                  <a:pt x="1211541" y="104139"/>
                </a:lnTo>
                <a:lnTo>
                  <a:pt x="1213379" y="102869"/>
                </a:lnTo>
                <a:lnTo>
                  <a:pt x="1190993" y="102869"/>
                </a:lnTo>
                <a:lnTo>
                  <a:pt x="1187881" y="99059"/>
                </a:lnTo>
                <a:close/>
              </a:path>
              <a:path w="1897379" h="935989">
                <a:moveTo>
                  <a:pt x="1471777" y="107949"/>
                </a:moveTo>
                <a:lnTo>
                  <a:pt x="1343964" y="107949"/>
                </a:lnTo>
                <a:lnTo>
                  <a:pt x="1346212" y="109219"/>
                </a:lnTo>
                <a:lnTo>
                  <a:pt x="1349794" y="109219"/>
                </a:lnTo>
                <a:lnTo>
                  <a:pt x="1350111" y="111759"/>
                </a:lnTo>
                <a:lnTo>
                  <a:pt x="1346517" y="111759"/>
                </a:lnTo>
                <a:lnTo>
                  <a:pt x="1349476" y="113029"/>
                </a:lnTo>
                <a:lnTo>
                  <a:pt x="1348384" y="113029"/>
                </a:lnTo>
                <a:lnTo>
                  <a:pt x="1349819" y="114299"/>
                </a:lnTo>
                <a:lnTo>
                  <a:pt x="1350772" y="115569"/>
                </a:lnTo>
                <a:lnTo>
                  <a:pt x="1349248" y="115569"/>
                </a:lnTo>
                <a:lnTo>
                  <a:pt x="1349552" y="118109"/>
                </a:lnTo>
                <a:lnTo>
                  <a:pt x="1457439" y="118109"/>
                </a:lnTo>
                <a:lnTo>
                  <a:pt x="1457286" y="115569"/>
                </a:lnTo>
                <a:lnTo>
                  <a:pt x="1460106" y="114299"/>
                </a:lnTo>
                <a:lnTo>
                  <a:pt x="1463509" y="113029"/>
                </a:lnTo>
                <a:lnTo>
                  <a:pt x="1464767" y="110489"/>
                </a:lnTo>
                <a:lnTo>
                  <a:pt x="1471777" y="107949"/>
                </a:lnTo>
                <a:close/>
              </a:path>
              <a:path w="1897379" h="935989">
                <a:moveTo>
                  <a:pt x="1630184" y="110489"/>
                </a:moveTo>
                <a:lnTo>
                  <a:pt x="1621701" y="114299"/>
                </a:lnTo>
                <a:lnTo>
                  <a:pt x="1625206" y="115569"/>
                </a:lnTo>
                <a:lnTo>
                  <a:pt x="1630184" y="115569"/>
                </a:lnTo>
                <a:lnTo>
                  <a:pt x="1630184" y="110489"/>
                </a:lnTo>
                <a:close/>
              </a:path>
              <a:path w="1897379" h="935989">
                <a:moveTo>
                  <a:pt x="264591" y="110489"/>
                </a:moveTo>
                <a:lnTo>
                  <a:pt x="258064" y="114299"/>
                </a:lnTo>
                <a:lnTo>
                  <a:pt x="272059" y="114299"/>
                </a:lnTo>
                <a:lnTo>
                  <a:pt x="267855" y="111759"/>
                </a:lnTo>
                <a:lnTo>
                  <a:pt x="264591" y="110489"/>
                </a:lnTo>
                <a:close/>
              </a:path>
              <a:path w="1897379" h="935989">
                <a:moveTo>
                  <a:pt x="1483067" y="109219"/>
                </a:moveTo>
                <a:lnTo>
                  <a:pt x="1477137" y="109219"/>
                </a:lnTo>
                <a:lnTo>
                  <a:pt x="1475905" y="111759"/>
                </a:lnTo>
                <a:lnTo>
                  <a:pt x="1472501" y="111759"/>
                </a:lnTo>
                <a:lnTo>
                  <a:pt x="1474965" y="114299"/>
                </a:lnTo>
                <a:lnTo>
                  <a:pt x="1482750" y="114299"/>
                </a:lnTo>
                <a:lnTo>
                  <a:pt x="1483067" y="109219"/>
                </a:lnTo>
                <a:close/>
              </a:path>
              <a:path w="1897379" h="935989">
                <a:moveTo>
                  <a:pt x="260616" y="110489"/>
                </a:moveTo>
                <a:lnTo>
                  <a:pt x="255485" y="113029"/>
                </a:lnTo>
                <a:lnTo>
                  <a:pt x="258914" y="113029"/>
                </a:lnTo>
                <a:lnTo>
                  <a:pt x="260616" y="110489"/>
                </a:lnTo>
                <a:close/>
              </a:path>
              <a:path w="1897379" h="935989">
                <a:moveTo>
                  <a:pt x="310375" y="101599"/>
                </a:moveTo>
                <a:lnTo>
                  <a:pt x="303352" y="101599"/>
                </a:lnTo>
                <a:lnTo>
                  <a:pt x="295884" y="105409"/>
                </a:lnTo>
                <a:lnTo>
                  <a:pt x="282803" y="106679"/>
                </a:lnTo>
                <a:lnTo>
                  <a:pt x="283972" y="109219"/>
                </a:lnTo>
                <a:lnTo>
                  <a:pt x="294246" y="111759"/>
                </a:lnTo>
                <a:lnTo>
                  <a:pt x="305231" y="106679"/>
                </a:lnTo>
                <a:lnTo>
                  <a:pt x="310375" y="101599"/>
                </a:lnTo>
                <a:close/>
              </a:path>
              <a:path w="1897379" h="935989">
                <a:moveTo>
                  <a:pt x="790921" y="110489"/>
                </a:moveTo>
                <a:lnTo>
                  <a:pt x="774230" y="110489"/>
                </a:lnTo>
                <a:lnTo>
                  <a:pt x="784504" y="111759"/>
                </a:lnTo>
                <a:lnTo>
                  <a:pt x="790727" y="111759"/>
                </a:lnTo>
                <a:lnTo>
                  <a:pt x="790921" y="110489"/>
                </a:lnTo>
                <a:close/>
              </a:path>
              <a:path w="1897379" h="935989">
                <a:moveTo>
                  <a:pt x="1346682" y="110489"/>
                </a:moveTo>
                <a:lnTo>
                  <a:pt x="1345272" y="111759"/>
                </a:lnTo>
                <a:lnTo>
                  <a:pt x="1350111" y="111759"/>
                </a:lnTo>
                <a:lnTo>
                  <a:pt x="1346682" y="110489"/>
                </a:lnTo>
                <a:close/>
              </a:path>
              <a:path w="1897379" h="935989">
                <a:moveTo>
                  <a:pt x="419658" y="104139"/>
                </a:moveTo>
                <a:lnTo>
                  <a:pt x="405409" y="104139"/>
                </a:lnTo>
                <a:lnTo>
                  <a:pt x="410540" y="107949"/>
                </a:lnTo>
                <a:lnTo>
                  <a:pt x="414515" y="109219"/>
                </a:lnTo>
                <a:lnTo>
                  <a:pt x="418719" y="105409"/>
                </a:lnTo>
                <a:lnTo>
                  <a:pt x="419658" y="104139"/>
                </a:lnTo>
                <a:close/>
              </a:path>
              <a:path w="1897379" h="935989">
                <a:moveTo>
                  <a:pt x="446278" y="104139"/>
                </a:moveTo>
                <a:lnTo>
                  <a:pt x="419658" y="104139"/>
                </a:lnTo>
                <a:lnTo>
                  <a:pt x="421500" y="107949"/>
                </a:lnTo>
                <a:lnTo>
                  <a:pt x="426669" y="109219"/>
                </a:lnTo>
                <a:lnTo>
                  <a:pt x="449072" y="109219"/>
                </a:lnTo>
                <a:lnTo>
                  <a:pt x="446278" y="104139"/>
                </a:lnTo>
                <a:close/>
              </a:path>
              <a:path w="1897379" h="935989">
                <a:moveTo>
                  <a:pt x="791502" y="106679"/>
                </a:moveTo>
                <a:lnTo>
                  <a:pt x="786523" y="109219"/>
                </a:lnTo>
                <a:lnTo>
                  <a:pt x="791114" y="109219"/>
                </a:lnTo>
                <a:lnTo>
                  <a:pt x="791502" y="106679"/>
                </a:lnTo>
                <a:close/>
              </a:path>
              <a:path w="1897379" h="935989">
                <a:moveTo>
                  <a:pt x="1203960" y="107949"/>
                </a:moveTo>
                <a:lnTo>
                  <a:pt x="1199095" y="107949"/>
                </a:lnTo>
                <a:lnTo>
                  <a:pt x="1202817" y="109219"/>
                </a:lnTo>
                <a:lnTo>
                  <a:pt x="1203960" y="107949"/>
                </a:lnTo>
                <a:close/>
              </a:path>
              <a:path w="1897379" h="935989">
                <a:moveTo>
                  <a:pt x="386499" y="95249"/>
                </a:moveTo>
                <a:lnTo>
                  <a:pt x="375996" y="102869"/>
                </a:lnTo>
                <a:lnTo>
                  <a:pt x="377850" y="104139"/>
                </a:lnTo>
                <a:lnTo>
                  <a:pt x="379945" y="105409"/>
                </a:lnTo>
                <a:lnTo>
                  <a:pt x="389534" y="107949"/>
                </a:lnTo>
                <a:lnTo>
                  <a:pt x="397941" y="107949"/>
                </a:lnTo>
                <a:lnTo>
                  <a:pt x="395833" y="102869"/>
                </a:lnTo>
                <a:lnTo>
                  <a:pt x="386499" y="95249"/>
                </a:lnTo>
                <a:close/>
              </a:path>
              <a:path w="1897379" h="935989">
                <a:moveTo>
                  <a:pt x="414197" y="87629"/>
                </a:moveTo>
                <a:lnTo>
                  <a:pt x="396074" y="87629"/>
                </a:lnTo>
                <a:lnTo>
                  <a:pt x="399567" y="92709"/>
                </a:lnTo>
                <a:lnTo>
                  <a:pt x="403771" y="97789"/>
                </a:lnTo>
                <a:lnTo>
                  <a:pt x="400278" y="97789"/>
                </a:lnTo>
                <a:lnTo>
                  <a:pt x="403542" y="107949"/>
                </a:lnTo>
                <a:lnTo>
                  <a:pt x="405409" y="104139"/>
                </a:lnTo>
                <a:lnTo>
                  <a:pt x="467645" y="104139"/>
                </a:lnTo>
                <a:lnTo>
                  <a:pt x="468464" y="101599"/>
                </a:lnTo>
                <a:lnTo>
                  <a:pt x="468236" y="99059"/>
                </a:lnTo>
                <a:lnTo>
                  <a:pt x="420128" y="99059"/>
                </a:lnTo>
                <a:lnTo>
                  <a:pt x="421297" y="95249"/>
                </a:lnTo>
                <a:lnTo>
                  <a:pt x="408686" y="95249"/>
                </a:lnTo>
                <a:lnTo>
                  <a:pt x="415442" y="91439"/>
                </a:lnTo>
                <a:lnTo>
                  <a:pt x="417779" y="88899"/>
                </a:lnTo>
                <a:lnTo>
                  <a:pt x="414197" y="87629"/>
                </a:lnTo>
                <a:close/>
              </a:path>
              <a:path w="1897379" h="935989">
                <a:moveTo>
                  <a:pt x="467645" y="104139"/>
                </a:moveTo>
                <a:lnTo>
                  <a:pt x="446278" y="104139"/>
                </a:lnTo>
                <a:lnTo>
                  <a:pt x="452818" y="107949"/>
                </a:lnTo>
                <a:lnTo>
                  <a:pt x="460286" y="107949"/>
                </a:lnTo>
                <a:lnTo>
                  <a:pt x="466826" y="106679"/>
                </a:lnTo>
                <a:lnTo>
                  <a:pt x="467645" y="104139"/>
                </a:lnTo>
                <a:close/>
              </a:path>
              <a:path w="1897379" h="935989">
                <a:moveTo>
                  <a:pt x="1345514" y="106679"/>
                </a:moveTo>
                <a:lnTo>
                  <a:pt x="1344726" y="107949"/>
                </a:lnTo>
                <a:lnTo>
                  <a:pt x="1348536" y="107949"/>
                </a:lnTo>
                <a:lnTo>
                  <a:pt x="1345514" y="106679"/>
                </a:lnTo>
                <a:close/>
              </a:path>
              <a:path w="1897379" h="935989">
                <a:moveTo>
                  <a:pt x="1474889" y="105409"/>
                </a:moveTo>
                <a:lnTo>
                  <a:pt x="1349248" y="105409"/>
                </a:lnTo>
                <a:lnTo>
                  <a:pt x="1349946" y="106679"/>
                </a:lnTo>
                <a:lnTo>
                  <a:pt x="1348536" y="107949"/>
                </a:lnTo>
                <a:lnTo>
                  <a:pt x="1474584" y="107949"/>
                </a:lnTo>
                <a:lnTo>
                  <a:pt x="1474889" y="105409"/>
                </a:lnTo>
                <a:close/>
              </a:path>
              <a:path w="1897379" h="935989">
                <a:moveTo>
                  <a:pt x="1615541" y="90169"/>
                </a:moveTo>
                <a:lnTo>
                  <a:pt x="1604949" y="100329"/>
                </a:lnTo>
                <a:lnTo>
                  <a:pt x="1612277" y="104139"/>
                </a:lnTo>
                <a:lnTo>
                  <a:pt x="1613065" y="105409"/>
                </a:lnTo>
                <a:lnTo>
                  <a:pt x="1615541" y="107949"/>
                </a:lnTo>
                <a:lnTo>
                  <a:pt x="1620215" y="106679"/>
                </a:lnTo>
                <a:lnTo>
                  <a:pt x="1623949" y="105409"/>
                </a:lnTo>
                <a:lnTo>
                  <a:pt x="1628046" y="105409"/>
                </a:lnTo>
                <a:lnTo>
                  <a:pt x="1630019" y="104139"/>
                </a:lnTo>
                <a:lnTo>
                  <a:pt x="1638486" y="104139"/>
                </a:lnTo>
                <a:lnTo>
                  <a:pt x="1635785" y="101599"/>
                </a:lnTo>
                <a:lnTo>
                  <a:pt x="1635997" y="99059"/>
                </a:lnTo>
                <a:lnTo>
                  <a:pt x="1628927" y="99059"/>
                </a:lnTo>
                <a:lnTo>
                  <a:pt x="1622399" y="92709"/>
                </a:lnTo>
                <a:lnTo>
                  <a:pt x="1615541" y="90169"/>
                </a:lnTo>
                <a:close/>
              </a:path>
              <a:path w="1897379" h="935989">
                <a:moveTo>
                  <a:pt x="1628046" y="105409"/>
                </a:moveTo>
                <a:lnTo>
                  <a:pt x="1623949" y="105409"/>
                </a:lnTo>
                <a:lnTo>
                  <a:pt x="1624101" y="107949"/>
                </a:lnTo>
                <a:lnTo>
                  <a:pt x="1628046" y="105409"/>
                </a:lnTo>
                <a:close/>
              </a:path>
              <a:path w="1897379" h="935989">
                <a:moveTo>
                  <a:pt x="1659597" y="97789"/>
                </a:moveTo>
                <a:lnTo>
                  <a:pt x="1655394" y="102869"/>
                </a:lnTo>
                <a:lnTo>
                  <a:pt x="1661007" y="104139"/>
                </a:lnTo>
                <a:lnTo>
                  <a:pt x="1662874" y="106679"/>
                </a:lnTo>
                <a:lnTo>
                  <a:pt x="1677187" y="107949"/>
                </a:lnTo>
                <a:lnTo>
                  <a:pt x="1682483" y="106679"/>
                </a:lnTo>
                <a:lnTo>
                  <a:pt x="1682800" y="104139"/>
                </a:lnTo>
                <a:lnTo>
                  <a:pt x="1672056" y="104139"/>
                </a:lnTo>
                <a:lnTo>
                  <a:pt x="1671023" y="101599"/>
                </a:lnTo>
                <a:lnTo>
                  <a:pt x="1662099" y="101599"/>
                </a:lnTo>
                <a:lnTo>
                  <a:pt x="1660842" y="100329"/>
                </a:lnTo>
                <a:lnTo>
                  <a:pt x="1659597" y="97789"/>
                </a:lnTo>
                <a:close/>
              </a:path>
              <a:path w="1897379" h="935989">
                <a:moveTo>
                  <a:pt x="331711" y="101599"/>
                </a:moveTo>
                <a:lnTo>
                  <a:pt x="310375" y="101599"/>
                </a:lnTo>
                <a:lnTo>
                  <a:pt x="312699" y="106679"/>
                </a:lnTo>
                <a:lnTo>
                  <a:pt x="317842" y="102869"/>
                </a:lnTo>
                <a:lnTo>
                  <a:pt x="331609" y="102869"/>
                </a:lnTo>
                <a:lnTo>
                  <a:pt x="331711" y="101599"/>
                </a:lnTo>
                <a:close/>
              </a:path>
              <a:path w="1897379" h="935989">
                <a:moveTo>
                  <a:pt x="1210919" y="105409"/>
                </a:moveTo>
                <a:lnTo>
                  <a:pt x="1206246" y="105409"/>
                </a:lnTo>
                <a:lnTo>
                  <a:pt x="1210297" y="106679"/>
                </a:lnTo>
                <a:lnTo>
                  <a:pt x="1210919" y="105409"/>
                </a:lnTo>
                <a:close/>
              </a:path>
              <a:path w="1897379" h="935989">
                <a:moveTo>
                  <a:pt x="288175" y="97789"/>
                </a:moveTo>
                <a:lnTo>
                  <a:pt x="280936" y="97789"/>
                </a:lnTo>
                <a:lnTo>
                  <a:pt x="275336" y="99059"/>
                </a:lnTo>
                <a:lnTo>
                  <a:pt x="267703" y="100329"/>
                </a:lnTo>
                <a:lnTo>
                  <a:pt x="269506" y="101599"/>
                </a:lnTo>
                <a:lnTo>
                  <a:pt x="272529" y="101599"/>
                </a:lnTo>
                <a:lnTo>
                  <a:pt x="278599" y="104139"/>
                </a:lnTo>
                <a:lnTo>
                  <a:pt x="280466" y="105409"/>
                </a:lnTo>
                <a:lnTo>
                  <a:pt x="285140" y="100329"/>
                </a:lnTo>
                <a:lnTo>
                  <a:pt x="288175" y="97789"/>
                </a:lnTo>
                <a:close/>
              </a:path>
              <a:path w="1897379" h="935989">
                <a:moveTo>
                  <a:pt x="348894" y="85089"/>
                </a:moveTo>
                <a:lnTo>
                  <a:pt x="349351" y="90169"/>
                </a:lnTo>
                <a:lnTo>
                  <a:pt x="353568" y="93979"/>
                </a:lnTo>
                <a:lnTo>
                  <a:pt x="351002" y="96519"/>
                </a:lnTo>
                <a:lnTo>
                  <a:pt x="357073" y="96519"/>
                </a:lnTo>
                <a:lnTo>
                  <a:pt x="362673" y="97789"/>
                </a:lnTo>
                <a:lnTo>
                  <a:pt x="356831" y="100329"/>
                </a:lnTo>
                <a:lnTo>
                  <a:pt x="360578" y="105409"/>
                </a:lnTo>
                <a:lnTo>
                  <a:pt x="365709" y="104139"/>
                </a:lnTo>
                <a:lnTo>
                  <a:pt x="373646" y="104139"/>
                </a:lnTo>
                <a:lnTo>
                  <a:pt x="371779" y="101599"/>
                </a:lnTo>
                <a:lnTo>
                  <a:pt x="376453" y="97789"/>
                </a:lnTo>
                <a:lnTo>
                  <a:pt x="371779" y="97789"/>
                </a:lnTo>
                <a:lnTo>
                  <a:pt x="374269" y="92709"/>
                </a:lnTo>
                <a:lnTo>
                  <a:pt x="362673" y="92709"/>
                </a:lnTo>
                <a:lnTo>
                  <a:pt x="357759" y="91439"/>
                </a:lnTo>
                <a:lnTo>
                  <a:pt x="348894" y="85089"/>
                </a:lnTo>
                <a:close/>
              </a:path>
              <a:path w="1897379" h="935989">
                <a:moveTo>
                  <a:pt x="1481886" y="97789"/>
                </a:moveTo>
                <a:lnTo>
                  <a:pt x="1363103" y="97789"/>
                </a:lnTo>
                <a:lnTo>
                  <a:pt x="1364500" y="99059"/>
                </a:lnTo>
                <a:lnTo>
                  <a:pt x="1358900" y="100329"/>
                </a:lnTo>
                <a:lnTo>
                  <a:pt x="1357655" y="100329"/>
                </a:lnTo>
                <a:lnTo>
                  <a:pt x="1355788" y="102869"/>
                </a:lnTo>
                <a:lnTo>
                  <a:pt x="1353604" y="104139"/>
                </a:lnTo>
                <a:lnTo>
                  <a:pt x="1348930" y="104139"/>
                </a:lnTo>
                <a:lnTo>
                  <a:pt x="1346441" y="105409"/>
                </a:lnTo>
                <a:lnTo>
                  <a:pt x="1476438" y="105409"/>
                </a:lnTo>
                <a:lnTo>
                  <a:pt x="1483601" y="102869"/>
                </a:lnTo>
                <a:lnTo>
                  <a:pt x="1484388" y="100329"/>
                </a:lnTo>
                <a:lnTo>
                  <a:pt x="1484541" y="99059"/>
                </a:lnTo>
                <a:lnTo>
                  <a:pt x="1482356" y="99059"/>
                </a:lnTo>
                <a:lnTo>
                  <a:pt x="1481886" y="97789"/>
                </a:lnTo>
                <a:close/>
              </a:path>
              <a:path w="1897379" h="935989">
                <a:moveTo>
                  <a:pt x="1638486" y="104139"/>
                </a:moveTo>
                <a:lnTo>
                  <a:pt x="1630019" y="104139"/>
                </a:lnTo>
                <a:lnTo>
                  <a:pt x="1632991" y="105409"/>
                </a:lnTo>
                <a:lnTo>
                  <a:pt x="1639836" y="105409"/>
                </a:lnTo>
                <a:lnTo>
                  <a:pt x="1638486" y="104139"/>
                </a:lnTo>
                <a:close/>
              </a:path>
              <a:path w="1897379" h="935989">
                <a:moveTo>
                  <a:pt x="1649720" y="97789"/>
                </a:moveTo>
                <a:lnTo>
                  <a:pt x="1636102" y="97789"/>
                </a:lnTo>
                <a:lnTo>
                  <a:pt x="1639989" y="99059"/>
                </a:lnTo>
                <a:lnTo>
                  <a:pt x="1637499" y="101599"/>
                </a:lnTo>
                <a:lnTo>
                  <a:pt x="1640611" y="105409"/>
                </a:lnTo>
                <a:lnTo>
                  <a:pt x="1650580" y="105409"/>
                </a:lnTo>
                <a:lnTo>
                  <a:pt x="1646834" y="101599"/>
                </a:lnTo>
                <a:lnTo>
                  <a:pt x="1651825" y="100329"/>
                </a:lnTo>
                <a:lnTo>
                  <a:pt x="1651508" y="99059"/>
                </a:lnTo>
                <a:lnTo>
                  <a:pt x="1649720" y="97789"/>
                </a:lnTo>
                <a:close/>
              </a:path>
              <a:path w="1897379" h="935989">
                <a:moveTo>
                  <a:pt x="300558" y="97789"/>
                </a:moveTo>
                <a:lnTo>
                  <a:pt x="288175" y="97789"/>
                </a:lnTo>
                <a:lnTo>
                  <a:pt x="285838" y="104139"/>
                </a:lnTo>
                <a:lnTo>
                  <a:pt x="290741" y="101599"/>
                </a:lnTo>
                <a:lnTo>
                  <a:pt x="331711" y="101599"/>
                </a:lnTo>
                <a:lnTo>
                  <a:pt x="331914" y="99059"/>
                </a:lnTo>
                <a:lnTo>
                  <a:pt x="311302" y="99059"/>
                </a:lnTo>
                <a:lnTo>
                  <a:pt x="300558" y="97789"/>
                </a:lnTo>
                <a:close/>
              </a:path>
              <a:path w="1897379" h="935989">
                <a:moveTo>
                  <a:pt x="331609" y="102869"/>
                </a:moveTo>
                <a:lnTo>
                  <a:pt x="317842" y="102869"/>
                </a:lnTo>
                <a:lnTo>
                  <a:pt x="322745" y="104139"/>
                </a:lnTo>
                <a:lnTo>
                  <a:pt x="331609" y="102869"/>
                </a:lnTo>
                <a:close/>
              </a:path>
              <a:path w="1897379" h="935989">
                <a:moveTo>
                  <a:pt x="337693" y="96519"/>
                </a:moveTo>
                <a:lnTo>
                  <a:pt x="336283" y="100329"/>
                </a:lnTo>
                <a:lnTo>
                  <a:pt x="334873" y="102869"/>
                </a:lnTo>
                <a:lnTo>
                  <a:pt x="339521" y="104139"/>
                </a:lnTo>
                <a:lnTo>
                  <a:pt x="342836" y="100329"/>
                </a:lnTo>
                <a:lnTo>
                  <a:pt x="337693" y="96519"/>
                </a:lnTo>
                <a:close/>
              </a:path>
              <a:path w="1897379" h="935989">
                <a:moveTo>
                  <a:pt x="1351737" y="101599"/>
                </a:moveTo>
                <a:lnTo>
                  <a:pt x="1349171" y="102869"/>
                </a:lnTo>
                <a:lnTo>
                  <a:pt x="1351965" y="102869"/>
                </a:lnTo>
                <a:lnTo>
                  <a:pt x="1350645" y="104139"/>
                </a:lnTo>
                <a:lnTo>
                  <a:pt x="1353604" y="104139"/>
                </a:lnTo>
                <a:lnTo>
                  <a:pt x="1351737" y="101599"/>
                </a:lnTo>
                <a:close/>
              </a:path>
              <a:path w="1897379" h="935989">
                <a:moveTo>
                  <a:pt x="1676107" y="101599"/>
                </a:moveTo>
                <a:lnTo>
                  <a:pt x="1672056" y="104139"/>
                </a:lnTo>
                <a:lnTo>
                  <a:pt x="1682800" y="104139"/>
                </a:lnTo>
                <a:lnTo>
                  <a:pt x="1676107" y="101599"/>
                </a:lnTo>
                <a:close/>
              </a:path>
              <a:path w="1897379" h="935989">
                <a:moveTo>
                  <a:pt x="792594" y="99059"/>
                </a:moveTo>
                <a:lnTo>
                  <a:pt x="781380" y="99059"/>
                </a:lnTo>
                <a:lnTo>
                  <a:pt x="784821" y="102869"/>
                </a:lnTo>
                <a:lnTo>
                  <a:pt x="792594" y="99059"/>
                </a:lnTo>
                <a:close/>
              </a:path>
              <a:path w="1897379" h="935989">
                <a:moveTo>
                  <a:pt x="1209370" y="91439"/>
                </a:moveTo>
                <a:lnTo>
                  <a:pt x="1207020" y="93979"/>
                </a:lnTo>
                <a:lnTo>
                  <a:pt x="1202677" y="93979"/>
                </a:lnTo>
                <a:lnTo>
                  <a:pt x="1198308" y="95249"/>
                </a:lnTo>
                <a:lnTo>
                  <a:pt x="1197686" y="97789"/>
                </a:lnTo>
                <a:lnTo>
                  <a:pt x="1193952" y="97789"/>
                </a:lnTo>
                <a:lnTo>
                  <a:pt x="1193952" y="100329"/>
                </a:lnTo>
                <a:lnTo>
                  <a:pt x="1190993" y="102869"/>
                </a:lnTo>
                <a:lnTo>
                  <a:pt x="1213379" y="102869"/>
                </a:lnTo>
                <a:lnTo>
                  <a:pt x="1215217" y="101599"/>
                </a:lnTo>
                <a:lnTo>
                  <a:pt x="1222849" y="99059"/>
                </a:lnTo>
                <a:lnTo>
                  <a:pt x="1232146" y="95249"/>
                </a:lnTo>
                <a:lnTo>
                  <a:pt x="1240815" y="93979"/>
                </a:lnTo>
                <a:lnTo>
                  <a:pt x="1245870" y="92709"/>
                </a:lnTo>
                <a:lnTo>
                  <a:pt x="1213408" y="92709"/>
                </a:lnTo>
                <a:lnTo>
                  <a:pt x="1209370" y="91439"/>
                </a:lnTo>
                <a:close/>
              </a:path>
              <a:path w="1897379" h="935989">
                <a:moveTo>
                  <a:pt x="1670507" y="100329"/>
                </a:moveTo>
                <a:lnTo>
                  <a:pt x="1665528" y="101599"/>
                </a:lnTo>
                <a:lnTo>
                  <a:pt x="1671023" y="101599"/>
                </a:lnTo>
                <a:lnTo>
                  <a:pt x="1670507" y="100329"/>
                </a:lnTo>
                <a:close/>
              </a:path>
              <a:path w="1897379" h="935989">
                <a:moveTo>
                  <a:pt x="271360" y="93979"/>
                </a:moveTo>
                <a:lnTo>
                  <a:pt x="269024" y="99059"/>
                </a:lnTo>
                <a:lnTo>
                  <a:pt x="276504" y="97789"/>
                </a:lnTo>
                <a:lnTo>
                  <a:pt x="300558" y="97789"/>
                </a:lnTo>
                <a:lnTo>
                  <a:pt x="300088" y="95249"/>
                </a:lnTo>
                <a:lnTo>
                  <a:pt x="282117" y="95249"/>
                </a:lnTo>
                <a:lnTo>
                  <a:pt x="271360" y="93979"/>
                </a:lnTo>
                <a:close/>
              </a:path>
              <a:path w="1897379" h="935989">
                <a:moveTo>
                  <a:pt x="316433" y="83819"/>
                </a:moveTo>
                <a:lnTo>
                  <a:pt x="310388" y="85089"/>
                </a:lnTo>
                <a:lnTo>
                  <a:pt x="303822" y="90169"/>
                </a:lnTo>
                <a:lnTo>
                  <a:pt x="311759" y="90169"/>
                </a:lnTo>
                <a:lnTo>
                  <a:pt x="310375" y="92709"/>
                </a:lnTo>
                <a:lnTo>
                  <a:pt x="306171" y="95249"/>
                </a:lnTo>
                <a:lnTo>
                  <a:pt x="313169" y="96519"/>
                </a:lnTo>
                <a:lnTo>
                  <a:pt x="311302" y="99059"/>
                </a:lnTo>
                <a:lnTo>
                  <a:pt x="331914" y="99059"/>
                </a:lnTo>
                <a:lnTo>
                  <a:pt x="332219" y="95249"/>
                </a:lnTo>
                <a:lnTo>
                  <a:pt x="320636" y="95249"/>
                </a:lnTo>
                <a:lnTo>
                  <a:pt x="319239" y="91439"/>
                </a:lnTo>
                <a:lnTo>
                  <a:pt x="315036" y="87629"/>
                </a:lnTo>
                <a:lnTo>
                  <a:pt x="316433" y="83819"/>
                </a:lnTo>
                <a:close/>
              </a:path>
              <a:path w="1897379" h="935989">
                <a:moveTo>
                  <a:pt x="335114" y="83819"/>
                </a:moveTo>
                <a:lnTo>
                  <a:pt x="337134" y="88899"/>
                </a:lnTo>
                <a:lnTo>
                  <a:pt x="341185" y="93979"/>
                </a:lnTo>
                <a:lnTo>
                  <a:pt x="343522" y="95249"/>
                </a:lnTo>
                <a:lnTo>
                  <a:pt x="351002" y="99059"/>
                </a:lnTo>
                <a:lnTo>
                  <a:pt x="357073" y="96519"/>
                </a:lnTo>
                <a:lnTo>
                  <a:pt x="351002" y="96519"/>
                </a:lnTo>
                <a:lnTo>
                  <a:pt x="345389" y="88899"/>
                </a:lnTo>
                <a:lnTo>
                  <a:pt x="343992" y="85089"/>
                </a:lnTo>
                <a:lnTo>
                  <a:pt x="335114" y="83819"/>
                </a:lnTo>
                <a:close/>
              </a:path>
              <a:path w="1897379" h="935989">
                <a:moveTo>
                  <a:pt x="427126" y="95249"/>
                </a:moveTo>
                <a:lnTo>
                  <a:pt x="420128" y="99059"/>
                </a:lnTo>
                <a:lnTo>
                  <a:pt x="434124" y="99059"/>
                </a:lnTo>
                <a:lnTo>
                  <a:pt x="427126" y="95249"/>
                </a:lnTo>
                <a:close/>
              </a:path>
              <a:path w="1897379" h="935989">
                <a:moveTo>
                  <a:pt x="445040" y="95249"/>
                </a:moveTo>
                <a:lnTo>
                  <a:pt x="438569" y="96519"/>
                </a:lnTo>
                <a:lnTo>
                  <a:pt x="434124" y="99059"/>
                </a:lnTo>
                <a:lnTo>
                  <a:pt x="468236" y="99059"/>
                </a:lnTo>
                <a:lnTo>
                  <a:pt x="464122" y="97789"/>
                </a:lnTo>
                <a:lnTo>
                  <a:pt x="454974" y="96519"/>
                </a:lnTo>
                <a:lnTo>
                  <a:pt x="445040" y="95249"/>
                </a:lnTo>
                <a:close/>
              </a:path>
              <a:path w="1897379" h="935989">
                <a:moveTo>
                  <a:pt x="1633232" y="92709"/>
                </a:moveTo>
                <a:lnTo>
                  <a:pt x="1629244" y="92709"/>
                </a:lnTo>
                <a:lnTo>
                  <a:pt x="1628927" y="99059"/>
                </a:lnTo>
                <a:lnTo>
                  <a:pt x="1635997" y="99059"/>
                </a:lnTo>
                <a:lnTo>
                  <a:pt x="1636102" y="97789"/>
                </a:lnTo>
                <a:lnTo>
                  <a:pt x="1649720" y="97789"/>
                </a:lnTo>
                <a:lnTo>
                  <a:pt x="1646145" y="95249"/>
                </a:lnTo>
                <a:lnTo>
                  <a:pt x="1639684" y="95249"/>
                </a:lnTo>
                <a:lnTo>
                  <a:pt x="1636560" y="93979"/>
                </a:lnTo>
                <a:lnTo>
                  <a:pt x="1633232" y="92709"/>
                </a:lnTo>
                <a:close/>
              </a:path>
              <a:path w="1897379" h="935989">
                <a:moveTo>
                  <a:pt x="267269" y="90267"/>
                </a:moveTo>
                <a:lnTo>
                  <a:pt x="257365" y="97789"/>
                </a:lnTo>
                <a:lnTo>
                  <a:pt x="263652" y="97789"/>
                </a:lnTo>
                <a:lnTo>
                  <a:pt x="267855" y="95249"/>
                </a:lnTo>
                <a:lnTo>
                  <a:pt x="267433" y="90557"/>
                </a:lnTo>
                <a:lnTo>
                  <a:pt x="267269" y="90267"/>
                </a:lnTo>
                <a:close/>
              </a:path>
              <a:path w="1897379" h="935989">
                <a:moveTo>
                  <a:pt x="1484769" y="93979"/>
                </a:moveTo>
                <a:lnTo>
                  <a:pt x="1482128" y="95249"/>
                </a:lnTo>
                <a:lnTo>
                  <a:pt x="1373454" y="95249"/>
                </a:lnTo>
                <a:lnTo>
                  <a:pt x="1372997" y="97789"/>
                </a:lnTo>
                <a:lnTo>
                  <a:pt x="1483144" y="97789"/>
                </a:lnTo>
                <a:lnTo>
                  <a:pt x="1486408" y="96519"/>
                </a:lnTo>
                <a:lnTo>
                  <a:pt x="1484769" y="93979"/>
                </a:lnTo>
                <a:close/>
              </a:path>
              <a:path w="1897379" h="935989">
                <a:moveTo>
                  <a:pt x="261556" y="77469"/>
                </a:moveTo>
                <a:lnTo>
                  <a:pt x="258279" y="81279"/>
                </a:lnTo>
                <a:lnTo>
                  <a:pt x="250812" y="85089"/>
                </a:lnTo>
                <a:lnTo>
                  <a:pt x="250583" y="87629"/>
                </a:lnTo>
                <a:lnTo>
                  <a:pt x="243573" y="87629"/>
                </a:lnTo>
                <a:lnTo>
                  <a:pt x="238429" y="90169"/>
                </a:lnTo>
                <a:lnTo>
                  <a:pt x="241706" y="91439"/>
                </a:lnTo>
                <a:lnTo>
                  <a:pt x="240080" y="95249"/>
                </a:lnTo>
                <a:lnTo>
                  <a:pt x="244284" y="92709"/>
                </a:lnTo>
                <a:lnTo>
                  <a:pt x="248716" y="92709"/>
                </a:lnTo>
                <a:lnTo>
                  <a:pt x="251040" y="90169"/>
                </a:lnTo>
                <a:lnTo>
                  <a:pt x="261099" y="90169"/>
                </a:lnTo>
                <a:lnTo>
                  <a:pt x="262026" y="87629"/>
                </a:lnTo>
                <a:lnTo>
                  <a:pt x="262026" y="85089"/>
                </a:lnTo>
                <a:lnTo>
                  <a:pt x="267157" y="83819"/>
                </a:lnTo>
                <a:lnTo>
                  <a:pt x="276504" y="83819"/>
                </a:lnTo>
                <a:lnTo>
                  <a:pt x="274167" y="80009"/>
                </a:lnTo>
                <a:lnTo>
                  <a:pt x="271132" y="80009"/>
                </a:lnTo>
                <a:lnTo>
                  <a:pt x="266687" y="78739"/>
                </a:lnTo>
                <a:lnTo>
                  <a:pt x="261556" y="77469"/>
                </a:lnTo>
                <a:close/>
              </a:path>
              <a:path w="1897379" h="935989">
                <a:moveTo>
                  <a:pt x="255714" y="90169"/>
                </a:moveTo>
                <a:lnTo>
                  <a:pt x="251040" y="90169"/>
                </a:lnTo>
                <a:lnTo>
                  <a:pt x="250583" y="95249"/>
                </a:lnTo>
                <a:lnTo>
                  <a:pt x="256171" y="95249"/>
                </a:lnTo>
                <a:lnTo>
                  <a:pt x="255714" y="90169"/>
                </a:lnTo>
                <a:close/>
              </a:path>
              <a:path w="1897379" h="935989">
                <a:moveTo>
                  <a:pt x="282117" y="86359"/>
                </a:moveTo>
                <a:lnTo>
                  <a:pt x="278599" y="86359"/>
                </a:lnTo>
                <a:lnTo>
                  <a:pt x="279768" y="90169"/>
                </a:lnTo>
                <a:lnTo>
                  <a:pt x="273227" y="90169"/>
                </a:lnTo>
                <a:lnTo>
                  <a:pt x="273469" y="93979"/>
                </a:lnTo>
                <a:lnTo>
                  <a:pt x="280936" y="93979"/>
                </a:lnTo>
                <a:lnTo>
                  <a:pt x="282117" y="95249"/>
                </a:lnTo>
                <a:lnTo>
                  <a:pt x="300088" y="95249"/>
                </a:lnTo>
                <a:lnTo>
                  <a:pt x="299618" y="92709"/>
                </a:lnTo>
                <a:lnTo>
                  <a:pt x="296815" y="91439"/>
                </a:lnTo>
                <a:lnTo>
                  <a:pt x="284213" y="91439"/>
                </a:lnTo>
                <a:lnTo>
                  <a:pt x="285610" y="87629"/>
                </a:lnTo>
                <a:lnTo>
                  <a:pt x="282117" y="86359"/>
                </a:lnTo>
                <a:close/>
              </a:path>
              <a:path w="1897379" h="935989">
                <a:moveTo>
                  <a:pt x="325780" y="91439"/>
                </a:moveTo>
                <a:lnTo>
                  <a:pt x="325780" y="93979"/>
                </a:lnTo>
                <a:lnTo>
                  <a:pt x="320636" y="95249"/>
                </a:lnTo>
                <a:lnTo>
                  <a:pt x="332219" y="95249"/>
                </a:lnTo>
                <a:lnTo>
                  <a:pt x="332320" y="93979"/>
                </a:lnTo>
                <a:lnTo>
                  <a:pt x="325780" y="91439"/>
                </a:lnTo>
                <a:close/>
              </a:path>
              <a:path w="1897379" h="935989">
                <a:moveTo>
                  <a:pt x="1379372" y="91439"/>
                </a:moveTo>
                <a:lnTo>
                  <a:pt x="1378127" y="93979"/>
                </a:lnTo>
                <a:lnTo>
                  <a:pt x="1381861" y="95249"/>
                </a:lnTo>
                <a:lnTo>
                  <a:pt x="1482128" y="95249"/>
                </a:lnTo>
                <a:lnTo>
                  <a:pt x="1484147" y="93979"/>
                </a:lnTo>
                <a:lnTo>
                  <a:pt x="1382179" y="93979"/>
                </a:lnTo>
                <a:lnTo>
                  <a:pt x="1379372" y="91439"/>
                </a:lnTo>
                <a:close/>
              </a:path>
              <a:path w="1897379" h="935989">
                <a:moveTo>
                  <a:pt x="1644357" y="93979"/>
                </a:moveTo>
                <a:lnTo>
                  <a:pt x="1639684" y="95249"/>
                </a:lnTo>
                <a:lnTo>
                  <a:pt x="1646145" y="95249"/>
                </a:lnTo>
                <a:lnTo>
                  <a:pt x="1644357" y="93979"/>
                </a:lnTo>
                <a:close/>
              </a:path>
              <a:path w="1897379" h="935989">
                <a:moveTo>
                  <a:pt x="248716" y="92709"/>
                </a:moveTo>
                <a:lnTo>
                  <a:pt x="244284" y="92709"/>
                </a:lnTo>
                <a:lnTo>
                  <a:pt x="248208" y="93979"/>
                </a:lnTo>
                <a:lnTo>
                  <a:pt x="248716" y="92709"/>
                </a:lnTo>
                <a:close/>
              </a:path>
              <a:path w="1897379" h="935989">
                <a:moveTo>
                  <a:pt x="552636" y="88899"/>
                </a:moveTo>
                <a:lnTo>
                  <a:pt x="524040" y="88899"/>
                </a:lnTo>
                <a:lnTo>
                  <a:pt x="532130" y="92709"/>
                </a:lnTo>
                <a:lnTo>
                  <a:pt x="538835" y="93979"/>
                </a:lnTo>
                <a:lnTo>
                  <a:pt x="534479" y="90169"/>
                </a:lnTo>
                <a:lnTo>
                  <a:pt x="552276" y="90169"/>
                </a:lnTo>
                <a:lnTo>
                  <a:pt x="552636" y="88899"/>
                </a:lnTo>
                <a:close/>
              </a:path>
              <a:path w="1897379" h="935989">
                <a:moveTo>
                  <a:pt x="1388084" y="90169"/>
                </a:moveTo>
                <a:lnTo>
                  <a:pt x="1387233" y="91439"/>
                </a:lnTo>
                <a:lnTo>
                  <a:pt x="1385443" y="91439"/>
                </a:lnTo>
                <a:lnTo>
                  <a:pt x="1382179" y="93979"/>
                </a:lnTo>
                <a:lnTo>
                  <a:pt x="1395399" y="93979"/>
                </a:lnTo>
                <a:lnTo>
                  <a:pt x="1393088" y="92709"/>
                </a:lnTo>
                <a:lnTo>
                  <a:pt x="1390345" y="92709"/>
                </a:lnTo>
                <a:lnTo>
                  <a:pt x="1388084" y="90169"/>
                </a:lnTo>
                <a:close/>
              </a:path>
              <a:path w="1897379" h="935989">
                <a:moveTo>
                  <a:pt x="1398371" y="92709"/>
                </a:moveTo>
                <a:lnTo>
                  <a:pt x="1396961" y="92709"/>
                </a:lnTo>
                <a:lnTo>
                  <a:pt x="1395399" y="93979"/>
                </a:lnTo>
                <a:lnTo>
                  <a:pt x="1400543" y="93979"/>
                </a:lnTo>
                <a:lnTo>
                  <a:pt x="1398371" y="92709"/>
                </a:lnTo>
                <a:close/>
              </a:path>
              <a:path w="1897379" h="935989">
                <a:moveTo>
                  <a:pt x="1404442" y="90169"/>
                </a:moveTo>
                <a:lnTo>
                  <a:pt x="1401635" y="91439"/>
                </a:lnTo>
                <a:lnTo>
                  <a:pt x="1400543" y="93979"/>
                </a:lnTo>
                <a:lnTo>
                  <a:pt x="1484147" y="93979"/>
                </a:lnTo>
                <a:lnTo>
                  <a:pt x="1482979" y="92709"/>
                </a:lnTo>
                <a:lnTo>
                  <a:pt x="1409420" y="92709"/>
                </a:lnTo>
                <a:lnTo>
                  <a:pt x="1404442" y="90169"/>
                </a:lnTo>
                <a:close/>
              </a:path>
              <a:path w="1897379" h="935989">
                <a:moveTo>
                  <a:pt x="261099" y="90169"/>
                </a:moveTo>
                <a:lnTo>
                  <a:pt x="255714" y="90169"/>
                </a:lnTo>
                <a:lnTo>
                  <a:pt x="260388" y="92709"/>
                </a:lnTo>
                <a:lnTo>
                  <a:pt x="261099" y="90169"/>
                </a:lnTo>
                <a:close/>
              </a:path>
              <a:path w="1897379" h="935989">
                <a:moveTo>
                  <a:pt x="353568" y="82549"/>
                </a:moveTo>
                <a:lnTo>
                  <a:pt x="356133" y="87629"/>
                </a:lnTo>
                <a:lnTo>
                  <a:pt x="362673" y="92709"/>
                </a:lnTo>
                <a:lnTo>
                  <a:pt x="374269" y="92709"/>
                </a:lnTo>
                <a:lnTo>
                  <a:pt x="375513" y="90169"/>
                </a:lnTo>
                <a:lnTo>
                  <a:pt x="373971" y="88899"/>
                </a:lnTo>
                <a:lnTo>
                  <a:pt x="367334" y="88899"/>
                </a:lnTo>
                <a:lnTo>
                  <a:pt x="361975" y="86359"/>
                </a:lnTo>
                <a:lnTo>
                  <a:pt x="353568" y="82549"/>
                </a:lnTo>
                <a:close/>
              </a:path>
              <a:path w="1897379" h="935989">
                <a:moveTo>
                  <a:pt x="545998" y="90169"/>
                </a:moveTo>
                <a:lnTo>
                  <a:pt x="540854" y="90169"/>
                </a:lnTo>
                <a:lnTo>
                  <a:pt x="543026" y="92709"/>
                </a:lnTo>
                <a:lnTo>
                  <a:pt x="545998" y="90169"/>
                </a:lnTo>
                <a:close/>
              </a:path>
              <a:path w="1897379" h="935989">
                <a:moveTo>
                  <a:pt x="1216533" y="88899"/>
                </a:moveTo>
                <a:lnTo>
                  <a:pt x="1213408" y="92709"/>
                </a:lnTo>
                <a:lnTo>
                  <a:pt x="1245870" y="92709"/>
                </a:lnTo>
                <a:lnTo>
                  <a:pt x="1250924" y="91439"/>
                </a:lnTo>
                <a:lnTo>
                  <a:pt x="1221816" y="91439"/>
                </a:lnTo>
                <a:lnTo>
                  <a:pt x="1216533" y="88899"/>
                </a:lnTo>
                <a:close/>
              </a:path>
              <a:path w="1897379" h="935989">
                <a:moveTo>
                  <a:pt x="1394866" y="88899"/>
                </a:moveTo>
                <a:lnTo>
                  <a:pt x="1391132" y="90169"/>
                </a:lnTo>
                <a:lnTo>
                  <a:pt x="1390345" y="92709"/>
                </a:lnTo>
                <a:lnTo>
                  <a:pt x="1393088" y="92709"/>
                </a:lnTo>
                <a:lnTo>
                  <a:pt x="1396568" y="91439"/>
                </a:lnTo>
                <a:lnTo>
                  <a:pt x="1394866" y="88899"/>
                </a:lnTo>
                <a:close/>
              </a:path>
              <a:path w="1897379" h="935989">
                <a:moveTo>
                  <a:pt x="1412455" y="87629"/>
                </a:moveTo>
                <a:lnTo>
                  <a:pt x="1406156" y="87629"/>
                </a:lnTo>
                <a:lnTo>
                  <a:pt x="1406309" y="90169"/>
                </a:lnTo>
                <a:lnTo>
                  <a:pt x="1409890" y="91439"/>
                </a:lnTo>
                <a:lnTo>
                  <a:pt x="1409420" y="92709"/>
                </a:lnTo>
                <a:lnTo>
                  <a:pt x="1479486" y="92709"/>
                </a:lnTo>
                <a:lnTo>
                  <a:pt x="1479562" y="91439"/>
                </a:lnTo>
                <a:lnTo>
                  <a:pt x="1479518" y="88899"/>
                </a:lnTo>
                <a:lnTo>
                  <a:pt x="1416037" y="88899"/>
                </a:lnTo>
                <a:lnTo>
                  <a:pt x="1412455" y="87629"/>
                </a:lnTo>
                <a:close/>
              </a:path>
              <a:path w="1897379" h="935989">
                <a:moveTo>
                  <a:pt x="1481810" y="91439"/>
                </a:moveTo>
                <a:lnTo>
                  <a:pt x="1479486" y="92709"/>
                </a:lnTo>
                <a:lnTo>
                  <a:pt x="1482979" y="92709"/>
                </a:lnTo>
                <a:lnTo>
                  <a:pt x="1481810" y="91439"/>
                </a:lnTo>
                <a:close/>
              </a:path>
              <a:path w="1897379" h="935989">
                <a:moveTo>
                  <a:pt x="269411" y="90169"/>
                </a:moveTo>
                <a:lnTo>
                  <a:pt x="267398" y="90169"/>
                </a:lnTo>
                <a:lnTo>
                  <a:pt x="267433" y="90557"/>
                </a:lnTo>
                <a:lnTo>
                  <a:pt x="267931" y="91439"/>
                </a:lnTo>
                <a:lnTo>
                  <a:pt x="269411" y="90169"/>
                </a:lnTo>
                <a:close/>
              </a:path>
              <a:path w="1897379" h="935989">
                <a:moveTo>
                  <a:pt x="291211" y="88899"/>
                </a:moveTo>
                <a:lnTo>
                  <a:pt x="284213" y="91439"/>
                </a:lnTo>
                <a:lnTo>
                  <a:pt x="296815" y="91439"/>
                </a:lnTo>
                <a:lnTo>
                  <a:pt x="291211" y="88899"/>
                </a:lnTo>
                <a:close/>
              </a:path>
              <a:path w="1897379" h="935989">
                <a:moveTo>
                  <a:pt x="387184" y="81279"/>
                </a:moveTo>
                <a:lnTo>
                  <a:pt x="375780" y="81279"/>
                </a:lnTo>
                <a:lnTo>
                  <a:pt x="379717" y="86359"/>
                </a:lnTo>
                <a:lnTo>
                  <a:pt x="393268" y="91439"/>
                </a:lnTo>
                <a:lnTo>
                  <a:pt x="396074" y="87629"/>
                </a:lnTo>
                <a:lnTo>
                  <a:pt x="414197" y="87629"/>
                </a:lnTo>
                <a:lnTo>
                  <a:pt x="410616" y="86359"/>
                </a:lnTo>
                <a:lnTo>
                  <a:pt x="398170" y="86359"/>
                </a:lnTo>
                <a:lnTo>
                  <a:pt x="395592" y="85089"/>
                </a:lnTo>
                <a:lnTo>
                  <a:pt x="387184" y="81279"/>
                </a:lnTo>
                <a:close/>
              </a:path>
              <a:path w="1897379" h="935989">
                <a:moveTo>
                  <a:pt x="471500" y="87629"/>
                </a:moveTo>
                <a:lnTo>
                  <a:pt x="458419" y="87629"/>
                </a:lnTo>
                <a:lnTo>
                  <a:pt x="462622" y="91439"/>
                </a:lnTo>
                <a:lnTo>
                  <a:pt x="466369" y="91439"/>
                </a:lnTo>
                <a:lnTo>
                  <a:pt x="471500" y="87629"/>
                </a:lnTo>
                <a:close/>
              </a:path>
              <a:path w="1897379" h="935989">
                <a:moveTo>
                  <a:pt x="552276" y="90169"/>
                </a:moveTo>
                <a:lnTo>
                  <a:pt x="545998" y="90169"/>
                </a:lnTo>
                <a:lnTo>
                  <a:pt x="551916" y="91439"/>
                </a:lnTo>
                <a:lnTo>
                  <a:pt x="552276" y="90169"/>
                </a:lnTo>
                <a:close/>
              </a:path>
              <a:path w="1897379" h="935989">
                <a:moveTo>
                  <a:pt x="1232090" y="87629"/>
                </a:moveTo>
                <a:lnTo>
                  <a:pt x="1227112" y="90169"/>
                </a:lnTo>
                <a:lnTo>
                  <a:pt x="1221816" y="91439"/>
                </a:lnTo>
                <a:lnTo>
                  <a:pt x="1250924" y="91439"/>
                </a:lnTo>
                <a:lnTo>
                  <a:pt x="1254436" y="88899"/>
                </a:lnTo>
                <a:lnTo>
                  <a:pt x="1235671" y="88899"/>
                </a:lnTo>
                <a:lnTo>
                  <a:pt x="1232090" y="87629"/>
                </a:lnTo>
                <a:close/>
              </a:path>
              <a:path w="1897379" h="935989">
                <a:moveTo>
                  <a:pt x="267398" y="90169"/>
                </a:moveTo>
                <a:lnTo>
                  <a:pt x="267269" y="90267"/>
                </a:lnTo>
                <a:lnTo>
                  <a:pt x="267433" y="90557"/>
                </a:lnTo>
                <a:lnTo>
                  <a:pt x="267398" y="90169"/>
                </a:lnTo>
                <a:close/>
              </a:path>
              <a:path w="1897379" h="935989">
                <a:moveTo>
                  <a:pt x="275094" y="83819"/>
                </a:moveTo>
                <a:lnTo>
                  <a:pt x="267157" y="83819"/>
                </a:lnTo>
                <a:lnTo>
                  <a:pt x="265061" y="86359"/>
                </a:lnTo>
                <a:lnTo>
                  <a:pt x="267269" y="90267"/>
                </a:lnTo>
                <a:lnTo>
                  <a:pt x="267398" y="90169"/>
                </a:lnTo>
                <a:lnTo>
                  <a:pt x="269411" y="90169"/>
                </a:lnTo>
                <a:lnTo>
                  <a:pt x="270891" y="88899"/>
                </a:lnTo>
                <a:lnTo>
                  <a:pt x="271360" y="86359"/>
                </a:lnTo>
                <a:lnTo>
                  <a:pt x="275407" y="86359"/>
                </a:lnTo>
                <a:lnTo>
                  <a:pt x="275094" y="83819"/>
                </a:lnTo>
                <a:close/>
              </a:path>
              <a:path w="1897379" h="935989">
                <a:moveTo>
                  <a:pt x="443242" y="86359"/>
                </a:moveTo>
                <a:lnTo>
                  <a:pt x="430403" y="86359"/>
                </a:lnTo>
                <a:lnTo>
                  <a:pt x="434594" y="90169"/>
                </a:lnTo>
                <a:lnTo>
                  <a:pt x="440436" y="90169"/>
                </a:lnTo>
                <a:lnTo>
                  <a:pt x="443242" y="86359"/>
                </a:lnTo>
                <a:close/>
              </a:path>
              <a:path w="1897379" h="935989">
                <a:moveTo>
                  <a:pt x="781935" y="82549"/>
                </a:moveTo>
                <a:lnTo>
                  <a:pt x="517664" y="82549"/>
                </a:lnTo>
                <a:lnTo>
                  <a:pt x="525754" y="83819"/>
                </a:lnTo>
                <a:lnTo>
                  <a:pt x="522020" y="86359"/>
                </a:lnTo>
                <a:lnTo>
                  <a:pt x="521703" y="90169"/>
                </a:lnTo>
                <a:lnTo>
                  <a:pt x="524040" y="88899"/>
                </a:lnTo>
                <a:lnTo>
                  <a:pt x="552636" y="88899"/>
                </a:lnTo>
                <a:lnTo>
                  <a:pt x="552996" y="87629"/>
                </a:lnTo>
                <a:lnTo>
                  <a:pt x="776871" y="87629"/>
                </a:lnTo>
                <a:lnTo>
                  <a:pt x="771423" y="86359"/>
                </a:lnTo>
                <a:lnTo>
                  <a:pt x="774534" y="83819"/>
                </a:lnTo>
                <a:lnTo>
                  <a:pt x="780141" y="83819"/>
                </a:lnTo>
                <a:lnTo>
                  <a:pt x="781935" y="82549"/>
                </a:lnTo>
                <a:close/>
              </a:path>
              <a:path w="1897379" h="935989">
                <a:moveTo>
                  <a:pt x="367804" y="83819"/>
                </a:moveTo>
                <a:lnTo>
                  <a:pt x="367334" y="88899"/>
                </a:lnTo>
                <a:lnTo>
                  <a:pt x="373971" y="88899"/>
                </a:lnTo>
                <a:lnTo>
                  <a:pt x="367804" y="83819"/>
                </a:lnTo>
                <a:close/>
              </a:path>
              <a:path w="1897379" h="935989">
                <a:moveTo>
                  <a:pt x="433895" y="59689"/>
                </a:moveTo>
                <a:lnTo>
                  <a:pt x="426130" y="63313"/>
                </a:lnTo>
                <a:lnTo>
                  <a:pt x="426199" y="64769"/>
                </a:lnTo>
                <a:lnTo>
                  <a:pt x="443242" y="64769"/>
                </a:lnTo>
                <a:lnTo>
                  <a:pt x="439496" y="68579"/>
                </a:lnTo>
                <a:lnTo>
                  <a:pt x="434365" y="72389"/>
                </a:lnTo>
                <a:lnTo>
                  <a:pt x="443001" y="74929"/>
                </a:lnTo>
                <a:lnTo>
                  <a:pt x="443001" y="80009"/>
                </a:lnTo>
                <a:lnTo>
                  <a:pt x="421754" y="80009"/>
                </a:lnTo>
                <a:lnTo>
                  <a:pt x="412267" y="83819"/>
                </a:lnTo>
                <a:lnTo>
                  <a:pt x="418490" y="88899"/>
                </a:lnTo>
                <a:lnTo>
                  <a:pt x="430403" y="86359"/>
                </a:lnTo>
                <a:lnTo>
                  <a:pt x="478389" y="86359"/>
                </a:lnTo>
                <a:lnTo>
                  <a:pt x="478739" y="85089"/>
                </a:lnTo>
                <a:lnTo>
                  <a:pt x="477920" y="83819"/>
                </a:lnTo>
                <a:lnTo>
                  <a:pt x="471271" y="83819"/>
                </a:lnTo>
                <a:lnTo>
                  <a:pt x="470568" y="81279"/>
                </a:lnTo>
                <a:lnTo>
                  <a:pt x="453275" y="81279"/>
                </a:lnTo>
                <a:lnTo>
                  <a:pt x="456082" y="76199"/>
                </a:lnTo>
                <a:lnTo>
                  <a:pt x="478269" y="76199"/>
                </a:lnTo>
                <a:lnTo>
                  <a:pt x="474776" y="73659"/>
                </a:lnTo>
                <a:lnTo>
                  <a:pt x="474776" y="69849"/>
                </a:lnTo>
                <a:lnTo>
                  <a:pt x="489986" y="69849"/>
                </a:lnTo>
                <a:lnTo>
                  <a:pt x="493628" y="66039"/>
                </a:lnTo>
                <a:lnTo>
                  <a:pt x="453275" y="66039"/>
                </a:lnTo>
                <a:lnTo>
                  <a:pt x="444182" y="62229"/>
                </a:lnTo>
                <a:lnTo>
                  <a:pt x="433895" y="59689"/>
                </a:lnTo>
                <a:close/>
              </a:path>
              <a:path w="1897379" h="935989">
                <a:moveTo>
                  <a:pt x="1250784" y="81279"/>
                </a:moveTo>
                <a:lnTo>
                  <a:pt x="1240650" y="85089"/>
                </a:lnTo>
                <a:lnTo>
                  <a:pt x="1238173" y="87629"/>
                </a:lnTo>
                <a:lnTo>
                  <a:pt x="1235671" y="88899"/>
                </a:lnTo>
                <a:lnTo>
                  <a:pt x="1254436" y="88899"/>
                </a:lnTo>
                <a:lnTo>
                  <a:pt x="1257947" y="86359"/>
                </a:lnTo>
                <a:lnTo>
                  <a:pt x="1250784" y="81279"/>
                </a:lnTo>
                <a:close/>
              </a:path>
              <a:path w="1897379" h="935989">
                <a:moveTo>
                  <a:pt x="1436268" y="74929"/>
                </a:moveTo>
                <a:lnTo>
                  <a:pt x="1429270" y="74929"/>
                </a:lnTo>
                <a:lnTo>
                  <a:pt x="1421955" y="76199"/>
                </a:lnTo>
                <a:lnTo>
                  <a:pt x="1421638" y="80009"/>
                </a:lnTo>
                <a:lnTo>
                  <a:pt x="1417904" y="81279"/>
                </a:lnTo>
                <a:lnTo>
                  <a:pt x="1414627" y="85089"/>
                </a:lnTo>
                <a:lnTo>
                  <a:pt x="1417751" y="85089"/>
                </a:lnTo>
                <a:lnTo>
                  <a:pt x="1416964" y="86359"/>
                </a:lnTo>
                <a:lnTo>
                  <a:pt x="1417434" y="88899"/>
                </a:lnTo>
                <a:lnTo>
                  <a:pt x="1447495" y="88899"/>
                </a:lnTo>
                <a:lnTo>
                  <a:pt x="1445463" y="87629"/>
                </a:lnTo>
                <a:lnTo>
                  <a:pt x="1450289" y="83819"/>
                </a:lnTo>
                <a:lnTo>
                  <a:pt x="1442123" y="83819"/>
                </a:lnTo>
                <a:lnTo>
                  <a:pt x="1441183" y="81279"/>
                </a:lnTo>
                <a:lnTo>
                  <a:pt x="1438605" y="81279"/>
                </a:lnTo>
                <a:lnTo>
                  <a:pt x="1440091" y="80009"/>
                </a:lnTo>
                <a:lnTo>
                  <a:pt x="1443672" y="78739"/>
                </a:lnTo>
                <a:lnTo>
                  <a:pt x="1443278" y="78739"/>
                </a:lnTo>
                <a:lnTo>
                  <a:pt x="1441716" y="76199"/>
                </a:lnTo>
                <a:lnTo>
                  <a:pt x="1439862" y="76199"/>
                </a:lnTo>
                <a:lnTo>
                  <a:pt x="1436268" y="74929"/>
                </a:lnTo>
                <a:close/>
              </a:path>
              <a:path w="1897379" h="935989">
                <a:moveTo>
                  <a:pt x="1466240" y="85089"/>
                </a:moveTo>
                <a:lnTo>
                  <a:pt x="1466240" y="86359"/>
                </a:lnTo>
                <a:lnTo>
                  <a:pt x="1453159" y="86359"/>
                </a:lnTo>
                <a:lnTo>
                  <a:pt x="1453007" y="88899"/>
                </a:lnTo>
                <a:lnTo>
                  <a:pt x="1475816" y="88899"/>
                </a:lnTo>
                <a:lnTo>
                  <a:pt x="1471917" y="86359"/>
                </a:lnTo>
                <a:lnTo>
                  <a:pt x="1457921" y="86359"/>
                </a:lnTo>
                <a:lnTo>
                  <a:pt x="1455115" y="85089"/>
                </a:lnTo>
                <a:lnTo>
                  <a:pt x="1466240" y="85089"/>
                </a:lnTo>
                <a:close/>
              </a:path>
              <a:path w="1897379" h="935989">
                <a:moveTo>
                  <a:pt x="1477530" y="86359"/>
                </a:moveTo>
                <a:lnTo>
                  <a:pt x="1475816" y="88899"/>
                </a:lnTo>
                <a:lnTo>
                  <a:pt x="1479518" y="88899"/>
                </a:lnTo>
                <a:lnTo>
                  <a:pt x="1479397" y="87629"/>
                </a:lnTo>
                <a:lnTo>
                  <a:pt x="1477530" y="86359"/>
                </a:lnTo>
                <a:close/>
              </a:path>
              <a:path w="1897379" h="935989">
                <a:moveTo>
                  <a:pt x="275407" y="86359"/>
                </a:moveTo>
                <a:lnTo>
                  <a:pt x="271360" y="86359"/>
                </a:lnTo>
                <a:lnTo>
                  <a:pt x="275564" y="87629"/>
                </a:lnTo>
                <a:lnTo>
                  <a:pt x="275407" y="86359"/>
                </a:lnTo>
                <a:close/>
              </a:path>
              <a:path w="1897379" h="935989">
                <a:moveTo>
                  <a:pt x="478389" y="86359"/>
                </a:moveTo>
                <a:lnTo>
                  <a:pt x="443242" y="86359"/>
                </a:lnTo>
                <a:lnTo>
                  <a:pt x="447903" y="87629"/>
                </a:lnTo>
                <a:lnTo>
                  <a:pt x="478040" y="87629"/>
                </a:lnTo>
                <a:lnTo>
                  <a:pt x="478389" y="86359"/>
                </a:lnTo>
                <a:close/>
              </a:path>
              <a:path w="1897379" h="935989">
                <a:moveTo>
                  <a:pt x="407035" y="85089"/>
                </a:moveTo>
                <a:lnTo>
                  <a:pt x="398170" y="86359"/>
                </a:lnTo>
                <a:lnTo>
                  <a:pt x="410616" y="86359"/>
                </a:lnTo>
                <a:lnTo>
                  <a:pt x="407035" y="85089"/>
                </a:lnTo>
                <a:close/>
              </a:path>
              <a:path w="1897379" h="935989">
                <a:moveTo>
                  <a:pt x="780141" y="83819"/>
                </a:moveTo>
                <a:lnTo>
                  <a:pt x="774534" y="83819"/>
                </a:lnTo>
                <a:lnTo>
                  <a:pt x="776554" y="86359"/>
                </a:lnTo>
                <a:lnTo>
                  <a:pt x="780141" y="83819"/>
                </a:lnTo>
                <a:close/>
              </a:path>
              <a:path w="1897379" h="935989">
                <a:moveTo>
                  <a:pt x="963891" y="74929"/>
                </a:moveTo>
                <a:lnTo>
                  <a:pt x="963422" y="78739"/>
                </a:lnTo>
                <a:lnTo>
                  <a:pt x="968324" y="78739"/>
                </a:lnTo>
                <a:lnTo>
                  <a:pt x="969505" y="81279"/>
                </a:lnTo>
                <a:lnTo>
                  <a:pt x="975334" y="81279"/>
                </a:lnTo>
                <a:lnTo>
                  <a:pt x="971956" y="82549"/>
                </a:lnTo>
                <a:lnTo>
                  <a:pt x="971016" y="83819"/>
                </a:lnTo>
                <a:lnTo>
                  <a:pt x="975093" y="85089"/>
                </a:lnTo>
                <a:lnTo>
                  <a:pt x="976503" y="86359"/>
                </a:lnTo>
                <a:lnTo>
                  <a:pt x="979424" y="86359"/>
                </a:lnTo>
                <a:lnTo>
                  <a:pt x="979144" y="82549"/>
                </a:lnTo>
                <a:lnTo>
                  <a:pt x="981862" y="76199"/>
                </a:lnTo>
                <a:lnTo>
                  <a:pt x="968921" y="76199"/>
                </a:lnTo>
                <a:lnTo>
                  <a:pt x="963891" y="74929"/>
                </a:lnTo>
                <a:close/>
              </a:path>
              <a:path w="1897379" h="935989">
                <a:moveTo>
                  <a:pt x="1463509" y="85089"/>
                </a:moveTo>
                <a:lnTo>
                  <a:pt x="1462430" y="86359"/>
                </a:lnTo>
                <a:lnTo>
                  <a:pt x="1466240" y="86359"/>
                </a:lnTo>
                <a:lnTo>
                  <a:pt x="1463509" y="85089"/>
                </a:lnTo>
                <a:close/>
              </a:path>
              <a:path w="1897379" h="935989">
                <a:moveTo>
                  <a:pt x="475462" y="80009"/>
                </a:moveTo>
                <a:lnTo>
                  <a:pt x="471271" y="83819"/>
                </a:lnTo>
                <a:lnTo>
                  <a:pt x="477920" y="83819"/>
                </a:lnTo>
                <a:lnTo>
                  <a:pt x="475462" y="80009"/>
                </a:lnTo>
                <a:close/>
              </a:path>
              <a:path w="1897379" h="935989">
                <a:moveTo>
                  <a:pt x="511733" y="78739"/>
                </a:moveTo>
                <a:lnTo>
                  <a:pt x="512673" y="83819"/>
                </a:lnTo>
                <a:lnTo>
                  <a:pt x="517664" y="82549"/>
                </a:lnTo>
                <a:lnTo>
                  <a:pt x="781935" y="82549"/>
                </a:lnTo>
                <a:lnTo>
                  <a:pt x="783729" y="81279"/>
                </a:lnTo>
                <a:lnTo>
                  <a:pt x="521868" y="81279"/>
                </a:lnTo>
                <a:lnTo>
                  <a:pt x="511733" y="78739"/>
                </a:lnTo>
                <a:close/>
              </a:path>
              <a:path w="1897379" h="935989">
                <a:moveTo>
                  <a:pt x="528396" y="76199"/>
                </a:moveTo>
                <a:lnTo>
                  <a:pt x="521868" y="81279"/>
                </a:lnTo>
                <a:lnTo>
                  <a:pt x="783729" y="81279"/>
                </a:lnTo>
                <a:lnTo>
                  <a:pt x="791197" y="83819"/>
                </a:lnTo>
                <a:lnTo>
                  <a:pt x="797737" y="82549"/>
                </a:lnTo>
                <a:lnTo>
                  <a:pt x="795401" y="80009"/>
                </a:lnTo>
                <a:lnTo>
                  <a:pt x="539140" y="80009"/>
                </a:lnTo>
                <a:lnTo>
                  <a:pt x="528396" y="76199"/>
                </a:lnTo>
                <a:close/>
              </a:path>
              <a:path w="1897379" h="935989">
                <a:moveTo>
                  <a:pt x="1450289" y="82549"/>
                </a:moveTo>
                <a:lnTo>
                  <a:pt x="1442123" y="83819"/>
                </a:lnTo>
                <a:lnTo>
                  <a:pt x="1450289" y="83819"/>
                </a:lnTo>
                <a:lnTo>
                  <a:pt x="1450289" y="82549"/>
                </a:lnTo>
                <a:close/>
              </a:path>
              <a:path w="1897379" h="935989">
                <a:moveTo>
                  <a:pt x="329742" y="69849"/>
                </a:moveTo>
                <a:lnTo>
                  <a:pt x="328815" y="77469"/>
                </a:lnTo>
                <a:lnTo>
                  <a:pt x="335229" y="82549"/>
                </a:lnTo>
                <a:lnTo>
                  <a:pt x="339090" y="77469"/>
                </a:lnTo>
                <a:lnTo>
                  <a:pt x="329742" y="69849"/>
                </a:lnTo>
                <a:close/>
              </a:path>
              <a:path w="1897379" h="935989">
                <a:moveTo>
                  <a:pt x="409613" y="73659"/>
                </a:moveTo>
                <a:lnTo>
                  <a:pt x="404342" y="77469"/>
                </a:lnTo>
                <a:lnTo>
                  <a:pt x="408686" y="80009"/>
                </a:lnTo>
                <a:lnTo>
                  <a:pt x="412407" y="81279"/>
                </a:lnTo>
                <a:lnTo>
                  <a:pt x="418020" y="77469"/>
                </a:lnTo>
                <a:lnTo>
                  <a:pt x="409613" y="73659"/>
                </a:lnTo>
                <a:close/>
              </a:path>
              <a:path w="1897379" h="935989">
                <a:moveTo>
                  <a:pt x="470217" y="80009"/>
                </a:moveTo>
                <a:lnTo>
                  <a:pt x="466369" y="80009"/>
                </a:lnTo>
                <a:lnTo>
                  <a:pt x="453275" y="81279"/>
                </a:lnTo>
                <a:lnTo>
                  <a:pt x="470568" y="81279"/>
                </a:lnTo>
                <a:lnTo>
                  <a:pt x="470217" y="80009"/>
                </a:lnTo>
                <a:close/>
              </a:path>
              <a:path w="1897379" h="935989">
                <a:moveTo>
                  <a:pt x="272059" y="74929"/>
                </a:moveTo>
                <a:lnTo>
                  <a:pt x="271132" y="77469"/>
                </a:lnTo>
                <a:lnTo>
                  <a:pt x="271132" y="80009"/>
                </a:lnTo>
                <a:lnTo>
                  <a:pt x="277202" y="80009"/>
                </a:lnTo>
                <a:lnTo>
                  <a:pt x="278606" y="78739"/>
                </a:lnTo>
                <a:lnTo>
                  <a:pt x="276733" y="78739"/>
                </a:lnTo>
                <a:lnTo>
                  <a:pt x="272059" y="74929"/>
                </a:lnTo>
                <a:close/>
              </a:path>
              <a:path w="1897379" h="935989">
                <a:moveTo>
                  <a:pt x="309664" y="69849"/>
                </a:moveTo>
                <a:lnTo>
                  <a:pt x="299859" y="71119"/>
                </a:lnTo>
                <a:lnTo>
                  <a:pt x="291452" y="71119"/>
                </a:lnTo>
                <a:lnTo>
                  <a:pt x="291452" y="77469"/>
                </a:lnTo>
                <a:lnTo>
                  <a:pt x="293090" y="78739"/>
                </a:lnTo>
                <a:lnTo>
                  <a:pt x="303822" y="80009"/>
                </a:lnTo>
                <a:lnTo>
                  <a:pt x="308495" y="74929"/>
                </a:lnTo>
                <a:lnTo>
                  <a:pt x="303352" y="74929"/>
                </a:lnTo>
                <a:lnTo>
                  <a:pt x="304990" y="72389"/>
                </a:lnTo>
                <a:lnTo>
                  <a:pt x="311061" y="71119"/>
                </a:lnTo>
                <a:lnTo>
                  <a:pt x="309664" y="69849"/>
                </a:lnTo>
                <a:close/>
              </a:path>
              <a:path w="1897379" h="935989">
                <a:moveTo>
                  <a:pt x="395833" y="72389"/>
                </a:moveTo>
                <a:lnTo>
                  <a:pt x="378129" y="74929"/>
                </a:lnTo>
                <a:lnTo>
                  <a:pt x="380885" y="76199"/>
                </a:lnTo>
                <a:lnTo>
                  <a:pt x="385559" y="80009"/>
                </a:lnTo>
                <a:lnTo>
                  <a:pt x="396760" y="74929"/>
                </a:lnTo>
                <a:lnTo>
                  <a:pt x="395833" y="72389"/>
                </a:lnTo>
                <a:close/>
              </a:path>
              <a:path w="1897379" h="935989">
                <a:moveTo>
                  <a:pt x="432968" y="71119"/>
                </a:moveTo>
                <a:lnTo>
                  <a:pt x="420814" y="72389"/>
                </a:lnTo>
                <a:lnTo>
                  <a:pt x="422465" y="77469"/>
                </a:lnTo>
                <a:lnTo>
                  <a:pt x="429920" y="77469"/>
                </a:lnTo>
                <a:lnTo>
                  <a:pt x="430161" y="80009"/>
                </a:lnTo>
                <a:lnTo>
                  <a:pt x="436702" y="80009"/>
                </a:lnTo>
                <a:lnTo>
                  <a:pt x="435292" y="74929"/>
                </a:lnTo>
                <a:lnTo>
                  <a:pt x="432968" y="71119"/>
                </a:lnTo>
                <a:close/>
              </a:path>
              <a:path w="1897379" h="935989">
                <a:moveTo>
                  <a:pt x="775830" y="72389"/>
                </a:moveTo>
                <a:lnTo>
                  <a:pt x="535863" y="72389"/>
                </a:lnTo>
                <a:lnTo>
                  <a:pt x="539457" y="74929"/>
                </a:lnTo>
                <a:lnTo>
                  <a:pt x="539140" y="80009"/>
                </a:lnTo>
                <a:lnTo>
                  <a:pt x="782942" y="80009"/>
                </a:lnTo>
                <a:lnTo>
                  <a:pt x="782315" y="74929"/>
                </a:lnTo>
                <a:lnTo>
                  <a:pt x="771893" y="74929"/>
                </a:lnTo>
                <a:lnTo>
                  <a:pt x="775830" y="72389"/>
                </a:lnTo>
                <a:close/>
              </a:path>
              <a:path w="1897379" h="935989">
                <a:moveTo>
                  <a:pt x="793064" y="77469"/>
                </a:moveTo>
                <a:lnTo>
                  <a:pt x="789330" y="78739"/>
                </a:lnTo>
                <a:lnTo>
                  <a:pt x="782942" y="80009"/>
                </a:lnTo>
                <a:lnTo>
                  <a:pt x="795401" y="80009"/>
                </a:lnTo>
                <a:lnTo>
                  <a:pt x="793064" y="77469"/>
                </a:lnTo>
                <a:close/>
              </a:path>
              <a:path w="1897379" h="935989">
                <a:moveTo>
                  <a:pt x="1016320" y="73659"/>
                </a:moveTo>
                <a:lnTo>
                  <a:pt x="1010234" y="73659"/>
                </a:lnTo>
                <a:lnTo>
                  <a:pt x="1007440" y="77469"/>
                </a:lnTo>
                <a:lnTo>
                  <a:pt x="1010018" y="80009"/>
                </a:lnTo>
                <a:lnTo>
                  <a:pt x="1013510" y="77469"/>
                </a:lnTo>
                <a:lnTo>
                  <a:pt x="1016320" y="73659"/>
                </a:lnTo>
                <a:close/>
              </a:path>
              <a:path w="1897379" h="935989">
                <a:moveTo>
                  <a:pt x="280009" y="77469"/>
                </a:moveTo>
                <a:lnTo>
                  <a:pt x="276733" y="78739"/>
                </a:lnTo>
                <a:lnTo>
                  <a:pt x="278606" y="78739"/>
                </a:lnTo>
                <a:lnTo>
                  <a:pt x="280009" y="77469"/>
                </a:lnTo>
                <a:close/>
              </a:path>
              <a:path w="1897379" h="935989">
                <a:moveTo>
                  <a:pt x="478269" y="76199"/>
                </a:moveTo>
                <a:lnTo>
                  <a:pt x="456082" y="76199"/>
                </a:lnTo>
                <a:lnTo>
                  <a:pt x="464032" y="78739"/>
                </a:lnTo>
                <a:lnTo>
                  <a:pt x="469404" y="77469"/>
                </a:lnTo>
                <a:lnTo>
                  <a:pt x="478269" y="76199"/>
                </a:lnTo>
                <a:close/>
              </a:path>
              <a:path w="1897379" h="935989">
                <a:moveTo>
                  <a:pt x="1013053" y="67309"/>
                </a:moveTo>
                <a:lnTo>
                  <a:pt x="1008849" y="68579"/>
                </a:lnTo>
                <a:lnTo>
                  <a:pt x="1000086" y="68579"/>
                </a:lnTo>
                <a:lnTo>
                  <a:pt x="1003350" y="69849"/>
                </a:lnTo>
                <a:lnTo>
                  <a:pt x="1002880" y="72389"/>
                </a:lnTo>
                <a:lnTo>
                  <a:pt x="998689" y="76199"/>
                </a:lnTo>
                <a:lnTo>
                  <a:pt x="1001369" y="77469"/>
                </a:lnTo>
                <a:lnTo>
                  <a:pt x="1005814" y="76199"/>
                </a:lnTo>
                <a:lnTo>
                  <a:pt x="1010234" y="73659"/>
                </a:lnTo>
                <a:lnTo>
                  <a:pt x="1016320" y="73659"/>
                </a:lnTo>
                <a:lnTo>
                  <a:pt x="1017257" y="72389"/>
                </a:lnTo>
                <a:lnTo>
                  <a:pt x="1014564" y="72389"/>
                </a:lnTo>
                <a:lnTo>
                  <a:pt x="1010475" y="71119"/>
                </a:lnTo>
                <a:lnTo>
                  <a:pt x="1013282" y="68579"/>
                </a:lnTo>
                <a:lnTo>
                  <a:pt x="1013053" y="67309"/>
                </a:lnTo>
                <a:close/>
              </a:path>
              <a:path w="1897379" h="935989">
                <a:moveTo>
                  <a:pt x="289814" y="71119"/>
                </a:moveTo>
                <a:lnTo>
                  <a:pt x="280911" y="71119"/>
                </a:lnTo>
                <a:lnTo>
                  <a:pt x="281635" y="72389"/>
                </a:lnTo>
                <a:lnTo>
                  <a:pt x="283273" y="73659"/>
                </a:lnTo>
                <a:lnTo>
                  <a:pt x="287477" y="76199"/>
                </a:lnTo>
                <a:lnTo>
                  <a:pt x="289814" y="71119"/>
                </a:lnTo>
                <a:close/>
              </a:path>
              <a:path w="1897379" h="935989">
                <a:moveTo>
                  <a:pt x="525284" y="57149"/>
                </a:moveTo>
                <a:lnTo>
                  <a:pt x="524662" y="62229"/>
                </a:lnTo>
                <a:lnTo>
                  <a:pt x="504901" y="62229"/>
                </a:lnTo>
                <a:lnTo>
                  <a:pt x="504901" y="68579"/>
                </a:lnTo>
                <a:lnTo>
                  <a:pt x="505828" y="71119"/>
                </a:lnTo>
                <a:lnTo>
                  <a:pt x="514235" y="71119"/>
                </a:lnTo>
                <a:lnTo>
                  <a:pt x="519214" y="76199"/>
                </a:lnTo>
                <a:lnTo>
                  <a:pt x="526224" y="76199"/>
                </a:lnTo>
                <a:lnTo>
                  <a:pt x="535863" y="72389"/>
                </a:lnTo>
                <a:lnTo>
                  <a:pt x="775830" y="72389"/>
                </a:lnTo>
                <a:lnTo>
                  <a:pt x="777798" y="71119"/>
                </a:lnTo>
                <a:lnTo>
                  <a:pt x="778433" y="66039"/>
                </a:lnTo>
                <a:lnTo>
                  <a:pt x="777798" y="59689"/>
                </a:lnTo>
                <a:lnTo>
                  <a:pt x="788708" y="59689"/>
                </a:lnTo>
                <a:lnTo>
                  <a:pt x="788350" y="58419"/>
                </a:lnTo>
                <a:lnTo>
                  <a:pt x="538048" y="58419"/>
                </a:lnTo>
                <a:lnTo>
                  <a:pt x="525284" y="57149"/>
                </a:lnTo>
                <a:close/>
              </a:path>
              <a:path w="1897379" h="935989">
                <a:moveTo>
                  <a:pt x="788200" y="72389"/>
                </a:moveTo>
                <a:lnTo>
                  <a:pt x="782002" y="72389"/>
                </a:lnTo>
                <a:lnTo>
                  <a:pt x="788543" y="76199"/>
                </a:lnTo>
                <a:lnTo>
                  <a:pt x="790727" y="73659"/>
                </a:lnTo>
                <a:lnTo>
                  <a:pt x="788200" y="72389"/>
                </a:lnTo>
                <a:close/>
              </a:path>
              <a:path w="1897379" h="935989">
                <a:moveTo>
                  <a:pt x="987204" y="71119"/>
                </a:moveTo>
                <a:lnTo>
                  <a:pt x="976020" y="71119"/>
                </a:lnTo>
                <a:lnTo>
                  <a:pt x="980236" y="72389"/>
                </a:lnTo>
                <a:lnTo>
                  <a:pt x="976845" y="73659"/>
                </a:lnTo>
                <a:lnTo>
                  <a:pt x="969848" y="73659"/>
                </a:lnTo>
                <a:lnTo>
                  <a:pt x="968679" y="74929"/>
                </a:lnTo>
                <a:lnTo>
                  <a:pt x="968921" y="76199"/>
                </a:lnTo>
                <a:lnTo>
                  <a:pt x="981862" y="76199"/>
                </a:lnTo>
                <a:lnTo>
                  <a:pt x="988872" y="73659"/>
                </a:lnTo>
                <a:lnTo>
                  <a:pt x="986891" y="72389"/>
                </a:lnTo>
                <a:lnTo>
                  <a:pt x="987204" y="71119"/>
                </a:lnTo>
                <a:close/>
              </a:path>
              <a:path w="1897379" h="935989">
                <a:moveTo>
                  <a:pt x="780618" y="68579"/>
                </a:moveTo>
                <a:lnTo>
                  <a:pt x="777494" y="74929"/>
                </a:lnTo>
                <a:lnTo>
                  <a:pt x="782315" y="74929"/>
                </a:lnTo>
                <a:lnTo>
                  <a:pt x="782002" y="72389"/>
                </a:lnTo>
                <a:lnTo>
                  <a:pt x="788200" y="72389"/>
                </a:lnTo>
                <a:lnTo>
                  <a:pt x="780618" y="68579"/>
                </a:lnTo>
                <a:close/>
              </a:path>
              <a:path w="1897379" h="935989">
                <a:moveTo>
                  <a:pt x="347256" y="58419"/>
                </a:moveTo>
                <a:lnTo>
                  <a:pt x="338391" y="58419"/>
                </a:lnTo>
                <a:lnTo>
                  <a:pt x="343522" y="62229"/>
                </a:lnTo>
                <a:lnTo>
                  <a:pt x="341655" y="66039"/>
                </a:lnTo>
                <a:lnTo>
                  <a:pt x="351231" y="66039"/>
                </a:lnTo>
                <a:lnTo>
                  <a:pt x="358698" y="72389"/>
                </a:lnTo>
                <a:lnTo>
                  <a:pt x="362204" y="73659"/>
                </a:lnTo>
                <a:lnTo>
                  <a:pt x="367334" y="67309"/>
                </a:lnTo>
                <a:lnTo>
                  <a:pt x="361505" y="67309"/>
                </a:lnTo>
                <a:lnTo>
                  <a:pt x="363842" y="62229"/>
                </a:lnTo>
                <a:lnTo>
                  <a:pt x="358927" y="60959"/>
                </a:lnTo>
                <a:lnTo>
                  <a:pt x="353796" y="60959"/>
                </a:lnTo>
                <a:lnTo>
                  <a:pt x="353487" y="59689"/>
                </a:lnTo>
                <a:lnTo>
                  <a:pt x="347256" y="59689"/>
                </a:lnTo>
                <a:lnTo>
                  <a:pt x="347256" y="58419"/>
                </a:lnTo>
                <a:close/>
              </a:path>
              <a:path w="1897379" h="935989">
                <a:moveTo>
                  <a:pt x="964946" y="68579"/>
                </a:moveTo>
                <a:lnTo>
                  <a:pt x="960742" y="73659"/>
                </a:lnTo>
                <a:lnTo>
                  <a:pt x="964717" y="73659"/>
                </a:lnTo>
                <a:lnTo>
                  <a:pt x="970546" y="72389"/>
                </a:lnTo>
                <a:lnTo>
                  <a:pt x="976020" y="71119"/>
                </a:lnTo>
                <a:lnTo>
                  <a:pt x="987204" y="71119"/>
                </a:lnTo>
                <a:lnTo>
                  <a:pt x="987518" y="69849"/>
                </a:lnTo>
                <a:lnTo>
                  <a:pt x="969606" y="69849"/>
                </a:lnTo>
                <a:lnTo>
                  <a:pt x="964946" y="68579"/>
                </a:lnTo>
                <a:close/>
              </a:path>
              <a:path w="1897379" h="935989">
                <a:moveTo>
                  <a:pt x="1017828" y="69849"/>
                </a:moveTo>
                <a:lnTo>
                  <a:pt x="1014564" y="72389"/>
                </a:lnTo>
                <a:lnTo>
                  <a:pt x="1017257" y="72389"/>
                </a:lnTo>
                <a:lnTo>
                  <a:pt x="1020038" y="73659"/>
                </a:lnTo>
                <a:lnTo>
                  <a:pt x="1019810" y="71119"/>
                </a:lnTo>
                <a:lnTo>
                  <a:pt x="1017828" y="69849"/>
                </a:lnTo>
                <a:close/>
              </a:path>
              <a:path w="1897379" h="935989">
                <a:moveTo>
                  <a:pt x="372021" y="59689"/>
                </a:moveTo>
                <a:lnTo>
                  <a:pt x="370611" y="60959"/>
                </a:lnTo>
                <a:lnTo>
                  <a:pt x="369201" y="63499"/>
                </a:lnTo>
                <a:lnTo>
                  <a:pt x="373888" y="72389"/>
                </a:lnTo>
                <a:lnTo>
                  <a:pt x="383692" y="72389"/>
                </a:lnTo>
                <a:lnTo>
                  <a:pt x="389763" y="69849"/>
                </a:lnTo>
                <a:lnTo>
                  <a:pt x="385089" y="69849"/>
                </a:lnTo>
                <a:lnTo>
                  <a:pt x="387611" y="66039"/>
                </a:lnTo>
                <a:lnTo>
                  <a:pt x="381114" y="66039"/>
                </a:lnTo>
                <a:lnTo>
                  <a:pt x="372021" y="59689"/>
                </a:lnTo>
                <a:close/>
              </a:path>
              <a:path w="1897379" h="935989">
                <a:moveTo>
                  <a:pt x="1413154" y="59689"/>
                </a:moveTo>
                <a:lnTo>
                  <a:pt x="1412849" y="67309"/>
                </a:lnTo>
                <a:lnTo>
                  <a:pt x="1406969" y="69849"/>
                </a:lnTo>
                <a:lnTo>
                  <a:pt x="1411452" y="72389"/>
                </a:lnTo>
                <a:lnTo>
                  <a:pt x="1418450" y="69849"/>
                </a:lnTo>
                <a:lnTo>
                  <a:pt x="1427797" y="69849"/>
                </a:lnTo>
                <a:lnTo>
                  <a:pt x="1440865" y="66039"/>
                </a:lnTo>
                <a:lnTo>
                  <a:pt x="1441561" y="62229"/>
                </a:lnTo>
                <a:lnTo>
                  <a:pt x="1417053" y="62229"/>
                </a:lnTo>
                <a:lnTo>
                  <a:pt x="1413154" y="59689"/>
                </a:lnTo>
                <a:close/>
              </a:path>
              <a:path w="1897379" h="935989">
                <a:moveTo>
                  <a:pt x="437400" y="52069"/>
                </a:moveTo>
                <a:lnTo>
                  <a:pt x="428993" y="53339"/>
                </a:lnTo>
                <a:lnTo>
                  <a:pt x="399808" y="53339"/>
                </a:lnTo>
                <a:lnTo>
                  <a:pt x="401675" y="58419"/>
                </a:lnTo>
                <a:lnTo>
                  <a:pt x="389763" y="58419"/>
                </a:lnTo>
                <a:lnTo>
                  <a:pt x="393039" y="60959"/>
                </a:lnTo>
                <a:lnTo>
                  <a:pt x="399808" y="63499"/>
                </a:lnTo>
                <a:lnTo>
                  <a:pt x="397941" y="67309"/>
                </a:lnTo>
                <a:lnTo>
                  <a:pt x="410083" y="71119"/>
                </a:lnTo>
                <a:lnTo>
                  <a:pt x="412407" y="67309"/>
                </a:lnTo>
                <a:lnTo>
                  <a:pt x="421823" y="67309"/>
                </a:lnTo>
                <a:lnTo>
                  <a:pt x="421995" y="60959"/>
                </a:lnTo>
                <a:lnTo>
                  <a:pt x="426018" y="60959"/>
                </a:lnTo>
                <a:lnTo>
                  <a:pt x="425958" y="59689"/>
                </a:lnTo>
                <a:lnTo>
                  <a:pt x="432968" y="57149"/>
                </a:lnTo>
                <a:lnTo>
                  <a:pt x="438010" y="57149"/>
                </a:lnTo>
                <a:lnTo>
                  <a:pt x="438569" y="54609"/>
                </a:lnTo>
                <a:lnTo>
                  <a:pt x="437400" y="52069"/>
                </a:lnTo>
                <a:close/>
              </a:path>
              <a:path w="1897379" h="935989">
                <a:moveTo>
                  <a:pt x="425680" y="64299"/>
                </a:moveTo>
                <a:lnTo>
                  <a:pt x="425259" y="71119"/>
                </a:lnTo>
                <a:lnTo>
                  <a:pt x="432968" y="69849"/>
                </a:lnTo>
                <a:lnTo>
                  <a:pt x="443242" y="64769"/>
                </a:lnTo>
                <a:lnTo>
                  <a:pt x="426199" y="64769"/>
                </a:lnTo>
                <a:lnTo>
                  <a:pt x="425680" y="64299"/>
                </a:lnTo>
                <a:close/>
              </a:path>
              <a:path w="1897379" h="935989">
                <a:moveTo>
                  <a:pt x="489986" y="69849"/>
                </a:moveTo>
                <a:lnTo>
                  <a:pt x="474776" y="69849"/>
                </a:lnTo>
                <a:lnTo>
                  <a:pt x="480364" y="71119"/>
                </a:lnTo>
                <a:lnTo>
                  <a:pt x="488772" y="71119"/>
                </a:lnTo>
                <a:lnTo>
                  <a:pt x="489986" y="69849"/>
                </a:lnTo>
                <a:close/>
              </a:path>
              <a:path w="1897379" h="935989">
                <a:moveTo>
                  <a:pt x="311759" y="66039"/>
                </a:moveTo>
                <a:lnTo>
                  <a:pt x="301256" y="66039"/>
                </a:lnTo>
                <a:lnTo>
                  <a:pt x="304520" y="68579"/>
                </a:lnTo>
                <a:lnTo>
                  <a:pt x="311759" y="69849"/>
                </a:lnTo>
                <a:lnTo>
                  <a:pt x="311759" y="66039"/>
                </a:lnTo>
                <a:close/>
              </a:path>
              <a:path w="1897379" h="935989">
                <a:moveTo>
                  <a:pt x="421823" y="67309"/>
                </a:moveTo>
                <a:lnTo>
                  <a:pt x="415683" y="67309"/>
                </a:lnTo>
                <a:lnTo>
                  <a:pt x="421754" y="69849"/>
                </a:lnTo>
                <a:lnTo>
                  <a:pt x="421823" y="67309"/>
                </a:lnTo>
                <a:close/>
              </a:path>
              <a:path w="1897379" h="935989">
                <a:moveTo>
                  <a:pt x="972642" y="66039"/>
                </a:moveTo>
                <a:lnTo>
                  <a:pt x="969606" y="69849"/>
                </a:lnTo>
                <a:lnTo>
                  <a:pt x="987518" y="69849"/>
                </a:lnTo>
                <a:lnTo>
                  <a:pt x="987831" y="68579"/>
                </a:lnTo>
                <a:lnTo>
                  <a:pt x="989812" y="68579"/>
                </a:lnTo>
                <a:lnTo>
                  <a:pt x="988999" y="67309"/>
                </a:lnTo>
                <a:lnTo>
                  <a:pt x="976972" y="67309"/>
                </a:lnTo>
                <a:lnTo>
                  <a:pt x="972642" y="66039"/>
                </a:lnTo>
                <a:close/>
              </a:path>
              <a:path w="1897379" h="935989">
                <a:moveTo>
                  <a:pt x="989812" y="68579"/>
                </a:moveTo>
                <a:lnTo>
                  <a:pt x="987831" y="68579"/>
                </a:lnTo>
                <a:lnTo>
                  <a:pt x="990625" y="69849"/>
                </a:lnTo>
                <a:lnTo>
                  <a:pt x="989812" y="68579"/>
                </a:lnTo>
                <a:close/>
              </a:path>
              <a:path w="1897379" h="935989">
                <a:moveTo>
                  <a:pt x="311759" y="62229"/>
                </a:moveTo>
                <a:lnTo>
                  <a:pt x="302653" y="62229"/>
                </a:lnTo>
                <a:lnTo>
                  <a:pt x="297980" y="64769"/>
                </a:lnTo>
                <a:lnTo>
                  <a:pt x="287248" y="64769"/>
                </a:lnTo>
                <a:lnTo>
                  <a:pt x="290283" y="67309"/>
                </a:lnTo>
                <a:lnTo>
                  <a:pt x="292138" y="68579"/>
                </a:lnTo>
                <a:lnTo>
                  <a:pt x="294246" y="67309"/>
                </a:lnTo>
                <a:lnTo>
                  <a:pt x="300088" y="67309"/>
                </a:lnTo>
                <a:lnTo>
                  <a:pt x="301256" y="66039"/>
                </a:lnTo>
                <a:lnTo>
                  <a:pt x="311759" y="66039"/>
                </a:lnTo>
                <a:lnTo>
                  <a:pt x="311759" y="62229"/>
                </a:lnTo>
                <a:close/>
              </a:path>
              <a:path w="1897379" h="935989">
                <a:moveTo>
                  <a:pt x="300088" y="67309"/>
                </a:moveTo>
                <a:lnTo>
                  <a:pt x="294246" y="67309"/>
                </a:lnTo>
                <a:lnTo>
                  <a:pt x="298919" y="68579"/>
                </a:lnTo>
                <a:lnTo>
                  <a:pt x="300088" y="67309"/>
                </a:lnTo>
                <a:close/>
              </a:path>
              <a:path w="1897379" h="935989">
                <a:moveTo>
                  <a:pt x="333565" y="63499"/>
                </a:moveTo>
                <a:lnTo>
                  <a:pt x="335343" y="68579"/>
                </a:lnTo>
                <a:lnTo>
                  <a:pt x="346557" y="66039"/>
                </a:lnTo>
                <a:lnTo>
                  <a:pt x="341655" y="66039"/>
                </a:lnTo>
                <a:lnTo>
                  <a:pt x="333565" y="63499"/>
                </a:lnTo>
                <a:close/>
              </a:path>
              <a:path w="1897379" h="935989">
                <a:moveTo>
                  <a:pt x="964476" y="54609"/>
                </a:moveTo>
                <a:lnTo>
                  <a:pt x="952792" y="54609"/>
                </a:lnTo>
                <a:lnTo>
                  <a:pt x="957237" y="55879"/>
                </a:lnTo>
                <a:lnTo>
                  <a:pt x="952677" y="58419"/>
                </a:lnTo>
                <a:lnTo>
                  <a:pt x="951280" y="63499"/>
                </a:lnTo>
                <a:lnTo>
                  <a:pt x="955484" y="64769"/>
                </a:lnTo>
                <a:lnTo>
                  <a:pt x="958989" y="68579"/>
                </a:lnTo>
                <a:lnTo>
                  <a:pt x="963193" y="68579"/>
                </a:lnTo>
                <a:lnTo>
                  <a:pt x="966228" y="66039"/>
                </a:lnTo>
                <a:lnTo>
                  <a:pt x="965758" y="63499"/>
                </a:lnTo>
                <a:lnTo>
                  <a:pt x="969733" y="63499"/>
                </a:lnTo>
                <a:lnTo>
                  <a:pt x="968679" y="60959"/>
                </a:lnTo>
                <a:lnTo>
                  <a:pt x="971956" y="59689"/>
                </a:lnTo>
                <a:lnTo>
                  <a:pt x="977188" y="59689"/>
                </a:lnTo>
                <a:lnTo>
                  <a:pt x="973169" y="55879"/>
                </a:lnTo>
                <a:lnTo>
                  <a:pt x="964476" y="55879"/>
                </a:lnTo>
                <a:lnTo>
                  <a:pt x="964476" y="54609"/>
                </a:lnTo>
                <a:close/>
              </a:path>
              <a:path w="1897379" h="935989">
                <a:moveTo>
                  <a:pt x="1005573" y="63499"/>
                </a:moveTo>
                <a:lnTo>
                  <a:pt x="996467" y="63499"/>
                </a:lnTo>
                <a:lnTo>
                  <a:pt x="997750" y="67309"/>
                </a:lnTo>
                <a:lnTo>
                  <a:pt x="1001953" y="68579"/>
                </a:lnTo>
                <a:lnTo>
                  <a:pt x="1008849" y="68579"/>
                </a:lnTo>
                <a:lnTo>
                  <a:pt x="1005103" y="67309"/>
                </a:lnTo>
                <a:lnTo>
                  <a:pt x="1008608" y="66039"/>
                </a:lnTo>
                <a:lnTo>
                  <a:pt x="1005573" y="63499"/>
                </a:lnTo>
                <a:close/>
              </a:path>
              <a:path w="1897379" h="935989">
                <a:moveTo>
                  <a:pt x="949058" y="59689"/>
                </a:moveTo>
                <a:lnTo>
                  <a:pt x="946962" y="60959"/>
                </a:lnTo>
                <a:lnTo>
                  <a:pt x="944854" y="60959"/>
                </a:lnTo>
                <a:lnTo>
                  <a:pt x="948829" y="64769"/>
                </a:lnTo>
                <a:lnTo>
                  <a:pt x="951623" y="66039"/>
                </a:lnTo>
                <a:lnTo>
                  <a:pt x="952677" y="67309"/>
                </a:lnTo>
                <a:lnTo>
                  <a:pt x="954544" y="67309"/>
                </a:lnTo>
                <a:lnTo>
                  <a:pt x="951979" y="64769"/>
                </a:lnTo>
                <a:lnTo>
                  <a:pt x="948944" y="60959"/>
                </a:lnTo>
                <a:lnTo>
                  <a:pt x="949058" y="59689"/>
                </a:lnTo>
                <a:close/>
              </a:path>
              <a:path w="1897379" h="935989">
                <a:moveTo>
                  <a:pt x="1000658" y="60959"/>
                </a:moveTo>
                <a:lnTo>
                  <a:pt x="977430" y="60959"/>
                </a:lnTo>
                <a:lnTo>
                  <a:pt x="977900" y="63499"/>
                </a:lnTo>
                <a:lnTo>
                  <a:pt x="976972" y="67309"/>
                </a:lnTo>
                <a:lnTo>
                  <a:pt x="988999" y="67309"/>
                </a:lnTo>
                <a:lnTo>
                  <a:pt x="989457" y="66039"/>
                </a:lnTo>
                <a:lnTo>
                  <a:pt x="993902" y="62229"/>
                </a:lnTo>
                <a:lnTo>
                  <a:pt x="997978" y="62229"/>
                </a:lnTo>
                <a:lnTo>
                  <a:pt x="1000658" y="60959"/>
                </a:lnTo>
                <a:close/>
              </a:path>
              <a:path w="1897379" h="935989">
                <a:moveTo>
                  <a:pt x="389293" y="63499"/>
                </a:moveTo>
                <a:lnTo>
                  <a:pt x="382054" y="63499"/>
                </a:lnTo>
                <a:lnTo>
                  <a:pt x="381114" y="66039"/>
                </a:lnTo>
                <a:lnTo>
                  <a:pt x="387611" y="66039"/>
                </a:lnTo>
                <a:lnTo>
                  <a:pt x="389293" y="63499"/>
                </a:lnTo>
                <a:close/>
              </a:path>
              <a:path w="1897379" h="935989">
                <a:moveTo>
                  <a:pt x="495044" y="60959"/>
                </a:moveTo>
                <a:lnTo>
                  <a:pt x="453275" y="60959"/>
                </a:lnTo>
                <a:lnTo>
                  <a:pt x="453275" y="66039"/>
                </a:lnTo>
                <a:lnTo>
                  <a:pt x="493628" y="66039"/>
                </a:lnTo>
                <a:lnTo>
                  <a:pt x="494842" y="64769"/>
                </a:lnTo>
                <a:lnTo>
                  <a:pt x="495044" y="60959"/>
                </a:lnTo>
                <a:close/>
              </a:path>
              <a:path w="1897379" h="935989">
                <a:moveTo>
                  <a:pt x="977315" y="45719"/>
                </a:moveTo>
                <a:lnTo>
                  <a:pt x="974979" y="45719"/>
                </a:lnTo>
                <a:lnTo>
                  <a:pt x="975906" y="48259"/>
                </a:lnTo>
                <a:lnTo>
                  <a:pt x="973810" y="48259"/>
                </a:lnTo>
                <a:lnTo>
                  <a:pt x="972400" y="49529"/>
                </a:lnTo>
                <a:lnTo>
                  <a:pt x="975906" y="52069"/>
                </a:lnTo>
                <a:lnTo>
                  <a:pt x="977671" y="57149"/>
                </a:lnTo>
                <a:lnTo>
                  <a:pt x="977188" y="59689"/>
                </a:lnTo>
                <a:lnTo>
                  <a:pt x="971956" y="59689"/>
                </a:lnTo>
                <a:lnTo>
                  <a:pt x="972185" y="62229"/>
                </a:lnTo>
                <a:lnTo>
                  <a:pt x="969378" y="66039"/>
                </a:lnTo>
                <a:lnTo>
                  <a:pt x="973226" y="64769"/>
                </a:lnTo>
                <a:lnTo>
                  <a:pt x="977430" y="60959"/>
                </a:lnTo>
                <a:lnTo>
                  <a:pt x="1002887" y="60959"/>
                </a:lnTo>
                <a:lnTo>
                  <a:pt x="1003007" y="59689"/>
                </a:lnTo>
                <a:lnTo>
                  <a:pt x="998220" y="58419"/>
                </a:lnTo>
                <a:lnTo>
                  <a:pt x="994359" y="58419"/>
                </a:lnTo>
                <a:lnTo>
                  <a:pt x="994359" y="55879"/>
                </a:lnTo>
                <a:lnTo>
                  <a:pt x="988060" y="55879"/>
                </a:lnTo>
                <a:lnTo>
                  <a:pt x="988409" y="54609"/>
                </a:lnTo>
                <a:lnTo>
                  <a:pt x="984084" y="54609"/>
                </a:lnTo>
                <a:lnTo>
                  <a:pt x="981976" y="53339"/>
                </a:lnTo>
                <a:lnTo>
                  <a:pt x="983764" y="50924"/>
                </a:lnTo>
                <a:lnTo>
                  <a:pt x="983889" y="50727"/>
                </a:lnTo>
                <a:lnTo>
                  <a:pt x="984440" y="49529"/>
                </a:lnTo>
                <a:lnTo>
                  <a:pt x="978369" y="49529"/>
                </a:lnTo>
                <a:lnTo>
                  <a:pt x="977315" y="45719"/>
                </a:lnTo>
                <a:close/>
              </a:path>
              <a:path w="1897379" h="935989">
                <a:moveTo>
                  <a:pt x="426130" y="63313"/>
                </a:moveTo>
                <a:lnTo>
                  <a:pt x="425729" y="63499"/>
                </a:lnTo>
                <a:lnTo>
                  <a:pt x="425680" y="64299"/>
                </a:lnTo>
                <a:lnTo>
                  <a:pt x="426199" y="64769"/>
                </a:lnTo>
                <a:lnTo>
                  <a:pt x="426130" y="63313"/>
                </a:lnTo>
                <a:close/>
              </a:path>
              <a:path w="1897379" h="935989">
                <a:moveTo>
                  <a:pt x="426018" y="60959"/>
                </a:moveTo>
                <a:lnTo>
                  <a:pt x="421995" y="60959"/>
                </a:lnTo>
                <a:lnTo>
                  <a:pt x="425680" y="64299"/>
                </a:lnTo>
                <a:lnTo>
                  <a:pt x="425729" y="63499"/>
                </a:lnTo>
                <a:lnTo>
                  <a:pt x="426130" y="63313"/>
                </a:lnTo>
                <a:lnTo>
                  <a:pt x="426018" y="60959"/>
                </a:lnTo>
                <a:close/>
              </a:path>
              <a:path w="1897379" h="935989">
                <a:moveTo>
                  <a:pt x="997978" y="62229"/>
                </a:moveTo>
                <a:lnTo>
                  <a:pt x="993902" y="62229"/>
                </a:lnTo>
                <a:lnTo>
                  <a:pt x="995299" y="63499"/>
                </a:lnTo>
                <a:lnTo>
                  <a:pt x="997978" y="62229"/>
                </a:lnTo>
                <a:close/>
              </a:path>
              <a:path w="1897379" h="935989">
                <a:moveTo>
                  <a:pt x="1002887" y="60959"/>
                </a:moveTo>
                <a:lnTo>
                  <a:pt x="1000658" y="60959"/>
                </a:lnTo>
                <a:lnTo>
                  <a:pt x="1001953" y="63499"/>
                </a:lnTo>
                <a:lnTo>
                  <a:pt x="1002296" y="63499"/>
                </a:lnTo>
                <a:lnTo>
                  <a:pt x="1002766" y="62229"/>
                </a:lnTo>
                <a:lnTo>
                  <a:pt x="1002887" y="60959"/>
                </a:lnTo>
                <a:close/>
              </a:path>
              <a:path w="1897379" h="935989">
                <a:moveTo>
                  <a:pt x="335114" y="53339"/>
                </a:moveTo>
                <a:lnTo>
                  <a:pt x="329044" y="55879"/>
                </a:lnTo>
                <a:lnTo>
                  <a:pt x="332778" y="62229"/>
                </a:lnTo>
                <a:lnTo>
                  <a:pt x="338391" y="58419"/>
                </a:lnTo>
                <a:lnTo>
                  <a:pt x="347256" y="58419"/>
                </a:lnTo>
                <a:lnTo>
                  <a:pt x="347256" y="54609"/>
                </a:lnTo>
                <a:lnTo>
                  <a:pt x="335114" y="53339"/>
                </a:lnTo>
                <a:close/>
              </a:path>
              <a:path w="1897379" h="935989">
                <a:moveTo>
                  <a:pt x="449541" y="46989"/>
                </a:moveTo>
                <a:lnTo>
                  <a:pt x="429920" y="46989"/>
                </a:lnTo>
                <a:lnTo>
                  <a:pt x="429365" y="47747"/>
                </a:lnTo>
                <a:lnTo>
                  <a:pt x="429920" y="50799"/>
                </a:lnTo>
                <a:lnTo>
                  <a:pt x="436460" y="50799"/>
                </a:lnTo>
                <a:lnTo>
                  <a:pt x="439737" y="52069"/>
                </a:lnTo>
                <a:lnTo>
                  <a:pt x="446278" y="62229"/>
                </a:lnTo>
                <a:lnTo>
                  <a:pt x="453275" y="60959"/>
                </a:lnTo>
                <a:lnTo>
                  <a:pt x="495044" y="60959"/>
                </a:lnTo>
                <a:lnTo>
                  <a:pt x="495245" y="57149"/>
                </a:lnTo>
                <a:lnTo>
                  <a:pt x="476402" y="57149"/>
                </a:lnTo>
                <a:lnTo>
                  <a:pt x="484111" y="53339"/>
                </a:lnTo>
                <a:lnTo>
                  <a:pt x="500540" y="53339"/>
                </a:lnTo>
                <a:lnTo>
                  <a:pt x="499215" y="52069"/>
                </a:lnTo>
                <a:lnTo>
                  <a:pt x="462394" y="52069"/>
                </a:lnTo>
                <a:lnTo>
                  <a:pt x="453275" y="50799"/>
                </a:lnTo>
                <a:lnTo>
                  <a:pt x="449541" y="46989"/>
                </a:lnTo>
                <a:close/>
              </a:path>
              <a:path w="1897379" h="935989">
                <a:moveTo>
                  <a:pt x="1410512" y="58419"/>
                </a:moveTo>
                <a:lnTo>
                  <a:pt x="1393380" y="58419"/>
                </a:lnTo>
                <a:lnTo>
                  <a:pt x="1401013" y="62229"/>
                </a:lnTo>
                <a:lnTo>
                  <a:pt x="1410042" y="62229"/>
                </a:lnTo>
                <a:lnTo>
                  <a:pt x="1410512" y="58419"/>
                </a:lnTo>
                <a:close/>
              </a:path>
              <a:path w="1897379" h="935989">
                <a:moveTo>
                  <a:pt x="1418767" y="54609"/>
                </a:moveTo>
                <a:lnTo>
                  <a:pt x="1418767" y="58419"/>
                </a:lnTo>
                <a:lnTo>
                  <a:pt x="1416735" y="59689"/>
                </a:lnTo>
                <a:lnTo>
                  <a:pt x="1417053" y="62229"/>
                </a:lnTo>
                <a:lnTo>
                  <a:pt x="1425765" y="62229"/>
                </a:lnTo>
                <a:lnTo>
                  <a:pt x="1424520" y="60959"/>
                </a:lnTo>
                <a:lnTo>
                  <a:pt x="1428071" y="57149"/>
                </a:lnTo>
                <a:lnTo>
                  <a:pt x="1424203" y="57149"/>
                </a:lnTo>
                <a:lnTo>
                  <a:pt x="1418767" y="54609"/>
                </a:lnTo>
                <a:close/>
              </a:path>
              <a:path w="1897379" h="935989">
                <a:moveTo>
                  <a:pt x="1432458" y="57149"/>
                </a:moveTo>
                <a:lnTo>
                  <a:pt x="1427949" y="59689"/>
                </a:lnTo>
                <a:lnTo>
                  <a:pt x="1425765" y="62229"/>
                </a:lnTo>
                <a:lnTo>
                  <a:pt x="1441561" y="62229"/>
                </a:lnTo>
                <a:lnTo>
                  <a:pt x="1441792" y="60959"/>
                </a:lnTo>
                <a:lnTo>
                  <a:pt x="1436509" y="60959"/>
                </a:lnTo>
                <a:lnTo>
                  <a:pt x="1432458" y="57149"/>
                </a:lnTo>
                <a:close/>
              </a:path>
              <a:path w="1897379" h="935989">
                <a:moveTo>
                  <a:pt x="352869" y="57149"/>
                </a:moveTo>
                <a:lnTo>
                  <a:pt x="348665" y="58419"/>
                </a:lnTo>
                <a:lnTo>
                  <a:pt x="347256" y="59689"/>
                </a:lnTo>
                <a:lnTo>
                  <a:pt x="353487" y="59689"/>
                </a:lnTo>
                <a:lnTo>
                  <a:pt x="352869" y="57149"/>
                </a:lnTo>
                <a:close/>
              </a:path>
              <a:path w="1897379" h="935989">
                <a:moveTo>
                  <a:pt x="1398828" y="44449"/>
                </a:moveTo>
                <a:lnTo>
                  <a:pt x="1385125" y="48259"/>
                </a:lnTo>
                <a:lnTo>
                  <a:pt x="1385125" y="50799"/>
                </a:lnTo>
                <a:lnTo>
                  <a:pt x="1380121" y="53339"/>
                </a:lnTo>
                <a:lnTo>
                  <a:pt x="1382801" y="54609"/>
                </a:lnTo>
                <a:lnTo>
                  <a:pt x="1383880" y="54609"/>
                </a:lnTo>
                <a:lnTo>
                  <a:pt x="1387005" y="55879"/>
                </a:lnTo>
                <a:lnTo>
                  <a:pt x="1387779" y="59689"/>
                </a:lnTo>
                <a:lnTo>
                  <a:pt x="1393380" y="58419"/>
                </a:lnTo>
                <a:lnTo>
                  <a:pt x="1407718" y="58419"/>
                </a:lnTo>
                <a:lnTo>
                  <a:pt x="1408950" y="55879"/>
                </a:lnTo>
                <a:lnTo>
                  <a:pt x="1412278" y="50799"/>
                </a:lnTo>
                <a:lnTo>
                  <a:pt x="1403667" y="50799"/>
                </a:lnTo>
                <a:lnTo>
                  <a:pt x="1400695" y="48259"/>
                </a:lnTo>
                <a:lnTo>
                  <a:pt x="1399768" y="45719"/>
                </a:lnTo>
                <a:lnTo>
                  <a:pt x="1398828" y="44449"/>
                </a:lnTo>
                <a:close/>
              </a:path>
              <a:path w="1897379" h="935989">
                <a:moveTo>
                  <a:pt x="785050" y="45719"/>
                </a:moveTo>
                <a:lnTo>
                  <a:pt x="543026" y="45719"/>
                </a:lnTo>
                <a:lnTo>
                  <a:pt x="548640" y="48259"/>
                </a:lnTo>
                <a:lnTo>
                  <a:pt x="544906" y="54609"/>
                </a:lnTo>
                <a:lnTo>
                  <a:pt x="538048" y="58419"/>
                </a:lnTo>
                <a:lnTo>
                  <a:pt x="788350" y="58419"/>
                </a:lnTo>
                <a:lnTo>
                  <a:pt x="786206" y="50799"/>
                </a:lnTo>
                <a:lnTo>
                  <a:pt x="785583" y="50799"/>
                </a:lnTo>
                <a:lnTo>
                  <a:pt x="782167" y="46989"/>
                </a:lnTo>
                <a:lnTo>
                  <a:pt x="785050" y="45719"/>
                </a:lnTo>
                <a:close/>
              </a:path>
              <a:path w="1897379" h="935989">
                <a:moveTo>
                  <a:pt x="961542" y="50799"/>
                </a:moveTo>
                <a:lnTo>
                  <a:pt x="948359" y="50799"/>
                </a:lnTo>
                <a:lnTo>
                  <a:pt x="947661" y="53339"/>
                </a:lnTo>
                <a:lnTo>
                  <a:pt x="951395" y="58419"/>
                </a:lnTo>
                <a:lnTo>
                  <a:pt x="952792" y="54609"/>
                </a:lnTo>
                <a:lnTo>
                  <a:pt x="964476" y="54609"/>
                </a:lnTo>
                <a:lnTo>
                  <a:pt x="964476" y="53339"/>
                </a:lnTo>
                <a:lnTo>
                  <a:pt x="961542" y="50799"/>
                </a:lnTo>
                <a:close/>
              </a:path>
              <a:path w="1897379" h="935989">
                <a:moveTo>
                  <a:pt x="1000086" y="57149"/>
                </a:moveTo>
                <a:lnTo>
                  <a:pt x="997165" y="57149"/>
                </a:lnTo>
                <a:lnTo>
                  <a:pt x="995768" y="58419"/>
                </a:lnTo>
                <a:lnTo>
                  <a:pt x="998220" y="58419"/>
                </a:lnTo>
                <a:lnTo>
                  <a:pt x="1000086" y="57149"/>
                </a:lnTo>
                <a:close/>
              </a:path>
              <a:path w="1897379" h="935989">
                <a:moveTo>
                  <a:pt x="377850" y="45719"/>
                </a:moveTo>
                <a:lnTo>
                  <a:pt x="376453" y="46989"/>
                </a:lnTo>
                <a:lnTo>
                  <a:pt x="383491" y="50727"/>
                </a:lnTo>
                <a:lnTo>
                  <a:pt x="383529" y="50924"/>
                </a:lnTo>
                <a:lnTo>
                  <a:pt x="381596" y="53339"/>
                </a:lnTo>
                <a:lnTo>
                  <a:pt x="389064" y="57149"/>
                </a:lnTo>
                <a:lnTo>
                  <a:pt x="399808" y="53339"/>
                </a:lnTo>
                <a:lnTo>
                  <a:pt x="428993" y="53339"/>
                </a:lnTo>
                <a:lnTo>
                  <a:pt x="426199" y="52069"/>
                </a:lnTo>
                <a:lnTo>
                  <a:pt x="428990" y="48259"/>
                </a:lnTo>
                <a:lnTo>
                  <a:pt x="386257" y="48259"/>
                </a:lnTo>
                <a:lnTo>
                  <a:pt x="377850" y="45719"/>
                </a:lnTo>
                <a:close/>
              </a:path>
              <a:path w="1897379" h="935989">
                <a:moveTo>
                  <a:pt x="495312" y="55879"/>
                </a:moveTo>
                <a:lnTo>
                  <a:pt x="485736" y="57149"/>
                </a:lnTo>
                <a:lnTo>
                  <a:pt x="495245" y="57149"/>
                </a:lnTo>
                <a:lnTo>
                  <a:pt x="495312" y="55879"/>
                </a:lnTo>
                <a:close/>
              </a:path>
              <a:path w="1897379" h="935989">
                <a:moveTo>
                  <a:pt x="1424520" y="53339"/>
                </a:moveTo>
                <a:lnTo>
                  <a:pt x="1424203" y="57149"/>
                </a:lnTo>
                <a:lnTo>
                  <a:pt x="1428071" y="57149"/>
                </a:lnTo>
                <a:lnTo>
                  <a:pt x="1430439" y="54609"/>
                </a:lnTo>
                <a:lnTo>
                  <a:pt x="1424520" y="53339"/>
                </a:lnTo>
                <a:close/>
              </a:path>
              <a:path w="1897379" h="935989">
                <a:moveTo>
                  <a:pt x="968679" y="46989"/>
                </a:moveTo>
                <a:lnTo>
                  <a:pt x="967270" y="50799"/>
                </a:lnTo>
                <a:lnTo>
                  <a:pt x="965301" y="52069"/>
                </a:lnTo>
                <a:lnTo>
                  <a:pt x="966457" y="55879"/>
                </a:lnTo>
                <a:lnTo>
                  <a:pt x="973169" y="55879"/>
                </a:lnTo>
                <a:lnTo>
                  <a:pt x="971829" y="54609"/>
                </a:lnTo>
                <a:lnTo>
                  <a:pt x="971359" y="49529"/>
                </a:lnTo>
                <a:lnTo>
                  <a:pt x="968679" y="46989"/>
                </a:lnTo>
                <a:close/>
              </a:path>
              <a:path w="1897379" h="935989">
                <a:moveTo>
                  <a:pt x="1026236" y="53339"/>
                </a:moveTo>
                <a:lnTo>
                  <a:pt x="1008138" y="53339"/>
                </a:lnTo>
                <a:lnTo>
                  <a:pt x="1010018" y="55879"/>
                </a:lnTo>
                <a:lnTo>
                  <a:pt x="1017257" y="55879"/>
                </a:lnTo>
                <a:lnTo>
                  <a:pt x="1016901" y="54609"/>
                </a:lnTo>
                <a:lnTo>
                  <a:pt x="1022261" y="54609"/>
                </a:lnTo>
                <a:lnTo>
                  <a:pt x="1026236" y="53339"/>
                </a:lnTo>
                <a:close/>
              </a:path>
              <a:path w="1897379" h="935989">
                <a:moveTo>
                  <a:pt x="500540" y="53339"/>
                </a:moveTo>
                <a:lnTo>
                  <a:pt x="484111" y="53339"/>
                </a:lnTo>
                <a:lnTo>
                  <a:pt x="501865" y="54609"/>
                </a:lnTo>
                <a:lnTo>
                  <a:pt x="500540" y="53339"/>
                </a:lnTo>
                <a:close/>
              </a:path>
              <a:path w="1897379" h="935989">
                <a:moveTo>
                  <a:pt x="985951" y="50799"/>
                </a:moveTo>
                <a:lnTo>
                  <a:pt x="984084" y="54609"/>
                </a:lnTo>
                <a:lnTo>
                  <a:pt x="988409" y="54609"/>
                </a:lnTo>
                <a:lnTo>
                  <a:pt x="988758" y="53339"/>
                </a:lnTo>
                <a:lnTo>
                  <a:pt x="985951" y="50799"/>
                </a:lnTo>
                <a:close/>
              </a:path>
              <a:path w="1897379" h="935989">
                <a:moveTo>
                  <a:pt x="1034288" y="48259"/>
                </a:moveTo>
                <a:lnTo>
                  <a:pt x="1004062" y="48259"/>
                </a:lnTo>
                <a:lnTo>
                  <a:pt x="1007795" y="49529"/>
                </a:lnTo>
                <a:lnTo>
                  <a:pt x="995131" y="50727"/>
                </a:lnTo>
                <a:lnTo>
                  <a:pt x="994416" y="50924"/>
                </a:lnTo>
                <a:lnTo>
                  <a:pt x="995527" y="53339"/>
                </a:lnTo>
                <a:lnTo>
                  <a:pt x="1006513" y="54609"/>
                </a:lnTo>
                <a:lnTo>
                  <a:pt x="1008138" y="53339"/>
                </a:lnTo>
                <a:lnTo>
                  <a:pt x="1026236" y="53339"/>
                </a:lnTo>
                <a:lnTo>
                  <a:pt x="1026464" y="50799"/>
                </a:lnTo>
                <a:lnTo>
                  <a:pt x="1034288" y="48259"/>
                </a:lnTo>
                <a:close/>
              </a:path>
              <a:path w="1897379" h="935989">
                <a:moveTo>
                  <a:pt x="1391208" y="30479"/>
                </a:moveTo>
                <a:lnTo>
                  <a:pt x="1390421" y="33019"/>
                </a:lnTo>
                <a:lnTo>
                  <a:pt x="1379537" y="35559"/>
                </a:lnTo>
                <a:lnTo>
                  <a:pt x="1376870" y="36829"/>
                </a:lnTo>
                <a:lnTo>
                  <a:pt x="1381239" y="39369"/>
                </a:lnTo>
                <a:lnTo>
                  <a:pt x="1379054" y="41909"/>
                </a:lnTo>
                <a:lnTo>
                  <a:pt x="1374394" y="41909"/>
                </a:lnTo>
                <a:lnTo>
                  <a:pt x="1373924" y="43179"/>
                </a:lnTo>
                <a:lnTo>
                  <a:pt x="1379842" y="45719"/>
                </a:lnTo>
                <a:lnTo>
                  <a:pt x="1378750" y="46989"/>
                </a:lnTo>
                <a:lnTo>
                  <a:pt x="1372527" y="46989"/>
                </a:lnTo>
                <a:lnTo>
                  <a:pt x="1369847" y="48259"/>
                </a:lnTo>
                <a:lnTo>
                  <a:pt x="1373454" y="49529"/>
                </a:lnTo>
                <a:lnTo>
                  <a:pt x="1373301" y="50799"/>
                </a:lnTo>
                <a:lnTo>
                  <a:pt x="1379842" y="53339"/>
                </a:lnTo>
                <a:lnTo>
                  <a:pt x="1383106" y="50799"/>
                </a:lnTo>
                <a:lnTo>
                  <a:pt x="1382483" y="46989"/>
                </a:lnTo>
                <a:lnTo>
                  <a:pt x="1394167" y="44449"/>
                </a:lnTo>
                <a:lnTo>
                  <a:pt x="1400403" y="43179"/>
                </a:lnTo>
                <a:lnTo>
                  <a:pt x="1395260" y="39369"/>
                </a:lnTo>
                <a:lnTo>
                  <a:pt x="1402105" y="39369"/>
                </a:lnTo>
                <a:lnTo>
                  <a:pt x="1400695" y="38099"/>
                </a:lnTo>
                <a:lnTo>
                  <a:pt x="1392288" y="36829"/>
                </a:lnTo>
                <a:lnTo>
                  <a:pt x="1394015" y="33019"/>
                </a:lnTo>
                <a:lnTo>
                  <a:pt x="1391208" y="30479"/>
                </a:lnTo>
                <a:close/>
              </a:path>
              <a:path w="1897379" h="935989">
                <a:moveTo>
                  <a:pt x="357733" y="44449"/>
                </a:moveTo>
                <a:lnTo>
                  <a:pt x="360578" y="46989"/>
                </a:lnTo>
                <a:lnTo>
                  <a:pt x="362204" y="48259"/>
                </a:lnTo>
                <a:lnTo>
                  <a:pt x="365950" y="52069"/>
                </a:lnTo>
                <a:lnTo>
                  <a:pt x="369201" y="46989"/>
                </a:lnTo>
                <a:lnTo>
                  <a:pt x="357733" y="44449"/>
                </a:lnTo>
                <a:close/>
              </a:path>
              <a:path w="1897379" h="935989">
                <a:moveTo>
                  <a:pt x="455853" y="40639"/>
                </a:moveTo>
                <a:lnTo>
                  <a:pt x="447903" y="43179"/>
                </a:lnTo>
                <a:lnTo>
                  <a:pt x="454444" y="45719"/>
                </a:lnTo>
                <a:lnTo>
                  <a:pt x="462394" y="52069"/>
                </a:lnTo>
                <a:lnTo>
                  <a:pt x="499215" y="52069"/>
                </a:lnTo>
                <a:lnTo>
                  <a:pt x="497890" y="50799"/>
                </a:lnTo>
                <a:lnTo>
                  <a:pt x="501154" y="48259"/>
                </a:lnTo>
                <a:lnTo>
                  <a:pt x="513223" y="48259"/>
                </a:lnTo>
                <a:lnTo>
                  <a:pt x="511200" y="45719"/>
                </a:lnTo>
                <a:lnTo>
                  <a:pt x="516382" y="45719"/>
                </a:lnTo>
                <a:lnTo>
                  <a:pt x="521233" y="41909"/>
                </a:lnTo>
                <a:lnTo>
                  <a:pt x="464718" y="41909"/>
                </a:lnTo>
                <a:lnTo>
                  <a:pt x="455853" y="40639"/>
                </a:lnTo>
                <a:close/>
              </a:path>
              <a:path w="1897379" h="935989">
                <a:moveTo>
                  <a:pt x="1012812" y="40639"/>
                </a:moveTo>
                <a:lnTo>
                  <a:pt x="1006043" y="41909"/>
                </a:lnTo>
                <a:lnTo>
                  <a:pt x="1009192" y="45719"/>
                </a:lnTo>
                <a:lnTo>
                  <a:pt x="1007795" y="46989"/>
                </a:lnTo>
                <a:lnTo>
                  <a:pt x="985621" y="46989"/>
                </a:lnTo>
                <a:lnTo>
                  <a:pt x="990269" y="52069"/>
                </a:lnTo>
                <a:lnTo>
                  <a:pt x="994416" y="50924"/>
                </a:lnTo>
                <a:lnTo>
                  <a:pt x="995131" y="50727"/>
                </a:lnTo>
                <a:lnTo>
                  <a:pt x="1004062" y="48259"/>
                </a:lnTo>
                <a:lnTo>
                  <a:pt x="1034288" y="48259"/>
                </a:lnTo>
                <a:lnTo>
                  <a:pt x="1033595" y="45719"/>
                </a:lnTo>
                <a:lnTo>
                  <a:pt x="1013155" y="45719"/>
                </a:lnTo>
                <a:lnTo>
                  <a:pt x="1011758" y="44449"/>
                </a:lnTo>
                <a:lnTo>
                  <a:pt x="1012812" y="40639"/>
                </a:lnTo>
                <a:close/>
              </a:path>
              <a:path w="1897379" h="935989">
                <a:moveTo>
                  <a:pt x="995131" y="50727"/>
                </a:moveTo>
                <a:lnTo>
                  <a:pt x="994359" y="50799"/>
                </a:lnTo>
                <a:lnTo>
                  <a:pt x="995131" y="50727"/>
                </a:lnTo>
                <a:close/>
              </a:path>
              <a:path w="1897379" h="935989">
                <a:moveTo>
                  <a:pt x="513223" y="48259"/>
                </a:moveTo>
                <a:lnTo>
                  <a:pt x="501154" y="48259"/>
                </a:lnTo>
                <a:lnTo>
                  <a:pt x="505358" y="50799"/>
                </a:lnTo>
                <a:lnTo>
                  <a:pt x="514235" y="49529"/>
                </a:lnTo>
                <a:lnTo>
                  <a:pt x="513223" y="48259"/>
                </a:lnTo>
                <a:close/>
              </a:path>
              <a:path w="1897379" h="935989">
                <a:moveTo>
                  <a:pt x="796023" y="45719"/>
                </a:moveTo>
                <a:lnTo>
                  <a:pt x="789165" y="46989"/>
                </a:lnTo>
                <a:lnTo>
                  <a:pt x="785583" y="50799"/>
                </a:lnTo>
                <a:lnTo>
                  <a:pt x="799757" y="50799"/>
                </a:lnTo>
                <a:lnTo>
                  <a:pt x="796023" y="45719"/>
                </a:lnTo>
                <a:close/>
              </a:path>
              <a:path w="1897379" h="935989">
                <a:moveTo>
                  <a:pt x="952093" y="48259"/>
                </a:moveTo>
                <a:lnTo>
                  <a:pt x="950696" y="50799"/>
                </a:lnTo>
                <a:lnTo>
                  <a:pt x="956538" y="50799"/>
                </a:lnTo>
                <a:lnTo>
                  <a:pt x="955370" y="49529"/>
                </a:lnTo>
                <a:lnTo>
                  <a:pt x="952093" y="48259"/>
                </a:lnTo>
                <a:close/>
              </a:path>
              <a:path w="1897379" h="935989">
                <a:moveTo>
                  <a:pt x="958405" y="48259"/>
                </a:moveTo>
                <a:lnTo>
                  <a:pt x="956538" y="50799"/>
                </a:lnTo>
                <a:lnTo>
                  <a:pt x="963193" y="50799"/>
                </a:lnTo>
                <a:lnTo>
                  <a:pt x="964939" y="49529"/>
                </a:lnTo>
                <a:lnTo>
                  <a:pt x="960374" y="49529"/>
                </a:lnTo>
                <a:lnTo>
                  <a:pt x="958405" y="48259"/>
                </a:lnTo>
                <a:close/>
              </a:path>
              <a:path w="1897379" h="935989">
                <a:moveTo>
                  <a:pt x="1403667" y="45719"/>
                </a:moveTo>
                <a:lnTo>
                  <a:pt x="1403667" y="50799"/>
                </a:lnTo>
                <a:lnTo>
                  <a:pt x="1412278" y="50799"/>
                </a:lnTo>
                <a:lnTo>
                  <a:pt x="1413941" y="48259"/>
                </a:lnTo>
                <a:lnTo>
                  <a:pt x="1403667" y="45719"/>
                </a:lnTo>
                <a:close/>
              </a:path>
              <a:path w="1897379" h="935989">
                <a:moveTo>
                  <a:pt x="966685" y="48259"/>
                </a:moveTo>
                <a:lnTo>
                  <a:pt x="963422" y="48259"/>
                </a:lnTo>
                <a:lnTo>
                  <a:pt x="960374" y="49529"/>
                </a:lnTo>
                <a:lnTo>
                  <a:pt x="964939" y="49529"/>
                </a:lnTo>
                <a:lnTo>
                  <a:pt x="966685" y="48259"/>
                </a:lnTo>
                <a:close/>
              </a:path>
              <a:path w="1897379" h="935989">
                <a:moveTo>
                  <a:pt x="979538" y="46989"/>
                </a:moveTo>
                <a:lnTo>
                  <a:pt x="978369" y="49529"/>
                </a:lnTo>
                <a:lnTo>
                  <a:pt x="984440" y="49529"/>
                </a:lnTo>
                <a:lnTo>
                  <a:pt x="985024" y="48259"/>
                </a:lnTo>
                <a:lnTo>
                  <a:pt x="979538" y="46989"/>
                </a:lnTo>
                <a:close/>
              </a:path>
              <a:path w="1897379" h="935989">
                <a:moveTo>
                  <a:pt x="394208" y="26669"/>
                </a:moveTo>
                <a:lnTo>
                  <a:pt x="387667" y="30479"/>
                </a:lnTo>
                <a:lnTo>
                  <a:pt x="395135" y="31749"/>
                </a:lnTo>
                <a:lnTo>
                  <a:pt x="394906" y="34289"/>
                </a:lnTo>
                <a:lnTo>
                  <a:pt x="383463" y="34289"/>
                </a:lnTo>
                <a:lnTo>
                  <a:pt x="393268" y="36829"/>
                </a:lnTo>
                <a:lnTo>
                  <a:pt x="387896" y="38099"/>
                </a:lnTo>
                <a:lnTo>
                  <a:pt x="379945" y="38099"/>
                </a:lnTo>
                <a:lnTo>
                  <a:pt x="379717" y="43179"/>
                </a:lnTo>
                <a:lnTo>
                  <a:pt x="390004" y="44449"/>
                </a:lnTo>
                <a:lnTo>
                  <a:pt x="386257" y="48259"/>
                </a:lnTo>
                <a:lnTo>
                  <a:pt x="428990" y="48259"/>
                </a:lnTo>
                <a:lnTo>
                  <a:pt x="429365" y="47747"/>
                </a:lnTo>
                <a:lnTo>
                  <a:pt x="429228" y="46989"/>
                </a:lnTo>
                <a:lnTo>
                  <a:pt x="422681" y="46989"/>
                </a:lnTo>
                <a:lnTo>
                  <a:pt x="417779" y="44449"/>
                </a:lnTo>
                <a:lnTo>
                  <a:pt x="416382" y="39369"/>
                </a:lnTo>
                <a:lnTo>
                  <a:pt x="406819" y="38099"/>
                </a:lnTo>
                <a:lnTo>
                  <a:pt x="402615" y="34289"/>
                </a:lnTo>
                <a:lnTo>
                  <a:pt x="394906" y="34289"/>
                </a:lnTo>
                <a:lnTo>
                  <a:pt x="388835" y="33019"/>
                </a:lnTo>
                <a:lnTo>
                  <a:pt x="401214" y="33019"/>
                </a:lnTo>
                <a:lnTo>
                  <a:pt x="394208" y="26669"/>
                </a:lnTo>
                <a:close/>
              </a:path>
              <a:path w="1897379" h="935989">
                <a:moveTo>
                  <a:pt x="1199705" y="43179"/>
                </a:moveTo>
                <a:lnTo>
                  <a:pt x="1186789" y="43179"/>
                </a:lnTo>
                <a:lnTo>
                  <a:pt x="1185164" y="44449"/>
                </a:lnTo>
                <a:lnTo>
                  <a:pt x="1188656" y="48259"/>
                </a:lnTo>
                <a:lnTo>
                  <a:pt x="1196911" y="46989"/>
                </a:lnTo>
                <a:lnTo>
                  <a:pt x="1199705" y="43179"/>
                </a:lnTo>
                <a:close/>
              </a:path>
              <a:path w="1897379" h="935989">
                <a:moveTo>
                  <a:pt x="445808" y="43179"/>
                </a:moveTo>
                <a:lnTo>
                  <a:pt x="428536" y="43179"/>
                </a:lnTo>
                <a:lnTo>
                  <a:pt x="429365" y="47747"/>
                </a:lnTo>
                <a:lnTo>
                  <a:pt x="429920" y="46989"/>
                </a:lnTo>
                <a:lnTo>
                  <a:pt x="449541" y="46989"/>
                </a:lnTo>
                <a:lnTo>
                  <a:pt x="445808" y="43179"/>
                </a:lnTo>
                <a:close/>
              </a:path>
              <a:path w="1897379" h="935989">
                <a:moveTo>
                  <a:pt x="421297" y="40639"/>
                </a:moveTo>
                <a:lnTo>
                  <a:pt x="422681" y="46989"/>
                </a:lnTo>
                <a:lnTo>
                  <a:pt x="423392" y="46989"/>
                </a:lnTo>
                <a:lnTo>
                  <a:pt x="428066" y="43179"/>
                </a:lnTo>
                <a:lnTo>
                  <a:pt x="421297" y="40639"/>
                </a:lnTo>
                <a:close/>
              </a:path>
              <a:path w="1897379" h="935989">
                <a:moveTo>
                  <a:pt x="560933" y="31749"/>
                </a:moveTo>
                <a:lnTo>
                  <a:pt x="556729" y="31749"/>
                </a:lnTo>
                <a:lnTo>
                  <a:pt x="551058" y="33019"/>
                </a:lnTo>
                <a:lnTo>
                  <a:pt x="542775" y="36829"/>
                </a:lnTo>
                <a:lnTo>
                  <a:pt x="535516" y="41909"/>
                </a:lnTo>
                <a:lnTo>
                  <a:pt x="532917" y="44449"/>
                </a:lnTo>
                <a:lnTo>
                  <a:pt x="534162" y="46989"/>
                </a:lnTo>
                <a:lnTo>
                  <a:pt x="543026" y="45719"/>
                </a:lnTo>
                <a:lnTo>
                  <a:pt x="785050" y="45719"/>
                </a:lnTo>
                <a:lnTo>
                  <a:pt x="787933" y="44449"/>
                </a:lnTo>
                <a:lnTo>
                  <a:pt x="801624" y="44449"/>
                </a:lnTo>
                <a:lnTo>
                  <a:pt x="806919" y="40639"/>
                </a:lnTo>
                <a:lnTo>
                  <a:pt x="789647" y="40639"/>
                </a:lnTo>
                <a:lnTo>
                  <a:pt x="789647" y="39369"/>
                </a:lnTo>
                <a:lnTo>
                  <a:pt x="761619" y="39369"/>
                </a:lnTo>
                <a:lnTo>
                  <a:pt x="765276" y="35559"/>
                </a:lnTo>
                <a:lnTo>
                  <a:pt x="565454" y="35559"/>
                </a:lnTo>
                <a:lnTo>
                  <a:pt x="560933" y="31749"/>
                </a:lnTo>
                <a:close/>
              </a:path>
              <a:path w="1897379" h="935989">
                <a:moveTo>
                  <a:pt x="988529" y="41909"/>
                </a:moveTo>
                <a:lnTo>
                  <a:pt x="985253" y="41909"/>
                </a:lnTo>
                <a:lnTo>
                  <a:pt x="985837" y="43179"/>
                </a:lnTo>
                <a:lnTo>
                  <a:pt x="984669" y="44449"/>
                </a:lnTo>
                <a:lnTo>
                  <a:pt x="983500" y="44449"/>
                </a:lnTo>
                <a:lnTo>
                  <a:pt x="986307" y="45719"/>
                </a:lnTo>
                <a:lnTo>
                  <a:pt x="988415" y="46989"/>
                </a:lnTo>
                <a:lnTo>
                  <a:pt x="1007795" y="46989"/>
                </a:lnTo>
                <a:lnTo>
                  <a:pt x="1004519" y="45719"/>
                </a:lnTo>
                <a:lnTo>
                  <a:pt x="990396" y="45719"/>
                </a:lnTo>
                <a:lnTo>
                  <a:pt x="988529" y="41909"/>
                </a:lnTo>
                <a:close/>
              </a:path>
              <a:path w="1897379" h="935989">
                <a:moveTo>
                  <a:pt x="991679" y="41909"/>
                </a:moveTo>
                <a:lnTo>
                  <a:pt x="989812" y="41909"/>
                </a:lnTo>
                <a:lnTo>
                  <a:pt x="991323" y="43179"/>
                </a:lnTo>
                <a:lnTo>
                  <a:pt x="990396" y="45719"/>
                </a:lnTo>
                <a:lnTo>
                  <a:pt x="1000442" y="45719"/>
                </a:lnTo>
                <a:lnTo>
                  <a:pt x="999815" y="43179"/>
                </a:lnTo>
                <a:lnTo>
                  <a:pt x="994003" y="43179"/>
                </a:lnTo>
                <a:lnTo>
                  <a:pt x="991679" y="41909"/>
                </a:lnTo>
                <a:close/>
              </a:path>
              <a:path w="1897379" h="935989">
                <a:moveTo>
                  <a:pt x="1004062" y="41909"/>
                </a:moveTo>
                <a:lnTo>
                  <a:pt x="1000442" y="45719"/>
                </a:lnTo>
                <a:lnTo>
                  <a:pt x="1004519" y="45719"/>
                </a:lnTo>
                <a:lnTo>
                  <a:pt x="1004062" y="41909"/>
                </a:lnTo>
                <a:close/>
              </a:path>
              <a:path w="1897379" h="935989">
                <a:moveTo>
                  <a:pt x="1016203" y="41909"/>
                </a:moveTo>
                <a:lnTo>
                  <a:pt x="1014564" y="44449"/>
                </a:lnTo>
                <a:lnTo>
                  <a:pt x="1013155" y="45719"/>
                </a:lnTo>
                <a:lnTo>
                  <a:pt x="1033595" y="45719"/>
                </a:lnTo>
                <a:lnTo>
                  <a:pt x="1033249" y="44449"/>
                </a:lnTo>
                <a:lnTo>
                  <a:pt x="1025296" y="44449"/>
                </a:lnTo>
                <a:lnTo>
                  <a:pt x="1021092" y="43179"/>
                </a:lnTo>
                <a:lnTo>
                  <a:pt x="1016203" y="41909"/>
                </a:lnTo>
                <a:close/>
              </a:path>
              <a:path w="1897379" h="935989">
                <a:moveTo>
                  <a:pt x="1138707" y="41909"/>
                </a:moveTo>
                <a:lnTo>
                  <a:pt x="1140548" y="45719"/>
                </a:lnTo>
                <a:lnTo>
                  <a:pt x="1148334" y="45719"/>
                </a:lnTo>
                <a:lnTo>
                  <a:pt x="1148334" y="43179"/>
                </a:lnTo>
                <a:lnTo>
                  <a:pt x="1143508" y="43179"/>
                </a:lnTo>
                <a:lnTo>
                  <a:pt x="1138707" y="41909"/>
                </a:lnTo>
                <a:close/>
              </a:path>
              <a:path w="1897379" h="935989">
                <a:moveTo>
                  <a:pt x="1173708" y="41909"/>
                </a:moveTo>
                <a:lnTo>
                  <a:pt x="1165606" y="44449"/>
                </a:lnTo>
                <a:lnTo>
                  <a:pt x="1168577" y="44449"/>
                </a:lnTo>
                <a:lnTo>
                  <a:pt x="1173708" y="45719"/>
                </a:lnTo>
                <a:lnTo>
                  <a:pt x="1173708" y="41909"/>
                </a:lnTo>
                <a:close/>
              </a:path>
              <a:path w="1897379" h="935989">
                <a:moveTo>
                  <a:pt x="1032903" y="43179"/>
                </a:moveTo>
                <a:lnTo>
                  <a:pt x="1025296" y="44449"/>
                </a:lnTo>
                <a:lnTo>
                  <a:pt x="1033249" y="44449"/>
                </a:lnTo>
                <a:lnTo>
                  <a:pt x="1032903" y="43179"/>
                </a:lnTo>
                <a:close/>
              </a:path>
              <a:path w="1897379" h="935989">
                <a:moveTo>
                  <a:pt x="1145692" y="39369"/>
                </a:moveTo>
                <a:lnTo>
                  <a:pt x="1143508" y="43179"/>
                </a:lnTo>
                <a:lnTo>
                  <a:pt x="1148334" y="43179"/>
                </a:lnTo>
                <a:lnTo>
                  <a:pt x="1152385" y="44449"/>
                </a:lnTo>
                <a:lnTo>
                  <a:pt x="1152690" y="41909"/>
                </a:lnTo>
                <a:lnTo>
                  <a:pt x="1154417" y="40639"/>
                </a:lnTo>
                <a:lnTo>
                  <a:pt x="1153934" y="40639"/>
                </a:lnTo>
                <a:lnTo>
                  <a:pt x="1145692" y="39369"/>
                </a:lnTo>
                <a:close/>
              </a:path>
              <a:path w="1897379" h="935989">
                <a:moveTo>
                  <a:pt x="1193330" y="40639"/>
                </a:moveTo>
                <a:lnTo>
                  <a:pt x="1194269" y="43179"/>
                </a:lnTo>
                <a:lnTo>
                  <a:pt x="1199705" y="43179"/>
                </a:lnTo>
                <a:lnTo>
                  <a:pt x="1203286" y="44449"/>
                </a:lnTo>
                <a:lnTo>
                  <a:pt x="1204544" y="41909"/>
                </a:lnTo>
                <a:lnTo>
                  <a:pt x="1193330" y="40639"/>
                </a:lnTo>
                <a:close/>
              </a:path>
              <a:path w="1897379" h="935989">
                <a:moveTo>
                  <a:pt x="995184" y="40639"/>
                </a:moveTo>
                <a:lnTo>
                  <a:pt x="993305" y="40639"/>
                </a:lnTo>
                <a:lnTo>
                  <a:pt x="995184" y="41909"/>
                </a:lnTo>
                <a:lnTo>
                  <a:pt x="994003" y="43179"/>
                </a:lnTo>
                <a:lnTo>
                  <a:pt x="999815" y="43179"/>
                </a:lnTo>
                <a:lnTo>
                  <a:pt x="999502" y="41909"/>
                </a:lnTo>
                <a:lnTo>
                  <a:pt x="995184" y="40639"/>
                </a:lnTo>
                <a:close/>
              </a:path>
              <a:path w="1897379" h="935989">
                <a:moveTo>
                  <a:pt x="1140714" y="36829"/>
                </a:moveTo>
                <a:lnTo>
                  <a:pt x="1139304" y="36829"/>
                </a:lnTo>
                <a:lnTo>
                  <a:pt x="1134021" y="39369"/>
                </a:lnTo>
                <a:lnTo>
                  <a:pt x="1128560" y="39369"/>
                </a:lnTo>
                <a:lnTo>
                  <a:pt x="1129030" y="40639"/>
                </a:lnTo>
                <a:lnTo>
                  <a:pt x="1133551" y="43179"/>
                </a:lnTo>
                <a:lnTo>
                  <a:pt x="1137848" y="39369"/>
                </a:lnTo>
                <a:lnTo>
                  <a:pt x="1134021" y="39369"/>
                </a:lnTo>
                <a:lnTo>
                  <a:pt x="1127823" y="38099"/>
                </a:lnTo>
                <a:lnTo>
                  <a:pt x="1139281" y="38099"/>
                </a:lnTo>
                <a:lnTo>
                  <a:pt x="1140714" y="36829"/>
                </a:lnTo>
                <a:close/>
              </a:path>
              <a:path w="1897379" h="935989">
                <a:moveTo>
                  <a:pt x="1217764" y="34289"/>
                </a:moveTo>
                <a:lnTo>
                  <a:pt x="1209052" y="34289"/>
                </a:lnTo>
                <a:lnTo>
                  <a:pt x="1209992" y="36829"/>
                </a:lnTo>
                <a:lnTo>
                  <a:pt x="1203490" y="39369"/>
                </a:lnTo>
                <a:lnTo>
                  <a:pt x="1205471" y="40639"/>
                </a:lnTo>
                <a:lnTo>
                  <a:pt x="1209205" y="43179"/>
                </a:lnTo>
                <a:lnTo>
                  <a:pt x="1219327" y="40639"/>
                </a:lnTo>
                <a:lnTo>
                  <a:pt x="1221511" y="36829"/>
                </a:lnTo>
                <a:lnTo>
                  <a:pt x="1218387" y="36829"/>
                </a:lnTo>
                <a:lnTo>
                  <a:pt x="1217764" y="34289"/>
                </a:lnTo>
                <a:close/>
              </a:path>
              <a:path w="1897379" h="935989">
                <a:moveTo>
                  <a:pt x="469284" y="33019"/>
                </a:moveTo>
                <a:lnTo>
                  <a:pt x="433197" y="33019"/>
                </a:lnTo>
                <a:lnTo>
                  <a:pt x="432028" y="36829"/>
                </a:lnTo>
                <a:lnTo>
                  <a:pt x="431571" y="40639"/>
                </a:lnTo>
                <a:lnTo>
                  <a:pt x="446036" y="41909"/>
                </a:lnTo>
                <a:lnTo>
                  <a:pt x="447446" y="38099"/>
                </a:lnTo>
                <a:lnTo>
                  <a:pt x="462038" y="38099"/>
                </a:lnTo>
                <a:lnTo>
                  <a:pt x="468922" y="36829"/>
                </a:lnTo>
                <a:lnTo>
                  <a:pt x="469284" y="33019"/>
                </a:lnTo>
                <a:close/>
              </a:path>
              <a:path w="1897379" h="935989">
                <a:moveTo>
                  <a:pt x="540385" y="31749"/>
                </a:moveTo>
                <a:lnTo>
                  <a:pt x="469404" y="31749"/>
                </a:lnTo>
                <a:lnTo>
                  <a:pt x="473608" y="35559"/>
                </a:lnTo>
                <a:lnTo>
                  <a:pt x="464718" y="41909"/>
                </a:lnTo>
                <a:lnTo>
                  <a:pt x="521233" y="41909"/>
                </a:lnTo>
                <a:lnTo>
                  <a:pt x="540385" y="31749"/>
                </a:lnTo>
                <a:close/>
              </a:path>
              <a:path w="1897379" h="935989">
                <a:moveTo>
                  <a:pt x="799604" y="39369"/>
                </a:moveTo>
                <a:lnTo>
                  <a:pt x="789647" y="40639"/>
                </a:lnTo>
                <a:lnTo>
                  <a:pt x="806919" y="40639"/>
                </a:lnTo>
                <a:lnTo>
                  <a:pt x="799604" y="39369"/>
                </a:lnTo>
                <a:close/>
              </a:path>
              <a:path w="1897379" h="935989">
                <a:moveTo>
                  <a:pt x="1155026" y="34289"/>
                </a:moveTo>
                <a:lnTo>
                  <a:pt x="1149578" y="36829"/>
                </a:lnTo>
                <a:lnTo>
                  <a:pt x="1153934" y="40639"/>
                </a:lnTo>
                <a:lnTo>
                  <a:pt x="1154417" y="40639"/>
                </a:lnTo>
                <a:lnTo>
                  <a:pt x="1163129" y="39369"/>
                </a:lnTo>
                <a:lnTo>
                  <a:pt x="1163129" y="38099"/>
                </a:lnTo>
                <a:lnTo>
                  <a:pt x="1159078" y="35559"/>
                </a:lnTo>
                <a:lnTo>
                  <a:pt x="1155026" y="34289"/>
                </a:lnTo>
                <a:close/>
              </a:path>
              <a:path w="1897379" h="935989">
                <a:moveTo>
                  <a:pt x="1182585" y="31749"/>
                </a:moveTo>
                <a:lnTo>
                  <a:pt x="1180198" y="33019"/>
                </a:lnTo>
                <a:lnTo>
                  <a:pt x="1184148" y="35559"/>
                </a:lnTo>
                <a:lnTo>
                  <a:pt x="1175956" y="36829"/>
                </a:lnTo>
                <a:lnTo>
                  <a:pt x="1177290" y="38099"/>
                </a:lnTo>
                <a:lnTo>
                  <a:pt x="1180249" y="40639"/>
                </a:lnTo>
                <a:lnTo>
                  <a:pt x="1195197" y="39369"/>
                </a:lnTo>
                <a:lnTo>
                  <a:pt x="1195760" y="35559"/>
                </a:lnTo>
                <a:lnTo>
                  <a:pt x="1190688" y="35559"/>
                </a:lnTo>
                <a:lnTo>
                  <a:pt x="1182585" y="31749"/>
                </a:lnTo>
                <a:close/>
              </a:path>
              <a:path w="1897379" h="935989">
                <a:moveTo>
                  <a:pt x="433197" y="33019"/>
                </a:moveTo>
                <a:lnTo>
                  <a:pt x="416610" y="33019"/>
                </a:lnTo>
                <a:lnTo>
                  <a:pt x="417093" y="38099"/>
                </a:lnTo>
                <a:lnTo>
                  <a:pt x="427126" y="39369"/>
                </a:lnTo>
                <a:lnTo>
                  <a:pt x="433197" y="33019"/>
                </a:lnTo>
                <a:close/>
              </a:path>
              <a:path w="1897379" h="935989">
                <a:moveTo>
                  <a:pt x="462038" y="38099"/>
                </a:moveTo>
                <a:lnTo>
                  <a:pt x="449554" y="38099"/>
                </a:lnTo>
                <a:lnTo>
                  <a:pt x="455155" y="39369"/>
                </a:lnTo>
                <a:lnTo>
                  <a:pt x="462038" y="38099"/>
                </a:lnTo>
                <a:close/>
              </a:path>
              <a:path w="1897379" h="935989">
                <a:moveTo>
                  <a:pt x="786206" y="25399"/>
                </a:moveTo>
                <a:lnTo>
                  <a:pt x="779983" y="27939"/>
                </a:lnTo>
                <a:lnTo>
                  <a:pt x="776554" y="31749"/>
                </a:lnTo>
                <a:lnTo>
                  <a:pt x="769086" y="35559"/>
                </a:lnTo>
                <a:lnTo>
                  <a:pt x="766279" y="39369"/>
                </a:lnTo>
                <a:lnTo>
                  <a:pt x="789647" y="39369"/>
                </a:lnTo>
                <a:lnTo>
                  <a:pt x="804595" y="38099"/>
                </a:lnTo>
                <a:lnTo>
                  <a:pt x="803338" y="36829"/>
                </a:lnTo>
                <a:lnTo>
                  <a:pt x="813930" y="35559"/>
                </a:lnTo>
                <a:lnTo>
                  <a:pt x="812203" y="33019"/>
                </a:lnTo>
                <a:lnTo>
                  <a:pt x="818743" y="33019"/>
                </a:lnTo>
                <a:lnTo>
                  <a:pt x="821601" y="31749"/>
                </a:lnTo>
                <a:lnTo>
                  <a:pt x="798207" y="31749"/>
                </a:lnTo>
                <a:lnTo>
                  <a:pt x="794543" y="29209"/>
                </a:lnTo>
                <a:lnTo>
                  <a:pt x="784656" y="29209"/>
                </a:lnTo>
                <a:lnTo>
                  <a:pt x="786206" y="25399"/>
                </a:lnTo>
                <a:close/>
              </a:path>
              <a:path w="1897379" h="935989">
                <a:moveTo>
                  <a:pt x="1146619" y="36829"/>
                </a:moveTo>
                <a:lnTo>
                  <a:pt x="1140714" y="36829"/>
                </a:lnTo>
                <a:lnTo>
                  <a:pt x="1145374" y="39369"/>
                </a:lnTo>
                <a:lnTo>
                  <a:pt x="1146619" y="36829"/>
                </a:lnTo>
                <a:close/>
              </a:path>
              <a:path w="1897379" h="935989">
                <a:moveTo>
                  <a:pt x="1231315" y="33019"/>
                </a:moveTo>
                <a:lnTo>
                  <a:pt x="1230858" y="35559"/>
                </a:lnTo>
                <a:lnTo>
                  <a:pt x="1227734" y="35559"/>
                </a:lnTo>
                <a:lnTo>
                  <a:pt x="1221854" y="36829"/>
                </a:lnTo>
                <a:lnTo>
                  <a:pt x="1223060" y="38099"/>
                </a:lnTo>
                <a:lnTo>
                  <a:pt x="1224470" y="39369"/>
                </a:lnTo>
                <a:lnTo>
                  <a:pt x="1228826" y="38099"/>
                </a:lnTo>
                <a:lnTo>
                  <a:pt x="1237678" y="36829"/>
                </a:lnTo>
                <a:lnTo>
                  <a:pt x="1237538" y="34289"/>
                </a:lnTo>
                <a:lnTo>
                  <a:pt x="1231315" y="33019"/>
                </a:lnTo>
                <a:close/>
              </a:path>
              <a:path w="1897379" h="935989">
                <a:moveTo>
                  <a:pt x="1373454" y="31749"/>
                </a:moveTo>
                <a:lnTo>
                  <a:pt x="1363116" y="33019"/>
                </a:lnTo>
                <a:lnTo>
                  <a:pt x="1365834" y="35559"/>
                </a:lnTo>
                <a:lnTo>
                  <a:pt x="1366761" y="35559"/>
                </a:lnTo>
                <a:lnTo>
                  <a:pt x="1372209" y="36829"/>
                </a:lnTo>
                <a:lnTo>
                  <a:pt x="1373454" y="31749"/>
                </a:lnTo>
                <a:close/>
              </a:path>
              <a:path w="1897379" h="935989">
                <a:moveTo>
                  <a:pt x="573862" y="21589"/>
                </a:moveTo>
                <a:lnTo>
                  <a:pt x="563105" y="24129"/>
                </a:lnTo>
                <a:lnTo>
                  <a:pt x="567474" y="26669"/>
                </a:lnTo>
                <a:lnTo>
                  <a:pt x="568248" y="31749"/>
                </a:lnTo>
                <a:lnTo>
                  <a:pt x="565454" y="35559"/>
                </a:lnTo>
                <a:lnTo>
                  <a:pt x="765276" y="35559"/>
                </a:lnTo>
                <a:lnTo>
                  <a:pt x="768934" y="31749"/>
                </a:lnTo>
                <a:lnTo>
                  <a:pt x="746506" y="31749"/>
                </a:lnTo>
                <a:lnTo>
                  <a:pt x="746091" y="30479"/>
                </a:lnTo>
                <a:lnTo>
                  <a:pt x="604062" y="30479"/>
                </a:lnTo>
                <a:lnTo>
                  <a:pt x="606634" y="26669"/>
                </a:lnTo>
                <a:lnTo>
                  <a:pt x="580402" y="26669"/>
                </a:lnTo>
                <a:lnTo>
                  <a:pt x="573862" y="21589"/>
                </a:lnTo>
                <a:close/>
              </a:path>
              <a:path w="1897379" h="935989">
                <a:moveTo>
                  <a:pt x="1196136" y="33019"/>
                </a:moveTo>
                <a:lnTo>
                  <a:pt x="1190688" y="35559"/>
                </a:lnTo>
                <a:lnTo>
                  <a:pt x="1195760" y="35559"/>
                </a:lnTo>
                <a:lnTo>
                  <a:pt x="1196136" y="33019"/>
                </a:lnTo>
                <a:close/>
              </a:path>
              <a:path w="1897379" h="935989">
                <a:moveTo>
                  <a:pt x="548805" y="26669"/>
                </a:moveTo>
                <a:lnTo>
                  <a:pt x="535012" y="29209"/>
                </a:lnTo>
                <a:lnTo>
                  <a:pt x="417550" y="29209"/>
                </a:lnTo>
                <a:lnTo>
                  <a:pt x="411949" y="30479"/>
                </a:lnTo>
                <a:lnTo>
                  <a:pt x="411949" y="34289"/>
                </a:lnTo>
                <a:lnTo>
                  <a:pt x="416610" y="33019"/>
                </a:lnTo>
                <a:lnTo>
                  <a:pt x="469284" y="33019"/>
                </a:lnTo>
                <a:lnTo>
                  <a:pt x="469404" y="31749"/>
                </a:lnTo>
                <a:lnTo>
                  <a:pt x="547865" y="31749"/>
                </a:lnTo>
                <a:lnTo>
                  <a:pt x="548805" y="26669"/>
                </a:lnTo>
                <a:close/>
              </a:path>
              <a:path w="1897379" h="935989">
                <a:moveTo>
                  <a:pt x="1201432" y="27939"/>
                </a:moveTo>
                <a:lnTo>
                  <a:pt x="1192390" y="29209"/>
                </a:lnTo>
                <a:lnTo>
                  <a:pt x="1194269" y="31749"/>
                </a:lnTo>
                <a:lnTo>
                  <a:pt x="1186154" y="31749"/>
                </a:lnTo>
                <a:lnTo>
                  <a:pt x="1186472" y="33019"/>
                </a:lnTo>
                <a:lnTo>
                  <a:pt x="1196746" y="33019"/>
                </a:lnTo>
                <a:lnTo>
                  <a:pt x="1196206" y="31749"/>
                </a:lnTo>
                <a:lnTo>
                  <a:pt x="1194269" y="31749"/>
                </a:lnTo>
                <a:lnTo>
                  <a:pt x="1186002" y="30479"/>
                </a:lnTo>
                <a:lnTo>
                  <a:pt x="1203083" y="30479"/>
                </a:lnTo>
                <a:lnTo>
                  <a:pt x="1201432" y="27939"/>
                </a:lnTo>
                <a:close/>
              </a:path>
              <a:path w="1897379" h="935989">
                <a:moveTo>
                  <a:pt x="774382" y="20319"/>
                </a:moveTo>
                <a:lnTo>
                  <a:pt x="764413" y="21589"/>
                </a:lnTo>
                <a:lnTo>
                  <a:pt x="765505" y="24129"/>
                </a:lnTo>
                <a:lnTo>
                  <a:pt x="759891" y="25399"/>
                </a:lnTo>
                <a:lnTo>
                  <a:pt x="746506" y="31749"/>
                </a:lnTo>
                <a:lnTo>
                  <a:pt x="768934" y="31749"/>
                </a:lnTo>
                <a:lnTo>
                  <a:pt x="776414" y="24129"/>
                </a:lnTo>
                <a:lnTo>
                  <a:pt x="774382" y="20319"/>
                </a:lnTo>
                <a:close/>
              </a:path>
              <a:path w="1897379" h="935989">
                <a:moveTo>
                  <a:pt x="815009" y="22859"/>
                </a:moveTo>
                <a:lnTo>
                  <a:pt x="803503" y="22859"/>
                </a:lnTo>
                <a:lnTo>
                  <a:pt x="798830" y="24129"/>
                </a:lnTo>
                <a:lnTo>
                  <a:pt x="798207" y="31749"/>
                </a:lnTo>
                <a:lnTo>
                  <a:pt x="821601" y="31749"/>
                </a:lnTo>
                <a:lnTo>
                  <a:pt x="827316" y="29209"/>
                </a:lnTo>
                <a:lnTo>
                  <a:pt x="827316" y="26669"/>
                </a:lnTo>
                <a:lnTo>
                  <a:pt x="815009" y="22859"/>
                </a:lnTo>
                <a:close/>
              </a:path>
              <a:path w="1897379" h="935989">
                <a:moveTo>
                  <a:pt x="1203083" y="30479"/>
                </a:moveTo>
                <a:lnTo>
                  <a:pt x="1195666" y="30479"/>
                </a:lnTo>
                <a:lnTo>
                  <a:pt x="1200645" y="31749"/>
                </a:lnTo>
                <a:lnTo>
                  <a:pt x="1203909" y="31749"/>
                </a:lnTo>
                <a:lnTo>
                  <a:pt x="1203083" y="30479"/>
                </a:lnTo>
                <a:close/>
              </a:path>
              <a:path w="1897379" h="935989">
                <a:moveTo>
                  <a:pt x="613714" y="17779"/>
                </a:moveTo>
                <a:lnTo>
                  <a:pt x="607491" y="17779"/>
                </a:lnTo>
                <a:lnTo>
                  <a:pt x="610133" y="20319"/>
                </a:lnTo>
                <a:lnTo>
                  <a:pt x="610133" y="27939"/>
                </a:lnTo>
                <a:lnTo>
                  <a:pt x="604062" y="30479"/>
                </a:lnTo>
                <a:lnTo>
                  <a:pt x="746091" y="30479"/>
                </a:lnTo>
                <a:lnTo>
                  <a:pt x="745261" y="27939"/>
                </a:lnTo>
                <a:lnTo>
                  <a:pt x="717397" y="27939"/>
                </a:lnTo>
                <a:lnTo>
                  <a:pt x="717296" y="26669"/>
                </a:lnTo>
                <a:lnTo>
                  <a:pt x="657453" y="26669"/>
                </a:lnTo>
                <a:lnTo>
                  <a:pt x="651078" y="25399"/>
                </a:lnTo>
                <a:lnTo>
                  <a:pt x="649052" y="24129"/>
                </a:lnTo>
                <a:lnTo>
                  <a:pt x="627570" y="24129"/>
                </a:lnTo>
                <a:lnTo>
                  <a:pt x="624459" y="22859"/>
                </a:lnTo>
                <a:lnTo>
                  <a:pt x="619163" y="22859"/>
                </a:lnTo>
                <a:lnTo>
                  <a:pt x="613714" y="17779"/>
                </a:lnTo>
                <a:close/>
              </a:path>
              <a:path w="1897379" h="935989">
                <a:moveTo>
                  <a:pt x="415683" y="24129"/>
                </a:moveTo>
                <a:lnTo>
                  <a:pt x="411721" y="24129"/>
                </a:lnTo>
                <a:lnTo>
                  <a:pt x="414274" y="25399"/>
                </a:lnTo>
                <a:lnTo>
                  <a:pt x="408686" y="27939"/>
                </a:lnTo>
                <a:lnTo>
                  <a:pt x="409613" y="29209"/>
                </a:lnTo>
                <a:lnTo>
                  <a:pt x="535012" y="29209"/>
                </a:lnTo>
                <a:lnTo>
                  <a:pt x="530352" y="27939"/>
                </a:lnTo>
                <a:lnTo>
                  <a:pt x="542251" y="25399"/>
                </a:lnTo>
                <a:lnTo>
                  <a:pt x="416852" y="25399"/>
                </a:lnTo>
                <a:lnTo>
                  <a:pt x="415683" y="24129"/>
                </a:lnTo>
                <a:close/>
              </a:path>
              <a:path w="1897379" h="935989">
                <a:moveTo>
                  <a:pt x="790879" y="26669"/>
                </a:moveTo>
                <a:lnTo>
                  <a:pt x="784656" y="29209"/>
                </a:lnTo>
                <a:lnTo>
                  <a:pt x="794543" y="29209"/>
                </a:lnTo>
                <a:lnTo>
                  <a:pt x="790879" y="26669"/>
                </a:lnTo>
                <a:close/>
              </a:path>
              <a:path w="1897379" h="935989">
                <a:moveTo>
                  <a:pt x="414515" y="22859"/>
                </a:moveTo>
                <a:lnTo>
                  <a:pt x="409371" y="22859"/>
                </a:lnTo>
                <a:lnTo>
                  <a:pt x="404482" y="25399"/>
                </a:lnTo>
                <a:lnTo>
                  <a:pt x="399567" y="26669"/>
                </a:lnTo>
                <a:lnTo>
                  <a:pt x="405168" y="27939"/>
                </a:lnTo>
                <a:lnTo>
                  <a:pt x="411721" y="24129"/>
                </a:lnTo>
                <a:lnTo>
                  <a:pt x="415683" y="24129"/>
                </a:lnTo>
                <a:lnTo>
                  <a:pt x="414515" y="22859"/>
                </a:lnTo>
                <a:close/>
              </a:path>
              <a:path w="1897379" h="935989">
                <a:moveTo>
                  <a:pt x="756627" y="21589"/>
                </a:moveTo>
                <a:lnTo>
                  <a:pt x="741997" y="21589"/>
                </a:lnTo>
                <a:lnTo>
                  <a:pt x="728929" y="24129"/>
                </a:lnTo>
                <a:lnTo>
                  <a:pt x="717397" y="27939"/>
                </a:lnTo>
                <a:lnTo>
                  <a:pt x="745261" y="27939"/>
                </a:lnTo>
                <a:lnTo>
                  <a:pt x="756945" y="25399"/>
                </a:lnTo>
                <a:lnTo>
                  <a:pt x="756627" y="21589"/>
                </a:lnTo>
                <a:close/>
              </a:path>
              <a:path w="1897379" h="935989">
                <a:moveTo>
                  <a:pt x="422224" y="19049"/>
                </a:moveTo>
                <a:lnTo>
                  <a:pt x="417550" y="22859"/>
                </a:lnTo>
                <a:lnTo>
                  <a:pt x="416852" y="25399"/>
                </a:lnTo>
                <a:lnTo>
                  <a:pt x="542251" y="25399"/>
                </a:lnTo>
                <a:lnTo>
                  <a:pt x="547865" y="26669"/>
                </a:lnTo>
                <a:lnTo>
                  <a:pt x="551599" y="25399"/>
                </a:lnTo>
                <a:lnTo>
                  <a:pt x="557070" y="22859"/>
                </a:lnTo>
                <a:lnTo>
                  <a:pt x="428066" y="22859"/>
                </a:lnTo>
                <a:lnTo>
                  <a:pt x="428066" y="20319"/>
                </a:lnTo>
                <a:lnTo>
                  <a:pt x="422224" y="19049"/>
                </a:lnTo>
                <a:close/>
              </a:path>
              <a:path w="1897379" h="935989">
                <a:moveTo>
                  <a:pt x="599694" y="15239"/>
                </a:moveTo>
                <a:lnTo>
                  <a:pt x="591286" y="19049"/>
                </a:lnTo>
                <a:lnTo>
                  <a:pt x="582574" y="19049"/>
                </a:lnTo>
                <a:lnTo>
                  <a:pt x="576808" y="20319"/>
                </a:lnTo>
                <a:lnTo>
                  <a:pt x="584288" y="25399"/>
                </a:lnTo>
                <a:lnTo>
                  <a:pt x="580402" y="26669"/>
                </a:lnTo>
                <a:lnTo>
                  <a:pt x="606634" y="26669"/>
                </a:lnTo>
                <a:lnTo>
                  <a:pt x="607491" y="25399"/>
                </a:lnTo>
                <a:lnTo>
                  <a:pt x="606234" y="17779"/>
                </a:lnTo>
                <a:lnTo>
                  <a:pt x="599694" y="15239"/>
                </a:lnTo>
                <a:close/>
              </a:path>
              <a:path w="1897379" h="935989">
                <a:moveTo>
                  <a:pt x="638162" y="12699"/>
                </a:moveTo>
                <a:lnTo>
                  <a:pt x="642835" y="17779"/>
                </a:lnTo>
                <a:lnTo>
                  <a:pt x="650303" y="20319"/>
                </a:lnTo>
                <a:lnTo>
                  <a:pt x="657453" y="26669"/>
                </a:lnTo>
                <a:lnTo>
                  <a:pt x="717296" y="26669"/>
                </a:lnTo>
                <a:lnTo>
                  <a:pt x="717092" y="24129"/>
                </a:lnTo>
                <a:lnTo>
                  <a:pt x="744486" y="19049"/>
                </a:lnTo>
                <a:lnTo>
                  <a:pt x="760471" y="19049"/>
                </a:lnTo>
                <a:lnTo>
                  <a:pt x="767524" y="16509"/>
                </a:lnTo>
                <a:lnTo>
                  <a:pt x="775474" y="16509"/>
                </a:lnTo>
                <a:lnTo>
                  <a:pt x="777337" y="13969"/>
                </a:lnTo>
                <a:lnTo>
                  <a:pt x="649528" y="13969"/>
                </a:lnTo>
                <a:lnTo>
                  <a:pt x="638162" y="12699"/>
                </a:lnTo>
                <a:close/>
              </a:path>
              <a:path w="1897379" h="935989">
                <a:moveTo>
                  <a:pt x="623531" y="13969"/>
                </a:moveTo>
                <a:lnTo>
                  <a:pt x="618413" y="16509"/>
                </a:lnTo>
                <a:lnTo>
                  <a:pt x="627570" y="20319"/>
                </a:lnTo>
                <a:lnTo>
                  <a:pt x="627570" y="24129"/>
                </a:lnTo>
                <a:lnTo>
                  <a:pt x="649052" y="24129"/>
                </a:lnTo>
                <a:lnTo>
                  <a:pt x="642975" y="20319"/>
                </a:lnTo>
                <a:lnTo>
                  <a:pt x="637844" y="20319"/>
                </a:lnTo>
                <a:lnTo>
                  <a:pt x="632866" y="15239"/>
                </a:lnTo>
                <a:lnTo>
                  <a:pt x="623531" y="13969"/>
                </a:lnTo>
                <a:close/>
              </a:path>
              <a:path w="1897379" h="935989">
                <a:moveTo>
                  <a:pt x="428764" y="17779"/>
                </a:moveTo>
                <a:lnTo>
                  <a:pt x="434365" y="21589"/>
                </a:lnTo>
                <a:lnTo>
                  <a:pt x="428066" y="22859"/>
                </a:lnTo>
                <a:lnTo>
                  <a:pt x="557070" y="22859"/>
                </a:lnTo>
                <a:lnTo>
                  <a:pt x="565278" y="19049"/>
                </a:lnTo>
                <a:lnTo>
                  <a:pt x="439280" y="19049"/>
                </a:lnTo>
                <a:lnTo>
                  <a:pt x="428764" y="17779"/>
                </a:lnTo>
                <a:close/>
              </a:path>
              <a:path w="1897379" h="935989">
                <a:moveTo>
                  <a:pt x="621347" y="21589"/>
                </a:moveTo>
                <a:lnTo>
                  <a:pt x="619163" y="22859"/>
                </a:lnTo>
                <a:lnTo>
                  <a:pt x="624459" y="22859"/>
                </a:lnTo>
                <a:lnTo>
                  <a:pt x="621347" y="21589"/>
                </a:lnTo>
                <a:close/>
              </a:path>
              <a:path w="1897379" h="935989">
                <a:moveTo>
                  <a:pt x="760471" y="19049"/>
                </a:moveTo>
                <a:lnTo>
                  <a:pt x="744486" y="19049"/>
                </a:lnTo>
                <a:lnTo>
                  <a:pt x="756945" y="20319"/>
                </a:lnTo>
                <a:lnTo>
                  <a:pt x="760471" y="19049"/>
                </a:lnTo>
                <a:close/>
              </a:path>
              <a:path w="1897379" h="935989">
                <a:moveTo>
                  <a:pt x="434124" y="13969"/>
                </a:moveTo>
                <a:lnTo>
                  <a:pt x="439280" y="19049"/>
                </a:lnTo>
                <a:lnTo>
                  <a:pt x="448614" y="19049"/>
                </a:lnTo>
                <a:lnTo>
                  <a:pt x="443001" y="15239"/>
                </a:lnTo>
                <a:lnTo>
                  <a:pt x="434124" y="13969"/>
                </a:lnTo>
                <a:close/>
              </a:path>
              <a:path w="1897379" h="935989">
                <a:moveTo>
                  <a:pt x="452107" y="12699"/>
                </a:moveTo>
                <a:lnTo>
                  <a:pt x="452107" y="17779"/>
                </a:lnTo>
                <a:lnTo>
                  <a:pt x="448614" y="19049"/>
                </a:lnTo>
                <a:lnTo>
                  <a:pt x="565278" y="19049"/>
                </a:lnTo>
                <a:lnTo>
                  <a:pt x="570750" y="16509"/>
                </a:lnTo>
                <a:lnTo>
                  <a:pt x="461924" y="16509"/>
                </a:lnTo>
                <a:lnTo>
                  <a:pt x="452107" y="12699"/>
                </a:lnTo>
                <a:close/>
              </a:path>
              <a:path w="1897379" h="935989">
                <a:moveTo>
                  <a:pt x="471030" y="7619"/>
                </a:moveTo>
                <a:lnTo>
                  <a:pt x="465201" y="8889"/>
                </a:lnTo>
                <a:lnTo>
                  <a:pt x="468464" y="10159"/>
                </a:lnTo>
                <a:lnTo>
                  <a:pt x="466369" y="11429"/>
                </a:lnTo>
                <a:lnTo>
                  <a:pt x="459587" y="11429"/>
                </a:lnTo>
                <a:lnTo>
                  <a:pt x="461924" y="16509"/>
                </a:lnTo>
                <a:lnTo>
                  <a:pt x="558609" y="16509"/>
                </a:lnTo>
                <a:lnTo>
                  <a:pt x="554164" y="15239"/>
                </a:lnTo>
                <a:lnTo>
                  <a:pt x="530352" y="15239"/>
                </a:lnTo>
                <a:lnTo>
                  <a:pt x="533146" y="12699"/>
                </a:lnTo>
                <a:lnTo>
                  <a:pt x="481774" y="12699"/>
                </a:lnTo>
                <a:lnTo>
                  <a:pt x="479088" y="11429"/>
                </a:lnTo>
                <a:lnTo>
                  <a:pt x="466369" y="11429"/>
                </a:lnTo>
                <a:lnTo>
                  <a:pt x="461683" y="10159"/>
                </a:lnTo>
                <a:lnTo>
                  <a:pt x="476402" y="10159"/>
                </a:lnTo>
                <a:lnTo>
                  <a:pt x="471030" y="7619"/>
                </a:lnTo>
                <a:close/>
              </a:path>
              <a:path w="1897379" h="935989">
                <a:moveTo>
                  <a:pt x="566547" y="15239"/>
                </a:moveTo>
                <a:lnTo>
                  <a:pt x="558609" y="16509"/>
                </a:lnTo>
                <a:lnTo>
                  <a:pt x="570750" y="16509"/>
                </a:lnTo>
                <a:lnTo>
                  <a:pt x="566547" y="15239"/>
                </a:lnTo>
                <a:close/>
              </a:path>
              <a:path w="1897379" h="935989">
                <a:moveTo>
                  <a:pt x="548106" y="8889"/>
                </a:moveTo>
                <a:lnTo>
                  <a:pt x="542493" y="10159"/>
                </a:lnTo>
                <a:lnTo>
                  <a:pt x="530352" y="15239"/>
                </a:lnTo>
                <a:lnTo>
                  <a:pt x="554164" y="15239"/>
                </a:lnTo>
                <a:lnTo>
                  <a:pt x="554399" y="12699"/>
                </a:lnTo>
                <a:lnTo>
                  <a:pt x="548563" y="12699"/>
                </a:lnTo>
                <a:lnTo>
                  <a:pt x="548106" y="8889"/>
                </a:lnTo>
                <a:close/>
              </a:path>
              <a:path w="1897379" h="935989">
                <a:moveTo>
                  <a:pt x="678319" y="3809"/>
                </a:moveTo>
                <a:lnTo>
                  <a:pt x="673989" y="7619"/>
                </a:lnTo>
                <a:lnTo>
                  <a:pt x="648119" y="7619"/>
                </a:lnTo>
                <a:lnTo>
                  <a:pt x="640969" y="8889"/>
                </a:lnTo>
                <a:lnTo>
                  <a:pt x="650138" y="11429"/>
                </a:lnTo>
                <a:lnTo>
                  <a:pt x="649528" y="13969"/>
                </a:lnTo>
                <a:lnTo>
                  <a:pt x="777337" y="13969"/>
                </a:lnTo>
                <a:lnTo>
                  <a:pt x="778268" y="12699"/>
                </a:lnTo>
                <a:lnTo>
                  <a:pt x="774534" y="11429"/>
                </a:lnTo>
                <a:lnTo>
                  <a:pt x="763333" y="11429"/>
                </a:lnTo>
                <a:lnTo>
                  <a:pt x="759599" y="10159"/>
                </a:lnTo>
                <a:lnTo>
                  <a:pt x="683933" y="10159"/>
                </a:lnTo>
                <a:lnTo>
                  <a:pt x="684860" y="5079"/>
                </a:lnTo>
                <a:lnTo>
                  <a:pt x="678319" y="3809"/>
                </a:lnTo>
                <a:close/>
              </a:path>
              <a:path w="1897379" h="935989">
                <a:moveTo>
                  <a:pt x="479666" y="7619"/>
                </a:moveTo>
                <a:lnTo>
                  <a:pt x="481774" y="12699"/>
                </a:lnTo>
                <a:lnTo>
                  <a:pt x="533146" y="12699"/>
                </a:lnTo>
                <a:lnTo>
                  <a:pt x="534543" y="11429"/>
                </a:lnTo>
                <a:lnTo>
                  <a:pt x="500456" y="11429"/>
                </a:lnTo>
                <a:lnTo>
                  <a:pt x="497649" y="8889"/>
                </a:lnTo>
                <a:lnTo>
                  <a:pt x="489483" y="8889"/>
                </a:lnTo>
                <a:lnTo>
                  <a:pt x="479666" y="7619"/>
                </a:lnTo>
                <a:close/>
              </a:path>
              <a:path w="1897379" h="935989">
                <a:moveTo>
                  <a:pt x="554634" y="10159"/>
                </a:moveTo>
                <a:lnTo>
                  <a:pt x="548563" y="12699"/>
                </a:lnTo>
                <a:lnTo>
                  <a:pt x="554399" y="12699"/>
                </a:lnTo>
                <a:lnTo>
                  <a:pt x="554634" y="10159"/>
                </a:lnTo>
                <a:close/>
              </a:path>
              <a:path w="1897379" h="935989">
                <a:moveTo>
                  <a:pt x="507923" y="5079"/>
                </a:moveTo>
                <a:lnTo>
                  <a:pt x="500697" y="7619"/>
                </a:lnTo>
                <a:lnTo>
                  <a:pt x="502564" y="11429"/>
                </a:lnTo>
                <a:lnTo>
                  <a:pt x="534543" y="11429"/>
                </a:lnTo>
                <a:lnTo>
                  <a:pt x="535940" y="10159"/>
                </a:lnTo>
                <a:lnTo>
                  <a:pt x="513537" y="10159"/>
                </a:lnTo>
                <a:lnTo>
                  <a:pt x="507923" y="5079"/>
                </a:lnTo>
                <a:close/>
              </a:path>
              <a:path w="1897379" h="935989">
                <a:moveTo>
                  <a:pt x="770801" y="10159"/>
                </a:moveTo>
                <a:lnTo>
                  <a:pt x="763333" y="11429"/>
                </a:lnTo>
                <a:lnTo>
                  <a:pt x="774534" y="11429"/>
                </a:lnTo>
                <a:lnTo>
                  <a:pt x="770801" y="10159"/>
                </a:lnTo>
                <a:close/>
              </a:path>
              <a:path w="1897379" h="935989">
                <a:moveTo>
                  <a:pt x="517029" y="5079"/>
                </a:moveTo>
                <a:lnTo>
                  <a:pt x="513537" y="10159"/>
                </a:lnTo>
                <a:lnTo>
                  <a:pt x="535940" y="10159"/>
                </a:lnTo>
                <a:lnTo>
                  <a:pt x="538511" y="8889"/>
                </a:lnTo>
                <a:lnTo>
                  <a:pt x="523113" y="8889"/>
                </a:lnTo>
                <a:lnTo>
                  <a:pt x="517029" y="5079"/>
                </a:lnTo>
                <a:close/>
              </a:path>
              <a:path w="1897379" h="935989">
                <a:moveTo>
                  <a:pt x="728929" y="0"/>
                </a:moveTo>
                <a:lnTo>
                  <a:pt x="716470" y="1269"/>
                </a:lnTo>
                <a:lnTo>
                  <a:pt x="703694" y="1269"/>
                </a:lnTo>
                <a:lnTo>
                  <a:pt x="697788" y="2539"/>
                </a:lnTo>
                <a:lnTo>
                  <a:pt x="690626" y="2539"/>
                </a:lnTo>
                <a:lnTo>
                  <a:pt x="686574" y="3809"/>
                </a:lnTo>
                <a:lnTo>
                  <a:pt x="690956" y="8889"/>
                </a:lnTo>
                <a:lnTo>
                  <a:pt x="683933" y="10159"/>
                </a:lnTo>
                <a:lnTo>
                  <a:pt x="759599" y="10159"/>
                </a:lnTo>
                <a:lnTo>
                  <a:pt x="759891" y="8889"/>
                </a:lnTo>
                <a:lnTo>
                  <a:pt x="760209" y="6349"/>
                </a:lnTo>
                <a:lnTo>
                  <a:pt x="754138" y="6349"/>
                </a:lnTo>
                <a:lnTo>
                  <a:pt x="752894" y="3809"/>
                </a:lnTo>
                <a:lnTo>
                  <a:pt x="741210" y="3809"/>
                </a:lnTo>
                <a:lnTo>
                  <a:pt x="736231" y="1269"/>
                </a:lnTo>
                <a:lnTo>
                  <a:pt x="728929" y="0"/>
                </a:lnTo>
                <a:close/>
              </a:path>
              <a:path w="1897379" h="935989">
                <a:moveTo>
                  <a:pt x="494842" y="6349"/>
                </a:moveTo>
                <a:lnTo>
                  <a:pt x="489483" y="8889"/>
                </a:lnTo>
                <a:lnTo>
                  <a:pt x="497649" y="8889"/>
                </a:lnTo>
                <a:lnTo>
                  <a:pt x="494842" y="6349"/>
                </a:lnTo>
                <a:close/>
              </a:path>
              <a:path w="1897379" h="935989">
                <a:moveTo>
                  <a:pt x="541083" y="7619"/>
                </a:moveTo>
                <a:lnTo>
                  <a:pt x="523113" y="8889"/>
                </a:lnTo>
                <a:lnTo>
                  <a:pt x="538511" y="8889"/>
                </a:lnTo>
                <a:lnTo>
                  <a:pt x="541083" y="7619"/>
                </a:lnTo>
                <a:close/>
              </a:path>
              <a:path w="1897379" h="935989">
                <a:moveTo>
                  <a:pt x="663524" y="3809"/>
                </a:moveTo>
                <a:lnTo>
                  <a:pt x="660425" y="7619"/>
                </a:lnTo>
                <a:lnTo>
                  <a:pt x="673989" y="7619"/>
                </a:lnTo>
                <a:lnTo>
                  <a:pt x="663524" y="380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928857" y="1405414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3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928856" y="137731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928856" y="135540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1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6928856" y="133159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8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6928856" y="13073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928856" y="1283494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018887" y="1405751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6960727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6988302" y="1355488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7015876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7043451" y="135548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960727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988302" y="130740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7015876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7043451" y="13074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7152170" y="1405414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3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152170" y="137731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7152170" y="135540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01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7152170" y="133159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3048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7152170" y="13073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7152170" y="1283494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242210" y="1405751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184050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211624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239191" y="1355488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7266775" y="135548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7184050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7211624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7239191" y="130740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266775" y="13074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7375494" y="1405414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3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7375493" y="137731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375493" y="135540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1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375493" y="133159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8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7375493" y="13073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7375493" y="1283494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7465524" y="1405751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7407364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7434938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7462513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7490088" y="135548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7407364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7434938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7462513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7490088" y="13074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7598817" y="1405414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31" y="0"/>
                </a:lnTo>
              </a:path>
            </a:pathLst>
          </a:custGeom>
          <a:ln w="4953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7598816" y="137731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7598816" y="135540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1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7598816" y="133159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8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7598816" y="13073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7598816" y="1283494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7688847" y="1405751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7630687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7658262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49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7685827" y="1355488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7713411" y="135548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7630687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7658262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49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7685827" y="130740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7713411" y="13074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7822130" y="1405414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3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7822130" y="137731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7822130" y="135540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1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7822130" y="1331595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8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/>
          <p:nvPr/>
        </p:nvSpPr>
        <p:spPr>
          <a:xfrm>
            <a:off x="7822130" y="13073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7822130" y="1283494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7912160" y="1405751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7854001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7881575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3"/>
          <p:cNvSpPr/>
          <p:nvPr/>
        </p:nvSpPr>
        <p:spPr>
          <a:xfrm>
            <a:off x="7909150" y="1355488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7936725" y="1355488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/>
          <p:nvPr/>
        </p:nvSpPr>
        <p:spPr>
          <a:xfrm>
            <a:off x="7854001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/>
          <p:nvPr/>
        </p:nvSpPr>
        <p:spPr>
          <a:xfrm>
            <a:off x="7881575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7909150" y="130740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7936725" y="130740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6928857" y="159400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2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6928856" y="156590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6928856" y="154400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2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6928856" y="1520190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7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6928856" y="149590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6928856" y="147208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/>
          <p:nvPr/>
        </p:nvSpPr>
        <p:spPr>
          <a:xfrm>
            <a:off x="7018887" y="159429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6"/>
          <p:cNvSpPr/>
          <p:nvPr/>
        </p:nvSpPr>
        <p:spPr>
          <a:xfrm>
            <a:off x="6960727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6988302" y="154403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/>
          <p:nvPr/>
        </p:nvSpPr>
        <p:spPr>
          <a:xfrm>
            <a:off x="7015876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9"/>
          <p:cNvSpPr/>
          <p:nvPr/>
        </p:nvSpPr>
        <p:spPr>
          <a:xfrm>
            <a:off x="7043451" y="154403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6960727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/>
          <p:nvPr/>
        </p:nvSpPr>
        <p:spPr>
          <a:xfrm>
            <a:off x="6988302" y="1495953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2"/>
          <p:cNvSpPr/>
          <p:nvPr/>
        </p:nvSpPr>
        <p:spPr>
          <a:xfrm>
            <a:off x="7015876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3"/>
          <p:cNvSpPr/>
          <p:nvPr/>
        </p:nvSpPr>
        <p:spPr>
          <a:xfrm>
            <a:off x="7043451" y="149595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7152170" y="159400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2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7152170" y="156590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2540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7152170" y="154400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02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7152170" y="1520190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3047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7152170" y="149590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7152170" y="147208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96" y="0"/>
                </a:lnTo>
              </a:path>
            </a:pathLst>
          </a:custGeom>
          <a:ln w="2921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7242210" y="159429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7184050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7211624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7239191" y="154403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7266775" y="154403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7184050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/>
          <p:nvPr/>
        </p:nvSpPr>
        <p:spPr>
          <a:xfrm>
            <a:off x="7211624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7"/>
          <p:cNvSpPr/>
          <p:nvPr/>
        </p:nvSpPr>
        <p:spPr>
          <a:xfrm>
            <a:off x="7239191" y="1495953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/>
          <p:nvPr/>
        </p:nvSpPr>
        <p:spPr>
          <a:xfrm>
            <a:off x="7266775" y="149595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9"/>
          <p:cNvSpPr/>
          <p:nvPr/>
        </p:nvSpPr>
        <p:spPr>
          <a:xfrm>
            <a:off x="7375494" y="159400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2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20"/>
          <p:cNvSpPr/>
          <p:nvPr/>
        </p:nvSpPr>
        <p:spPr>
          <a:xfrm>
            <a:off x="7375493" y="156590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1"/>
          <p:cNvSpPr/>
          <p:nvPr/>
        </p:nvSpPr>
        <p:spPr>
          <a:xfrm>
            <a:off x="7375493" y="154400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2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/>
          <p:nvPr/>
        </p:nvSpPr>
        <p:spPr>
          <a:xfrm>
            <a:off x="7375493" y="1520190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7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3" name="object 123"/>
          <p:cNvSpPr/>
          <p:nvPr/>
        </p:nvSpPr>
        <p:spPr>
          <a:xfrm>
            <a:off x="7375493" y="149590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7375493" y="147208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7465524" y="159429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7407364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/>
          <p:nvPr/>
        </p:nvSpPr>
        <p:spPr>
          <a:xfrm>
            <a:off x="7434938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128"/>
          <p:cNvSpPr/>
          <p:nvPr/>
        </p:nvSpPr>
        <p:spPr>
          <a:xfrm>
            <a:off x="7462513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/>
          <p:nvPr/>
        </p:nvSpPr>
        <p:spPr>
          <a:xfrm>
            <a:off x="7490088" y="154403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30"/>
          <p:cNvSpPr/>
          <p:nvPr/>
        </p:nvSpPr>
        <p:spPr>
          <a:xfrm>
            <a:off x="7407364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1" name="object 131"/>
          <p:cNvSpPr/>
          <p:nvPr/>
        </p:nvSpPr>
        <p:spPr>
          <a:xfrm>
            <a:off x="7434938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2" name="object 132"/>
          <p:cNvSpPr/>
          <p:nvPr/>
        </p:nvSpPr>
        <p:spPr>
          <a:xfrm>
            <a:off x="7462513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3" name="object 133"/>
          <p:cNvSpPr/>
          <p:nvPr/>
        </p:nvSpPr>
        <p:spPr>
          <a:xfrm>
            <a:off x="7490088" y="149595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4" name="object 134"/>
          <p:cNvSpPr/>
          <p:nvPr/>
        </p:nvSpPr>
        <p:spPr>
          <a:xfrm>
            <a:off x="7598817" y="159400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31" y="0"/>
                </a:lnTo>
              </a:path>
            </a:pathLst>
          </a:custGeom>
          <a:ln w="4952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5" name="object 135"/>
          <p:cNvSpPr/>
          <p:nvPr/>
        </p:nvSpPr>
        <p:spPr>
          <a:xfrm>
            <a:off x="7598816" y="156590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6" name="object 136"/>
          <p:cNvSpPr/>
          <p:nvPr/>
        </p:nvSpPr>
        <p:spPr>
          <a:xfrm>
            <a:off x="7598816" y="154400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2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7" name="object 137"/>
          <p:cNvSpPr/>
          <p:nvPr/>
        </p:nvSpPr>
        <p:spPr>
          <a:xfrm>
            <a:off x="7598816" y="1520190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7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8" name="object 138"/>
          <p:cNvSpPr/>
          <p:nvPr/>
        </p:nvSpPr>
        <p:spPr>
          <a:xfrm>
            <a:off x="7598816" y="149590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9" name="object 139"/>
          <p:cNvSpPr/>
          <p:nvPr/>
        </p:nvSpPr>
        <p:spPr>
          <a:xfrm>
            <a:off x="7598816" y="147208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0" name="object 140"/>
          <p:cNvSpPr/>
          <p:nvPr/>
        </p:nvSpPr>
        <p:spPr>
          <a:xfrm>
            <a:off x="7688847" y="159429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1" name="object 141"/>
          <p:cNvSpPr/>
          <p:nvPr/>
        </p:nvSpPr>
        <p:spPr>
          <a:xfrm>
            <a:off x="7630687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2" name="object 142"/>
          <p:cNvSpPr/>
          <p:nvPr/>
        </p:nvSpPr>
        <p:spPr>
          <a:xfrm>
            <a:off x="7658262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49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3" name="object 143"/>
          <p:cNvSpPr/>
          <p:nvPr/>
        </p:nvSpPr>
        <p:spPr>
          <a:xfrm>
            <a:off x="7685827" y="1544036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4" name="object 144"/>
          <p:cNvSpPr/>
          <p:nvPr/>
        </p:nvSpPr>
        <p:spPr>
          <a:xfrm>
            <a:off x="7713411" y="154403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5" name="object 145"/>
          <p:cNvSpPr/>
          <p:nvPr/>
        </p:nvSpPr>
        <p:spPr>
          <a:xfrm>
            <a:off x="7630687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6" name="object 146"/>
          <p:cNvSpPr/>
          <p:nvPr/>
        </p:nvSpPr>
        <p:spPr>
          <a:xfrm>
            <a:off x="7658262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49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7" name="object 147"/>
          <p:cNvSpPr/>
          <p:nvPr/>
        </p:nvSpPr>
        <p:spPr>
          <a:xfrm>
            <a:off x="7685827" y="1495953"/>
            <a:ext cx="14764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075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8" name="object 148"/>
          <p:cNvSpPr/>
          <p:nvPr/>
        </p:nvSpPr>
        <p:spPr>
          <a:xfrm>
            <a:off x="7713411" y="149595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9" name="object 149"/>
          <p:cNvSpPr/>
          <p:nvPr/>
        </p:nvSpPr>
        <p:spPr>
          <a:xfrm>
            <a:off x="7822130" y="159400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52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0" name="object 150"/>
          <p:cNvSpPr/>
          <p:nvPr/>
        </p:nvSpPr>
        <p:spPr>
          <a:xfrm>
            <a:off x="7822130" y="156590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540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1" name="object 151"/>
          <p:cNvSpPr/>
          <p:nvPr/>
        </p:nvSpPr>
        <p:spPr>
          <a:xfrm>
            <a:off x="7822130" y="154400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302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2" name="object 152"/>
          <p:cNvSpPr/>
          <p:nvPr/>
        </p:nvSpPr>
        <p:spPr>
          <a:xfrm>
            <a:off x="7822130" y="1520190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3047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3" name="object 153"/>
          <p:cNvSpPr/>
          <p:nvPr/>
        </p:nvSpPr>
        <p:spPr>
          <a:xfrm>
            <a:off x="7822130" y="149590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77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4" name="object 154"/>
          <p:cNvSpPr/>
          <p:nvPr/>
        </p:nvSpPr>
        <p:spPr>
          <a:xfrm>
            <a:off x="7822130" y="1472089"/>
            <a:ext cx="13335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4" y="0"/>
                </a:lnTo>
              </a:path>
            </a:pathLst>
          </a:custGeom>
          <a:ln w="2921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5" name="object 155"/>
          <p:cNvSpPr/>
          <p:nvPr/>
        </p:nvSpPr>
        <p:spPr>
          <a:xfrm>
            <a:off x="7912160" y="1594299"/>
            <a:ext cx="43339" cy="0"/>
          </a:xfrm>
          <a:custGeom>
            <a:avLst/>
            <a:gdLst/>
            <a:ahLst/>
            <a:cxnLst/>
            <a:rect l="l" t="t" r="r" b="b"/>
            <a:pathLst>
              <a:path w="57784">
                <a:moveTo>
                  <a:pt x="0" y="0"/>
                </a:moveTo>
                <a:lnTo>
                  <a:pt x="57543" y="0"/>
                </a:lnTo>
              </a:path>
            </a:pathLst>
          </a:custGeom>
          <a:ln w="49491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6" name="object 156"/>
          <p:cNvSpPr/>
          <p:nvPr/>
        </p:nvSpPr>
        <p:spPr>
          <a:xfrm>
            <a:off x="7854001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7" name="object 157"/>
          <p:cNvSpPr/>
          <p:nvPr/>
        </p:nvSpPr>
        <p:spPr>
          <a:xfrm>
            <a:off x="7881575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8" name="object 158"/>
          <p:cNvSpPr/>
          <p:nvPr/>
        </p:nvSpPr>
        <p:spPr>
          <a:xfrm>
            <a:off x="7909150" y="1544036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9" name="object 159"/>
          <p:cNvSpPr/>
          <p:nvPr/>
        </p:nvSpPr>
        <p:spPr>
          <a:xfrm>
            <a:off x="7936725" y="154403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0" name="object 160"/>
          <p:cNvSpPr/>
          <p:nvPr/>
        </p:nvSpPr>
        <p:spPr>
          <a:xfrm>
            <a:off x="7854001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1" name="object 161"/>
          <p:cNvSpPr/>
          <p:nvPr/>
        </p:nvSpPr>
        <p:spPr>
          <a:xfrm>
            <a:off x="7881575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2" name="object 162"/>
          <p:cNvSpPr/>
          <p:nvPr/>
        </p:nvSpPr>
        <p:spPr>
          <a:xfrm>
            <a:off x="7909150" y="149595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62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3" name="object 163"/>
          <p:cNvSpPr/>
          <p:nvPr/>
        </p:nvSpPr>
        <p:spPr>
          <a:xfrm>
            <a:off x="7936725" y="1495953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790" y="0"/>
                </a:lnTo>
              </a:path>
            </a:pathLst>
          </a:custGeom>
          <a:ln w="33312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4" name="object 164"/>
          <p:cNvSpPr/>
          <p:nvPr/>
        </p:nvSpPr>
        <p:spPr>
          <a:xfrm>
            <a:off x="7688380" y="2292457"/>
            <a:ext cx="127159" cy="98108"/>
          </a:xfrm>
          <a:custGeom>
            <a:avLst/>
            <a:gdLst/>
            <a:ahLst/>
            <a:cxnLst/>
            <a:rect l="l" t="t" r="r" b="b"/>
            <a:pathLst>
              <a:path w="169545" h="130810">
                <a:moveTo>
                  <a:pt x="104368" y="0"/>
                </a:moveTo>
                <a:lnTo>
                  <a:pt x="89623" y="14744"/>
                </a:lnTo>
                <a:lnTo>
                  <a:pt x="129654" y="54762"/>
                </a:lnTo>
                <a:lnTo>
                  <a:pt x="0" y="54762"/>
                </a:lnTo>
                <a:lnTo>
                  <a:pt x="0" y="75615"/>
                </a:lnTo>
                <a:lnTo>
                  <a:pt x="129654" y="75615"/>
                </a:lnTo>
                <a:lnTo>
                  <a:pt x="89623" y="115620"/>
                </a:lnTo>
                <a:lnTo>
                  <a:pt x="104368" y="130352"/>
                </a:lnTo>
                <a:lnTo>
                  <a:pt x="169545" y="65176"/>
                </a:lnTo>
                <a:lnTo>
                  <a:pt x="104368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5" name="object 165"/>
          <p:cNvSpPr/>
          <p:nvPr/>
        </p:nvSpPr>
        <p:spPr>
          <a:xfrm>
            <a:off x="7209091" y="2292457"/>
            <a:ext cx="127159" cy="98108"/>
          </a:xfrm>
          <a:custGeom>
            <a:avLst/>
            <a:gdLst/>
            <a:ahLst/>
            <a:cxnLst/>
            <a:rect l="l" t="t" r="r" b="b"/>
            <a:pathLst>
              <a:path w="169545" h="130810">
                <a:moveTo>
                  <a:pt x="65176" y="0"/>
                </a:moveTo>
                <a:lnTo>
                  <a:pt x="0" y="65176"/>
                </a:lnTo>
                <a:lnTo>
                  <a:pt x="65176" y="130352"/>
                </a:lnTo>
                <a:lnTo>
                  <a:pt x="79921" y="115620"/>
                </a:lnTo>
                <a:lnTo>
                  <a:pt x="39890" y="75615"/>
                </a:lnTo>
                <a:lnTo>
                  <a:pt x="169545" y="75615"/>
                </a:lnTo>
                <a:lnTo>
                  <a:pt x="169545" y="54762"/>
                </a:lnTo>
                <a:lnTo>
                  <a:pt x="39890" y="54762"/>
                </a:lnTo>
                <a:lnTo>
                  <a:pt x="79921" y="14744"/>
                </a:lnTo>
                <a:lnTo>
                  <a:pt x="65176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6" name="object 166"/>
          <p:cNvSpPr/>
          <p:nvPr/>
        </p:nvSpPr>
        <p:spPr>
          <a:xfrm>
            <a:off x="7837969" y="2157736"/>
            <a:ext cx="206693" cy="367665"/>
          </a:xfrm>
          <a:custGeom>
            <a:avLst/>
            <a:gdLst/>
            <a:ahLst/>
            <a:cxnLst/>
            <a:rect l="l" t="t" r="r" b="b"/>
            <a:pathLst>
              <a:path w="275590" h="490220">
                <a:moveTo>
                  <a:pt x="227266" y="0"/>
                </a:moveTo>
                <a:lnTo>
                  <a:pt x="48323" y="0"/>
                </a:lnTo>
                <a:lnTo>
                  <a:pt x="29505" y="3800"/>
                </a:lnTo>
                <a:lnTo>
                  <a:pt x="14144" y="14160"/>
                </a:lnTo>
                <a:lnTo>
                  <a:pt x="3794" y="29521"/>
                </a:lnTo>
                <a:lnTo>
                  <a:pt x="0" y="48323"/>
                </a:lnTo>
                <a:lnTo>
                  <a:pt x="0" y="441299"/>
                </a:lnTo>
                <a:lnTo>
                  <a:pt x="3796" y="460112"/>
                </a:lnTo>
                <a:lnTo>
                  <a:pt x="14150" y="475472"/>
                </a:lnTo>
                <a:lnTo>
                  <a:pt x="29510" y="485826"/>
                </a:lnTo>
                <a:lnTo>
                  <a:pt x="48323" y="489623"/>
                </a:lnTo>
                <a:lnTo>
                  <a:pt x="227266" y="489623"/>
                </a:lnTo>
                <a:lnTo>
                  <a:pt x="246079" y="485826"/>
                </a:lnTo>
                <a:lnTo>
                  <a:pt x="261439" y="475472"/>
                </a:lnTo>
                <a:lnTo>
                  <a:pt x="265161" y="469950"/>
                </a:lnTo>
                <a:lnTo>
                  <a:pt x="137807" y="469950"/>
                </a:lnTo>
                <a:lnTo>
                  <a:pt x="129561" y="468285"/>
                </a:lnTo>
                <a:lnTo>
                  <a:pt x="122823" y="463743"/>
                </a:lnTo>
                <a:lnTo>
                  <a:pt x="118278" y="457006"/>
                </a:lnTo>
                <a:lnTo>
                  <a:pt x="116611" y="448754"/>
                </a:lnTo>
                <a:lnTo>
                  <a:pt x="118278" y="440510"/>
                </a:lnTo>
                <a:lnTo>
                  <a:pt x="122823" y="433776"/>
                </a:lnTo>
                <a:lnTo>
                  <a:pt x="129561" y="429235"/>
                </a:lnTo>
                <a:lnTo>
                  <a:pt x="137807" y="427570"/>
                </a:lnTo>
                <a:lnTo>
                  <a:pt x="275589" y="427570"/>
                </a:lnTo>
                <a:lnTo>
                  <a:pt x="275589" y="404456"/>
                </a:lnTo>
                <a:lnTo>
                  <a:pt x="22478" y="404456"/>
                </a:lnTo>
                <a:lnTo>
                  <a:pt x="22478" y="61671"/>
                </a:lnTo>
                <a:lnTo>
                  <a:pt x="275589" y="61671"/>
                </a:lnTo>
                <a:lnTo>
                  <a:pt x="275589" y="48323"/>
                </a:lnTo>
                <a:lnTo>
                  <a:pt x="271786" y="29510"/>
                </a:lnTo>
                <a:lnTo>
                  <a:pt x="261424" y="14150"/>
                </a:lnTo>
                <a:lnTo>
                  <a:pt x="246061" y="3796"/>
                </a:lnTo>
                <a:lnTo>
                  <a:pt x="227266" y="0"/>
                </a:lnTo>
                <a:close/>
              </a:path>
              <a:path w="275590" h="490220">
                <a:moveTo>
                  <a:pt x="275589" y="427570"/>
                </a:moveTo>
                <a:lnTo>
                  <a:pt x="137807" y="427570"/>
                </a:lnTo>
                <a:lnTo>
                  <a:pt x="146039" y="429235"/>
                </a:lnTo>
                <a:lnTo>
                  <a:pt x="152769" y="433776"/>
                </a:lnTo>
                <a:lnTo>
                  <a:pt x="157311" y="440510"/>
                </a:lnTo>
                <a:lnTo>
                  <a:pt x="158978" y="448754"/>
                </a:lnTo>
                <a:lnTo>
                  <a:pt x="157311" y="457006"/>
                </a:lnTo>
                <a:lnTo>
                  <a:pt x="152769" y="463743"/>
                </a:lnTo>
                <a:lnTo>
                  <a:pt x="146039" y="468285"/>
                </a:lnTo>
                <a:lnTo>
                  <a:pt x="137807" y="469950"/>
                </a:lnTo>
                <a:lnTo>
                  <a:pt x="265161" y="469950"/>
                </a:lnTo>
                <a:lnTo>
                  <a:pt x="271793" y="460112"/>
                </a:lnTo>
                <a:lnTo>
                  <a:pt x="275589" y="441299"/>
                </a:lnTo>
                <a:lnTo>
                  <a:pt x="275589" y="427570"/>
                </a:lnTo>
                <a:close/>
              </a:path>
              <a:path w="275590" h="490220">
                <a:moveTo>
                  <a:pt x="275589" y="61671"/>
                </a:moveTo>
                <a:lnTo>
                  <a:pt x="253098" y="61671"/>
                </a:lnTo>
                <a:lnTo>
                  <a:pt x="253098" y="404456"/>
                </a:lnTo>
                <a:lnTo>
                  <a:pt x="275589" y="404456"/>
                </a:lnTo>
                <a:lnTo>
                  <a:pt x="275589" y="6167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8" name="object 168"/>
          <p:cNvSpPr/>
          <p:nvPr/>
        </p:nvSpPr>
        <p:spPr>
          <a:xfrm>
            <a:off x="7955204" y="2345417"/>
            <a:ext cx="200501" cy="151924"/>
          </a:xfrm>
          <a:custGeom>
            <a:avLst/>
            <a:gdLst/>
            <a:ahLst/>
            <a:cxnLst/>
            <a:rect l="l" t="t" r="r" b="b"/>
            <a:pathLst>
              <a:path w="267334" h="202564">
                <a:moveTo>
                  <a:pt x="50622" y="139788"/>
                </a:moveTo>
                <a:lnTo>
                  <a:pt x="47345" y="139788"/>
                </a:lnTo>
                <a:lnTo>
                  <a:pt x="44983" y="141452"/>
                </a:lnTo>
                <a:lnTo>
                  <a:pt x="41490" y="144983"/>
                </a:lnTo>
                <a:lnTo>
                  <a:pt x="40309" y="148031"/>
                </a:lnTo>
                <a:lnTo>
                  <a:pt x="40424" y="159766"/>
                </a:lnTo>
                <a:lnTo>
                  <a:pt x="51752" y="161785"/>
                </a:lnTo>
                <a:lnTo>
                  <a:pt x="62057" y="164210"/>
                </a:lnTo>
                <a:lnTo>
                  <a:pt x="73887" y="167868"/>
                </a:lnTo>
                <a:lnTo>
                  <a:pt x="87076" y="172479"/>
                </a:lnTo>
                <a:lnTo>
                  <a:pt x="124590" y="186166"/>
                </a:lnTo>
                <a:lnTo>
                  <a:pt x="148645" y="194056"/>
                </a:lnTo>
                <a:lnTo>
                  <a:pt x="171831" y="199907"/>
                </a:lnTo>
                <a:lnTo>
                  <a:pt x="192354" y="202196"/>
                </a:lnTo>
                <a:lnTo>
                  <a:pt x="202120" y="202196"/>
                </a:lnTo>
                <a:lnTo>
                  <a:pt x="209168" y="200088"/>
                </a:lnTo>
                <a:lnTo>
                  <a:pt x="256692" y="152590"/>
                </a:lnTo>
                <a:lnTo>
                  <a:pt x="261240" y="141998"/>
                </a:lnTo>
                <a:lnTo>
                  <a:pt x="102590" y="141998"/>
                </a:lnTo>
                <a:lnTo>
                  <a:pt x="98577" y="141452"/>
                </a:lnTo>
                <a:lnTo>
                  <a:pt x="50622" y="139788"/>
                </a:lnTo>
                <a:close/>
              </a:path>
              <a:path w="267334" h="202564">
                <a:moveTo>
                  <a:pt x="8953" y="3835"/>
                </a:moveTo>
                <a:lnTo>
                  <a:pt x="0" y="12814"/>
                </a:lnTo>
                <a:lnTo>
                  <a:pt x="1638" y="19431"/>
                </a:lnTo>
                <a:lnTo>
                  <a:pt x="109143" y="126949"/>
                </a:lnTo>
                <a:lnTo>
                  <a:pt x="109994" y="131432"/>
                </a:lnTo>
                <a:lnTo>
                  <a:pt x="106654" y="139179"/>
                </a:lnTo>
                <a:lnTo>
                  <a:pt x="102590" y="141998"/>
                </a:lnTo>
                <a:lnTo>
                  <a:pt x="261240" y="141998"/>
                </a:lnTo>
                <a:lnTo>
                  <a:pt x="262039" y="140137"/>
                </a:lnTo>
                <a:lnTo>
                  <a:pt x="267246" y="118143"/>
                </a:lnTo>
                <a:lnTo>
                  <a:pt x="265489" y="91484"/>
                </a:lnTo>
                <a:lnTo>
                  <a:pt x="256814" y="76720"/>
                </a:lnTo>
                <a:lnTo>
                  <a:pt x="87896" y="76720"/>
                </a:lnTo>
                <a:lnTo>
                  <a:pt x="15468" y="4318"/>
                </a:lnTo>
                <a:lnTo>
                  <a:pt x="8953" y="3835"/>
                </a:lnTo>
                <a:close/>
              </a:path>
              <a:path w="267334" h="202564">
                <a:moveTo>
                  <a:pt x="103987" y="36588"/>
                </a:moveTo>
                <a:lnTo>
                  <a:pt x="93383" y="47282"/>
                </a:lnTo>
                <a:lnTo>
                  <a:pt x="93675" y="53543"/>
                </a:lnTo>
                <a:lnTo>
                  <a:pt x="102374" y="62242"/>
                </a:lnTo>
                <a:lnTo>
                  <a:pt x="102374" y="68719"/>
                </a:lnTo>
                <a:lnTo>
                  <a:pt x="94373" y="76720"/>
                </a:lnTo>
                <a:lnTo>
                  <a:pt x="256814" y="76720"/>
                </a:lnTo>
                <a:lnTo>
                  <a:pt x="249948" y="65036"/>
                </a:lnTo>
                <a:lnTo>
                  <a:pt x="242761" y="57848"/>
                </a:lnTo>
                <a:lnTo>
                  <a:pt x="131038" y="57848"/>
                </a:lnTo>
                <a:lnTo>
                  <a:pt x="127584" y="56819"/>
                </a:lnTo>
                <a:lnTo>
                  <a:pt x="126834" y="56540"/>
                </a:lnTo>
                <a:lnTo>
                  <a:pt x="125514" y="56032"/>
                </a:lnTo>
                <a:lnTo>
                  <a:pt x="124320" y="55257"/>
                </a:lnTo>
                <a:lnTo>
                  <a:pt x="109207" y="40106"/>
                </a:lnTo>
                <a:lnTo>
                  <a:pt x="103987" y="36588"/>
                </a:lnTo>
                <a:close/>
              </a:path>
              <a:path w="267334" h="202564">
                <a:moveTo>
                  <a:pt x="143484" y="18135"/>
                </a:moveTo>
                <a:lnTo>
                  <a:pt x="132829" y="28790"/>
                </a:lnTo>
                <a:lnTo>
                  <a:pt x="133108" y="35026"/>
                </a:lnTo>
                <a:lnTo>
                  <a:pt x="139090" y="41071"/>
                </a:lnTo>
                <a:lnTo>
                  <a:pt x="139966" y="42684"/>
                </a:lnTo>
                <a:lnTo>
                  <a:pt x="140550" y="44881"/>
                </a:lnTo>
                <a:lnTo>
                  <a:pt x="140690" y="45732"/>
                </a:lnTo>
                <a:lnTo>
                  <a:pt x="140957" y="49072"/>
                </a:lnTo>
                <a:lnTo>
                  <a:pt x="139966" y="52044"/>
                </a:lnTo>
                <a:lnTo>
                  <a:pt x="134975" y="56997"/>
                </a:lnTo>
                <a:lnTo>
                  <a:pt x="131038" y="57848"/>
                </a:lnTo>
                <a:lnTo>
                  <a:pt x="242761" y="57848"/>
                </a:lnTo>
                <a:lnTo>
                  <a:pt x="225036" y="40119"/>
                </a:lnTo>
                <a:lnTo>
                  <a:pt x="167106" y="40106"/>
                </a:lnTo>
                <a:lnTo>
                  <a:pt x="152526" y="25527"/>
                </a:lnTo>
                <a:lnTo>
                  <a:pt x="148602" y="21628"/>
                </a:lnTo>
                <a:lnTo>
                  <a:pt x="143484" y="18135"/>
                </a:lnTo>
                <a:close/>
              </a:path>
              <a:path w="267334" h="202564">
                <a:moveTo>
                  <a:pt x="183286" y="0"/>
                </a:moveTo>
                <a:lnTo>
                  <a:pt x="172592" y="10680"/>
                </a:lnTo>
                <a:lnTo>
                  <a:pt x="172897" y="16954"/>
                </a:lnTo>
                <a:lnTo>
                  <a:pt x="181470" y="25527"/>
                </a:lnTo>
                <a:lnTo>
                  <a:pt x="181597" y="32143"/>
                </a:lnTo>
                <a:lnTo>
                  <a:pt x="173596" y="40119"/>
                </a:lnTo>
                <a:lnTo>
                  <a:pt x="225036" y="40119"/>
                </a:lnTo>
                <a:lnTo>
                  <a:pt x="188417" y="3492"/>
                </a:lnTo>
                <a:lnTo>
                  <a:pt x="1832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9" name="object 169"/>
          <p:cNvSpPr/>
          <p:nvPr/>
        </p:nvSpPr>
        <p:spPr>
          <a:xfrm>
            <a:off x="7955204" y="2345417"/>
            <a:ext cx="200501" cy="151924"/>
          </a:xfrm>
          <a:custGeom>
            <a:avLst/>
            <a:gdLst/>
            <a:ahLst/>
            <a:cxnLst/>
            <a:rect l="l" t="t" r="r" b="b"/>
            <a:pathLst>
              <a:path w="267334" h="202564">
                <a:moveTo>
                  <a:pt x="50622" y="139788"/>
                </a:moveTo>
                <a:lnTo>
                  <a:pt x="47345" y="139788"/>
                </a:lnTo>
                <a:lnTo>
                  <a:pt x="45008" y="141427"/>
                </a:lnTo>
                <a:lnTo>
                  <a:pt x="43662" y="142786"/>
                </a:lnTo>
                <a:lnTo>
                  <a:pt x="41490" y="144983"/>
                </a:lnTo>
                <a:lnTo>
                  <a:pt x="40309" y="148031"/>
                </a:lnTo>
                <a:lnTo>
                  <a:pt x="40347" y="151307"/>
                </a:lnTo>
                <a:lnTo>
                  <a:pt x="40373" y="154292"/>
                </a:lnTo>
                <a:lnTo>
                  <a:pt x="40424" y="159766"/>
                </a:lnTo>
                <a:lnTo>
                  <a:pt x="51752" y="161785"/>
                </a:lnTo>
                <a:lnTo>
                  <a:pt x="62057" y="164210"/>
                </a:lnTo>
                <a:lnTo>
                  <a:pt x="73887" y="167868"/>
                </a:lnTo>
                <a:lnTo>
                  <a:pt x="87076" y="172479"/>
                </a:lnTo>
                <a:lnTo>
                  <a:pt x="101460" y="177761"/>
                </a:lnTo>
                <a:lnTo>
                  <a:pt x="124590" y="186166"/>
                </a:lnTo>
                <a:lnTo>
                  <a:pt x="148645" y="194056"/>
                </a:lnTo>
                <a:lnTo>
                  <a:pt x="171831" y="199907"/>
                </a:lnTo>
                <a:lnTo>
                  <a:pt x="192354" y="202196"/>
                </a:lnTo>
                <a:lnTo>
                  <a:pt x="202120" y="202196"/>
                </a:lnTo>
                <a:lnTo>
                  <a:pt x="256692" y="152590"/>
                </a:lnTo>
                <a:lnTo>
                  <a:pt x="267246" y="118143"/>
                </a:lnTo>
                <a:lnTo>
                  <a:pt x="265489" y="91484"/>
                </a:lnTo>
                <a:lnTo>
                  <a:pt x="249948" y="65036"/>
                </a:lnTo>
                <a:lnTo>
                  <a:pt x="192316" y="7404"/>
                </a:lnTo>
                <a:lnTo>
                  <a:pt x="188417" y="3492"/>
                </a:lnTo>
                <a:lnTo>
                  <a:pt x="183286" y="0"/>
                </a:lnTo>
                <a:lnTo>
                  <a:pt x="176847" y="6413"/>
                </a:lnTo>
                <a:lnTo>
                  <a:pt x="172592" y="10680"/>
                </a:lnTo>
                <a:lnTo>
                  <a:pt x="172897" y="16954"/>
                </a:lnTo>
                <a:lnTo>
                  <a:pt x="177596" y="21653"/>
                </a:lnTo>
                <a:lnTo>
                  <a:pt x="181597" y="25654"/>
                </a:lnTo>
                <a:lnTo>
                  <a:pt x="181597" y="32143"/>
                </a:lnTo>
                <a:lnTo>
                  <a:pt x="177596" y="36131"/>
                </a:lnTo>
                <a:lnTo>
                  <a:pt x="173596" y="40119"/>
                </a:lnTo>
                <a:lnTo>
                  <a:pt x="167119" y="40119"/>
                </a:lnTo>
                <a:lnTo>
                  <a:pt x="163131" y="36131"/>
                </a:lnTo>
                <a:lnTo>
                  <a:pt x="152526" y="25527"/>
                </a:lnTo>
                <a:lnTo>
                  <a:pt x="148602" y="21628"/>
                </a:lnTo>
                <a:lnTo>
                  <a:pt x="143484" y="18135"/>
                </a:lnTo>
                <a:lnTo>
                  <a:pt x="137083" y="24549"/>
                </a:lnTo>
                <a:lnTo>
                  <a:pt x="132829" y="28790"/>
                </a:lnTo>
                <a:lnTo>
                  <a:pt x="133108" y="35026"/>
                </a:lnTo>
                <a:lnTo>
                  <a:pt x="137744" y="39725"/>
                </a:lnTo>
                <a:lnTo>
                  <a:pt x="139090" y="41071"/>
                </a:lnTo>
                <a:lnTo>
                  <a:pt x="139966" y="42684"/>
                </a:lnTo>
                <a:lnTo>
                  <a:pt x="140423" y="44386"/>
                </a:lnTo>
                <a:lnTo>
                  <a:pt x="140449" y="44513"/>
                </a:lnTo>
                <a:lnTo>
                  <a:pt x="140487" y="44653"/>
                </a:lnTo>
                <a:lnTo>
                  <a:pt x="140512" y="44792"/>
                </a:lnTo>
                <a:lnTo>
                  <a:pt x="140550" y="44932"/>
                </a:lnTo>
                <a:lnTo>
                  <a:pt x="140563" y="44983"/>
                </a:lnTo>
                <a:lnTo>
                  <a:pt x="140563" y="45085"/>
                </a:lnTo>
                <a:lnTo>
                  <a:pt x="140588" y="45085"/>
                </a:lnTo>
                <a:lnTo>
                  <a:pt x="140588" y="45186"/>
                </a:lnTo>
                <a:lnTo>
                  <a:pt x="140601" y="45199"/>
                </a:lnTo>
                <a:lnTo>
                  <a:pt x="140601" y="45300"/>
                </a:lnTo>
                <a:lnTo>
                  <a:pt x="140627" y="45326"/>
                </a:lnTo>
                <a:lnTo>
                  <a:pt x="140627" y="45427"/>
                </a:lnTo>
                <a:lnTo>
                  <a:pt x="140665" y="45580"/>
                </a:lnTo>
                <a:lnTo>
                  <a:pt x="140690" y="45732"/>
                </a:lnTo>
                <a:lnTo>
                  <a:pt x="140690" y="45897"/>
                </a:lnTo>
                <a:lnTo>
                  <a:pt x="140703" y="46075"/>
                </a:lnTo>
                <a:lnTo>
                  <a:pt x="140957" y="49072"/>
                </a:lnTo>
                <a:lnTo>
                  <a:pt x="139966" y="52044"/>
                </a:lnTo>
                <a:lnTo>
                  <a:pt x="137756" y="54254"/>
                </a:lnTo>
                <a:lnTo>
                  <a:pt x="134975" y="56997"/>
                </a:lnTo>
                <a:lnTo>
                  <a:pt x="131038" y="57848"/>
                </a:lnTo>
                <a:lnTo>
                  <a:pt x="127584" y="56819"/>
                </a:lnTo>
                <a:lnTo>
                  <a:pt x="127444" y="56781"/>
                </a:lnTo>
                <a:lnTo>
                  <a:pt x="127304" y="56718"/>
                </a:lnTo>
                <a:lnTo>
                  <a:pt x="127165" y="56680"/>
                </a:lnTo>
                <a:lnTo>
                  <a:pt x="127012" y="56629"/>
                </a:lnTo>
                <a:lnTo>
                  <a:pt x="126885" y="56578"/>
                </a:lnTo>
                <a:lnTo>
                  <a:pt x="126745" y="56527"/>
                </a:lnTo>
                <a:lnTo>
                  <a:pt x="125514" y="56032"/>
                </a:lnTo>
                <a:lnTo>
                  <a:pt x="124320" y="55257"/>
                </a:lnTo>
                <a:lnTo>
                  <a:pt x="123316" y="54254"/>
                </a:lnTo>
                <a:lnTo>
                  <a:pt x="113068" y="43967"/>
                </a:lnTo>
                <a:lnTo>
                  <a:pt x="109207" y="40106"/>
                </a:lnTo>
                <a:lnTo>
                  <a:pt x="103987" y="36588"/>
                </a:lnTo>
                <a:lnTo>
                  <a:pt x="97612" y="43027"/>
                </a:lnTo>
                <a:lnTo>
                  <a:pt x="93383" y="47282"/>
                </a:lnTo>
                <a:lnTo>
                  <a:pt x="93675" y="53543"/>
                </a:lnTo>
                <a:lnTo>
                  <a:pt x="98374" y="58242"/>
                </a:lnTo>
                <a:lnTo>
                  <a:pt x="102374" y="62242"/>
                </a:lnTo>
                <a:lnTo>
                  <a:pt x="102374" y="68719"/>
                </a:lnTo>
                <a:lnTo>
                  <a:pt x="98374" y="72720"/>
                </a:lnTo>
                <a:lnTo>
                  <a:pt x="94373" y="76720"/>
                </a:lnTo>
                <a:lnTo>
                  <a:pt x="87896" y="76720"/>
                </a:lnTo>
                <a:lnTo>
                  <a:pt x="83896" y="72720"/>
                </a:lnTo>
                <a:lnTo>
                  <a:pt x="19951" y="8788"/>
                </a:lnTo>
                <a:lnTo>
                  <a:pt x="15468" y="4318"/>
                </a:lnTo>
                <a:lnTo>
                  <a:pt x="8953" y="3835"/>
                </a:lnTo>
                <a:lnTo>
                  <a:pt x="4749" y="8051"/>
                </a:lnTo>
                <a:lnTo>
                  <a:pt x="0" y="12814"/>
                </a:lnTo>
                <a:lnTo>
                  <a:pt x="1638" y="19431"/>
                </a:lnTo>
                <a:lnTo>
                  <a:pt x="5714" y="23507"/>
                </a:lnTo>
                <a:lnTo>
                  <a:pt x="106171" y="123977"/>
                </a:lnTo>
                <a:lnTo>
                  <a:pt x="109143" y="126949"/>
                </a:lnTo>
                <a:lnTo>
                  <a:pt x="109994" y="131432"/>
                </a:lnTo>
                <a:lnTo>
                  <a:pt x="108330" y="135280"/>
                </a:lnTo>
                <a:lnTo>
                  <a:pt x="106654" y="139179"/>
                </a:lnTo>
                <a:lnTo>
                  <a:pt x="102590" y="141998"/>
                </a:lnTo>
                <a:lnTo>
                  <a:pt x="98577" y="141452"/>
                </a:lnTo>
                <a:lnTo>
                  <a:pt x="50622" y="139788"/>
                </a:lnTo>
                <a:close/>
              </a:path>
            </a:pathLst>
          </a:custGeom>
          <a:ln w="128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0" name="object 170"/>
          <p:cNvSpPr/>
          <p:nvPr/>
        </p:nvSpPr>
        <p:spPr>
          <a:xfrm>
            <a:off x="7941324" y="2332964"/>
            <a:ext cx="230029" cy="179546"/>
          </a:xfrm>
          <a:custGeom>
            <a:avLst/>
            <a:gdLst/>
            <a:ahLst/>
            <a:cxnLst/>
            <a:rect l="l" t="t" r="r" b="b"/>
            <a:pathLst>
              <a:path w="306704" h="239395">
                <a:moveTo>
                  <a:pt x="69343" y="135920"/>
                </a:moveTo>
                <a:lnTo>
                  <a:pt x="61139" y="135920"/>
                </a:lnTo>
                <a:lnTo>
                  <a:pt x="53455" y="139145"/>
                </a:lnTo>
                <a:lnTo>
                  <a:pt x="41682" y="151058"/>
                </a:lnTo>
                <a:lnTo>
                  <a:pt x="38330" y="159516"/>
                </a:lnTo>
                <a:lnTo>
                  <a:pt x="38444" y="168152"/>
                </a:lnTo>
                <a:lnTo>
                  <a:pt x="66701" y="198543"/>
                </a:lnTo>
                <a:lnTo>
                  <a:pt x="75957" y="200769"/>
                </a:lnTo>
                <a:lnTo>
                  <a:pt x="87071" y="204263"/>
                </a:lnTo>
                <a:lnTo>
                  <a:pt x="99554" y="208650"/>
                </a:lnTo>
                <a:lnTo>
                  <a:pt x="137987" y="222665"/>
                </a:lnTo>
                <a:lnTo>
                  <a:pt x="163479" y="230944"/>
                </a:lnTo>
                <a:lnTo>
                  <a:pt x="188194" y="236961"/>
                </a:lnTo>
                <a:lnTo>
                  <a:pt x="210935" y="239285"/>
                </a:lnTo>
                <a:lnTo>
                  <a:pt x="221822" y="238513"/>
                </a:lnTo>
                <a:lnTo>
                  <a:pt x="231376" y="236205"/>
                </a:lnTo>
                <a:lnTo>
                  <a:pt x="239568" y="232373"/>
                </a:lnTo>
                <a:lnTo>
                  <a:pt x="246368" y="227029"/>
                </a:lnTo>
                <a:lnTo>
                  <a:pt x="254600" y="218800"/>
                </a:lnTo>
                <a:lnTo>
                  <a:pt x="210935" y="218800"/>
                </a:lnTo>
                <a:lnTo>
                  <a:pt x="190413" y="216511"/>
                </a:lnTo>
                <a:lnTo>
                  <a:pt x="167227" y="210659"/>
                </a:lnTo>
                <a:lnTo>
                  <a:pt x="143172" y="202769"/>
                </a:lnTo>
                <a:lnTo>
                  <a:pt x="105658" y="189083"/>
                </a:lnTo>
                <a:lnTo>
                  <a:pt x="92468" y="184472"/>
                </a:lnTo>
                <a:lnTo>
                  <a:pt x="80638" y="180813"/>
                </a:lnTo>
                <a:lnTo>
                  <a:pt x="70334" y="178388"/>
                </a:lnTo>
                <a:lnTo>
                  <a:pt x="59005" y="176369"/>
                </a:lnTo>
                <a:lnTo>
                  <a:pt x="58891" y="164634"/>
                </a:lnTo>
                <a:lnTo>
                  <a:pt x="60072" y="161586"/>
                </a:lnTo>
                <a:lnTo>
                  <a:pt x="63590" y="158030"/>
                </a:lnTo>
                <a:lnTo>
                  <a:pt x="65927" y="156392"/>
                </a:lnTo>
                <a:lnTo>
                  <a:pt x="124357" y="156392"/>
                </a:lnTo>
                <a:lnTo>
                  <a:pt x="125236" y="155782"/>
                </a:lnTo>
                <a:lnTo>
                  <a:pt x="128576" y="148035"/>
                </a:lnTo>
                <a:lnTo>
                  <a:pt x="127725" y="143552"/>
                </a:lnTo>
                <a:lnTo>
                  <a:pt x="120868" y="136694"/>
                </a:lnTo>
                <a:lnTo>
                  <a:pt x="91924" y="136694"/>
                </a:lnTo>
                <a:lnTo>
                  <a:pt x="69343" y="135920"/>
                </a:lnTo>
                <a:close/>
              </a:path>
              <a:path w="306704" h="239395">
                <a:moveTo>
                  <a:pt x="232448" y="16603"/>
                </a:moveTo>
                <a:lnTo>
                  <a:pt x="201868" y="16603"/>
                </a:lnTo>
                <a:lnTo>
                  <a:pt x="206998" y="20096"/>
                </a:lnTo>
                <a:lnTo>
                  <a:pt x="268530" y="81640"/>
                </a:lnTo>
                <a:lnTo>
                  <a:pt x="284071" y="108088"/>
                </a:lnTo>
                <a:lnTo>
                  <a:pt x="285827" y="134746"/>
                </a:lnTo>
                <a:lnTo>
                  <a:pt x="280621" y="156740"/>
                </a:lnTo>
                <a:lnTo>
                  <a:pt x="275274" y="169194"/>
                </a:lnTo>
                <a:lnTo>
                  <a:pt x="227750" y="216692"/>
                </a:lnTo>
                <a:lnTo>
                  <a:pt x="220702" y="218800"/>
                </a:lnTo>
                <a:lnTo>
                  <a:pt x="254600" y="218800"/>
                </a:lnTo>
                <a:lnTo>
                  <a:pt x="291453" y="181957"/>
                </a:lnTo>
                <a:lnTo>
                  <a:pt x="306581" y="129168"/>
                </a:lnTo>
                <a:lnTo>
                  <a:pt x="302020" y="97344"/>
                </a:lnTo>
                <a:lnTo>
                  <a:pt x="282995" y="67162"/>
                </a:lnTo>
                <a:lnTo>
                  <a:pt x="232448" y="16603"/>
                </a:lnTo>
                <a:close/>
              </a:path>
              <a:path w="306704" h="239395">
                <a:moveTo>
                  <a:pt x="124357" y="156392"/>
                </a:moveTo>
                <a:lnTo>
                  <a:pt x="69203" y="156392"/>
                </a:lnTo>
                <a:lnTo>
                  <a:pt x="117159" y="158056"/>
                </a:lnTo>
                <a:lnTo>
                  <a:pt x="121172" y="158602"/>
                </a:lnTo>
                <a:lnTo>
                  <a:pt x="124357" y="156392"/>
                </a:lnTo>
                <a:close/>
              </a:path>
              <a:path w="306704" h="239395">
                <a:moveTo>
                  <a:pt x="30797" y="1527"/>
                </a:moveTo>
                <a:lnTo>
                  <a:pt x="0" y="32188"/>
                </a:lnTo>
                <a:lnTo>
                  <a:pt x="2586" y="44001"/>
                </a:lnTo>
                <a:lnTo>
                  <a:pt x="9805" y="54589"/>
                </a:lnTo>
                <a:lnTo>
                  <a:pt x="91924" y="136694"/>
                </a:lnTo>
                <a:lnTo>
                  <a:pt x="120868" y="136694"/>
                </a:lnTo>
                <a:lnTo>
                  <a:pt x="20219" y="36034"/>
                </a:lnTo>
                <a:lnTo>
                  <a:pt x="18581" y="29417"/>
                </a:lnTo>
                <a:lnTo>
                  <a:pt x="27535" y="20439"/>
                </a:lnTo>
                <a:lnTo>
                  <a:pt x="62519" y="20439"/>
                </a:lnTo>
                <a:lnTo>
                  <a:pt x="52998" y="10926"/>
                </a:lnTo>
                <a:lnTo>
                  <a:pt x="42620" y="3985"/>
                </a:lnTo>
                <a:lnTo>
                  <a:pt x="30797" y="1527"/>
                </a:lnTo>
                <a:close/>
              </a:path>
              <a:path w="306704" h="239395">
                <a:moveTo>
                  <a:pt x="62519" y="20439"/>
                </a:moveTo>
                <a:lnTo>
                  <a:pt x="27535" y="20439"/>
                </a:lnTo>
                <a:lnTo>
                  <a:pt x="34050" y="20921"/>
                </a:lnTo>
                <a:lnTo>
                  <a:pt x="106465" y="93324"/>
                </a:lnTo>
                <a:lnTo>
                  <a:pt x="112955" y="93324"/>
                </a:lnTo>
                <a:lnTo>
                  <a:pt x="120956" y="85323"/>
                </a:lnTo>
                <a:lnTo>
                  <a:pt x="120956" y="78846"/>
                </a:lnTo>
                <a:lnTo>
                  <a:pt x="112256" y="70146"/>
                </a:lnTo>
                <a:lnTo>
                  <a:pt x="111964" y="63885"/>
                </a:lnTo>
                <a:lnTo>
                  <a:pt x="122153" y="53611"/>
                </a:lnTo>
                <a:lnTo>
                  <a:pt x="95721" y="53611"/>
                </a:lnTo>
                <a:lnTo>
                  <a:pt x="62519" y="20439"/>
                </a:lnTo>
                <a:close/>
              </a:path>
              <a:path w="306704" h="239395">
                <a:moveTo>
                  <a:pt x="153232" y="53192"/>
                </a:moveTo>
                <a:lnTo>
                  <a:pt x="122569" y="53192"/>
                </a:lnTo>
                <a:lnTo>
                  <a:pt x="127801" y="56722"/>
                </a:lnTo>
                <a:lnTo>
                  <a:pt x="142901" y="71861"/>
                </a:lnTo>
                <a:lnTo>
                  <a:pt x="144095" y="72636"/>
                </a:lnTo>
                <a:lnTo>
                  <a:pt x="145327" y="73131"/>
                </a:lnTo>
                <a:lnTo>
                  <a:pt x="146165" y="73423"/>
                </a:lnTo>
                <a:lnTo>
                  <a:pt x="149620" y="74452"/>
                </a:lnTo>
                <a:lnTo>
                  <a:pt x="153557" y="73601"/>
                </a:lnTo>
                <a:lnTo>
                  <a:pt x="158548" y="68648"/>
                </a:lnTo>
                <a:lnTo>
                  <a:pt x="159538" y="65676"/>
                </a:lnTo>
                <a:lnTo>
                  <a:pt x="159272" y="62336"/>
                </a:lnTo>
                <a:lnTo>
                  <a:pt x="159132" y="61485"/>
                </a:lnTo>
                <a:lnTo>
                  <a:pt x="158548" y="59288"/>
                </a:lnTo>
                <a:lnTo>
                  <a:pt x="157659" y="57675"/>
                </a:lnTo>
                <a:lnTo>
                  <a:pt x="153232" y="53192"/>
                </a:lnTo>
                <a:close/>
              </a:path>
              <a:path w="306704" h="239395">
                <a:moveTo>
                  <a:pt x="192660" y="34739"/>
                </a:moveTo>
                <a:lnTo>
                  <a:pt x="162066" y="34739"/>
                </a:lnTo>
                <a:lnTo>
                  <a:pt x="167184" y="38231"/>
                </a:lnTo>
                <a:lnTo>
                  <a:pt x="171235" y="42257"/>
                </a:lnTo>
                <a:lnTo>
                  <a:pt x="185700" y="56722"/>
                </a:lnTo>
                <a:lnTo>
                  <a:pt x="192190" y="56710"/>
                </a:lnTo>
                <a:lnTo>
                  <a:pt x="200178" y="48747"/>
                </a:lnTo>
                <a:lnTo>
                  <a:pt x="200051" y="42130"/>
                </a:lnTo>
                <a:lnTo>
                  <a:pt x="192660" y="34739"/>
                </a:lnTo>
                <a:close/>
              </a:path>
              <a:path w="306704" h="239395">
                <a:moveTo>
                  <a:pt x="125444" y="36420"/>
                </a:moveTo>
                <a:lnTo>
                  <a:pt x="95721" y="53611"/>
                </a:lnTo>
                <a:lnTo>
                  <a:pt x="122153" y="53611"/>
                </a:lnTo>
                <a:lnTo>
                  <a:pt x="122569" y="53192"/>
                </a:lnTo>
                <a:lnTo>
                  <a:pt x="153232" y="53192"/>
                </a:lnTo>
                <a:lnTo>
                  <a:pt x="151690" y="51630"/>
                </a:lnTo>
                <a:lnTo>
                  <a:pt x="151410" y="45394"/>
                </a:lnTo>
                <a:lnTo>
                  <a:pt x="158586" y="38219"/>
                </a:lnTo>
                <a:lnTo>
                  <a:pt x="133910" y="38219"/>
                </a:lnTo>
                <a:lnTo>
                  <a:pt x="125444" y="36420"/>
                </a:lnTo>
                <a:close/>
              </a:path>
              <a:path w="306704" h="239395">
                <a:moveTo>
                  <a:pt x="165194" y="17973"/>
                </a:moveTo>
                <a:lnTo>
                  <a:pt x="133910" y="38219"/>
                </a:lnTo>
                <a:lnTo>
                  <a:pt x="158586" y="38219"/>
                </a:lnTo>
                <a:lnTo>
                  <a:pt x="162066" y="34739"/>
                </a:lnTo>
                <a:lnTo>
                  <a:pt x="192660" y="34739"/>
                </a:lnTo>
                <a:lnTo>
                  <a:pt x="191479" y="33558"/>
                </a:lnTo>
                <a:lnTo>
                  <a:pt x="191174" y="27284"/>
                </a:lnTo>
                <a:lnTo>
                  <a:pt x="198574" y="19892"/>
                </a:lnTo>
                <a:lnTo>
                  <a:pt x="173750" y="19892"/>
                </a:lnTo>
                <a:lnTo>
                  <a:pt x="165194" y="17973"/>
                </a:lnTo>
                <a:close/>
              </a:path>
              <a:path w="306704" h="239395">
                <a:moveTo>
                  <a:pt x="203014" y="0"/>
                </a:moveTo>
                <a:lnTo>
                  <a:pt x="173750" y="19892"/>
                </a:lnTo>
                <a:lnTo>
                  <a:pt x="198574" y="19892"/>
                </a:lnTo>
                <a:lnTo>
                  <a:pt x="201868" y="16603"/>
                </a:lnTo>
                <a:lnTo>
                  <a:pt x="232448" y="16603"/>
                </a:lnTo>
                <a:lnTo>
                  <a:pt x="225375" y="9529"/>
                </a:lnTo>
                <a:lnTo>
                  <a:pt x="214935" y="2540"/>
                </a:lnTo>
                <a:lnTo>
                  <a:pt x="203014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1" name="object 171"/>
          <p:cNvSpPr/>
          <p:nvPr/>
        </p:nvSpPr>
        <p:spPr>
          <a:xfrm>
            <a:off x="6834959" y="2432894"/>
            <a:ext cx="358616" cy="90011"/>
          </a:xfrm>
          <a:custGeom>
            <a:avLst/>
            <a:gdLst/>
            <a:ahLst/>
            <a:cxnLst/>
            <a:rect l="l" t="t" r="r" b="b"/>
            <a:pathLst>
              <a:path w="478154" h="120014">
                <a:moveTo>
                  <a:pt x="473214" y="0"/>
                </a:moveTo>
                <a:lnTo>
                  <a:pt x="4445" y="0"/>
                </a:lnTo>
                <a:lnTo>
                  <a:pt x="0" y="4444"/>
                </a:lnTo>
                <a:lnTo>
                  <a:pt x="0" y="114973"/>
                </a:lnTo>
                <a:lnTo>
                  <a:pt x="4445" y="119405"/>
                </a:lnTo>
                <a:lnTo>
                  <a:pt x="473214" y="119405"/>
                </a:lnTo>
                <a:lnTo>
                  <a:pt x="477672" y="114973"/>
                </a:lnTo>
                <a:lnTo>
                  <a:pt x="477672" y="99504"/>
                </a:lnTo>
                <a:lnTo>
                  <a:pt x="19913" y="99504"/>
                </a:lnTo>
                <a:lnTo>
                  <a:pt x="19913" y="19888"/>
                </a:lnTo>
                <a:lnTo>
                  <a:pt x="477672" y="19888"/>
                </a:lnTo>
                <a:lnTo>
                  <a:pt x="477672" y="4444"/>
                </a:lnTo>
                <a:lnTo>
                  <a:pt x="473214" y="0"/>
                </a:lnTo>
                <a:close/>
              </a:path>
              <a:path w="478154" h="120014">
                <a:moveTo>
                  <a:pt x="477672" y="19888"/>
                </a:moveTo>
                <a:lnTo>
                  <a:pt x="457771" y="19888"/>
                </a:lnTo>
                <a:lnTo>
                  <a:pt x="457771" y="99504"/>
                </a:lnTo>
                <a:lnTo>
                  <a:pt x="477672" y="99504"/>
                </a:lnTo>
                <a:lnTo>
                  <a:pt x="477672" y="19888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2" name="object 172"/>
          <p:cNvSpPr/>
          <p:nvPr/>
        </p:nvSpPr>
        <p:spPr>
          <a:xfrm>
            <a:off x="6890757" y="2276156"/>
            <a:ext cx="253841" cy="0"/>
          </a:xfrm>
          <a:custGeom>
            <a:avLst/>
            <a:gdLst/>
            <a:ahLst/>
            <a:cxnLst/>
            <a:rect l="l" t="t" r="r" b="b"/>
            <a:pathLst>
              <a:path w="338454">
                <a:moveTo>
                  <a:pt x="0" y="0"/>
                </a:moveTo>
                <a:lnTo>
                  <a:pt x="338353" y="0"/>
                </a:lnTo>
              </a:path>
            </a:pathLst>
          </a:custGeom>
          <a:ln w="19900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3" name="object 173"/>
          <p:cNvSpPr/>
          <p:nvPr/>
        </p:nvSpPr>
        <p:spPr>
          <a:xfrm>
            <a:off x="6848799" y="2268703"/>
            <a:ext cx="52864" cy="179546"/>
          </a:xfrm>
          <a:custGeom>
            <a:avLst/>
            <a:gdLst/>
            <a:ahLst/>
            <a:cxnLst/>
            <a:rect l="l" t="t" r="r" b="b"/>
            <a:pathLst>
              <a:path w="70484" h="239395">
                <a:moveTo>
                  <a:pt x="65836" y="0"/>
                </a:moveTo>
                <a:lnTo>
                  <a:pt x="60337" y="0"/>
                </a:lnTo>
                <a:lnTo>
                  <a:pt x="37686" y="16140"/>
                </a:lnTo>
                <a:lnTo>
                  <a:pt x="20675" y="57576"/>
                </a:lnTo>
                <a:lnTo>
                  <a:pt x="8956" y="113829"/>
                </a:lnTo>
                <a:lnTo>
                  <a:pt x="2181" y="174418"/>
                </a:lnTo>
                <a:lnTo>
                  <a:pt x="0" y="228866"/>
                </a:lnTo>
                <a:lnTo>
                  <a:pt x="0" y="234365"/>
                </a:lnTo>
                <a:lnTo>
                  <a:pt x="4457" y="238823"/>
                </a:lnTo>
                <a:lnTo>
                  <a:pt x="15455" y="238823"/>
                </a:lnTo>
                <a:lnTo>
                  <a:pt x="19913" y="234365"/>
                </a:lnTo>
                <a:lnTo>
                  <a:pt x="19913" y="228866"/>
                </a:lnTo>
                <a:lnTo>
                  <a:pt x="24334" y="147724"/>
                </a:lnTo>
                <a:lnTo>
                  <a:pt x="35072" y="81730"/>
                </a:lnTo>
                <a:lnTo>
                  <a:pt x="48336" y="37064"/>
                </a:lnTo>
                <a:lnTo>
                  <a:pt x="60337" y="19900"/>
                </a:lnTo>
                <a:lnTo>
                  <a:pt x="65836" y="19900"/>
                </a:lnTo>
                <a:lnTo>
                  <a:pt x="70281" y="15443"/>
                </a:lnTo>
                <a:lnTo>
                  <a:pt x="70281" y="4432"/>
                </a:lnTo>
                <a:lnTo>
                  <a:pt x="65836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4" name="object 174"/>
          <p:cNvSpPr/>
          <p:nvPr/>
        </p:nvSpPr>
        <p:spPr>
          <a:xfrm>
            <a:off x="7125471" y="2268703"/>
            <a:ext cx="53340" cy="179546"/>
          </a:xfrm>
          <a:custGeom>
            <a:avLst/>
            <a:gdLst/>
            <a:ahLst/>
            <a:cxnLst/>
            <a:rect l="l" t="t" r="r" b="b"/>
            <a:pathLst>
              <a:path w="71120" h="239395">
                <a:moveTo>
                  <a:pt x="9880" y="0"/>
                </a:moveTo>
                <a:lnTo>
                  <a:pt x="4444" y="0"/>
                </a:lnTo>
                <a:lnTo>
                  <a:pt x="190" y="4343"/>
                </a:lnTo>
                <a:lnTo>
                  <a:pt x="0" y="15214"/>
                </a:lnTo>
                <a:lnTo>
                  <a:pt x="4457" y="19723"/>
                </a:lnTo>
                <a:lnTo>
                  <a:pt x="9880" y="19900"/>
                </a:lnTo>
                <a:lnTo>
                  <a:pt x="22150" y="36758"/>
                </a:lnTo>
                <a:lnTo>
                  <a:pt x="35609" y="81935"/>
                </a:lnTo>
                <a:lnTo>
                  <a:pt x="46465" y="148336"/>
                </a:lnTo>
                <a:lnTo>
                  <a:pt x="50926" y="228866"/>
                </a:lnTo>
                <a:lnTo>
                  <a:pt x="50926" y="234365"/>
                </a:lnTo>
                <a:lnTo>
                  <a:pt x="55384" y="238823"/>
                </a:lnTo>
                <a:lnTo>
                  <a:pt x="66382" y="238823"/>
                </a:lnTo>
                <a:lnTo>
                  <a:pt x="70840" y="234365"/>
                </a:lnTo>
                <a:lnTo>
                  <a:pt x="70840" y="228866"/>
                </a:lnTo>
                <a:lnTo>
                  <a:pt x="68635" y="174418"/>
                </a:lnTo>
                <a:lnTo>
                  <a:pt x="61785" y="113829"/>
                </a:lnTo>
                <a:lnTo>
                  <a:pt x="49942" y="57576"/>
                </a:lnTo>
                <a:lnTo>
                  <a:pt x="32757" y="16140"/>
                </a:lnTo>
                <a:lnTo>
                  <a:pt x="9880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5" name="object 175"/>
          <p:cNvSpPr/>
          <p:nvPr/>
        </p:nvSpPr>
        <p:spPr>
          <a:xfrm>
            <a:off x="6898224" y="2164204"/>
            <a:ext cx="239078" cy="119539"/>
          </a:xfrm>
          <a:custGeom>
            <a:avLst/>
            <a:gdLst/>
            <a:ahLst/>
            <a:cxnLst/>
            <a:rect l="l" t="t" r="r" b="b"/>
            <a:pathLst>
              <a:path w="318770" h="159385">
                <a:moveTo>
                  <a:pt x="313994" y="0"/>
                </a:moveTo>
                <a:lnTo>
                  <a:pt x="4445" y="0"/>
                </a:lnTo>
                <a:lnTo>
                  <a:pt x="0" y="4444"/>
                </a:lnTo>
                <a:lnTo>
                  <a:pt x="0" y="154774"/>
                </a:lnTo>
                <a:lnTo>
                  <a:pt x="4445" y="159219"/>
                </a:lnTo>
                <a:lnTo>
                  <a:pt x="313994" y="159219"/>
                </a:lnTo>
                <a:lnTo>
                  <a:pt x="318439" y="154774"/>
                </a:lnTo>
                <a:lnTo>
                  <a:pt x="318439" y="139318"/>
                </a:lnTo>
                <a:lnTo>
                  <a:pt x="19900" y="139318"/>
                </a:lnTo>
                <a:lnTo>
                  <a:pt x="19900" y="19900"/>
                </a:lnTo>
                <a:lnTo>
                  <a:pt x="318439" y="19900"/>
                </a:lnTo>
                <a:lnTo>
                  <a:pt x="318439" y="4444"/>
                </a:lnTo>
                <a:lnTo>
                  <a:pt x="313994" y="0"/>
                </a:lnTo>
                <a:close/>
              </a:path>
              <a:path w="318770" h="159385">
                <a:moveTo>
                  <a:pt x="318439" y="19900"/>
                </a:moveTo>
                <a:lnTo>
                  <a:pt x="298538" y="19900"/>
                </a:lnTo>
                <a:lnTo>
                  <a:pt x="298538" y="139318"/>
                </a:lnTo>
                <a:lnTo>
                  <a:pt x="318439" y="139318"/>
                </a:lnTo>
                <a:lnTo>
                  <a:pt x="318439" y="1990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6" name="object 176"/>
          <p:cNvSpPr/>
          <p:nvPr/>
        </p:nvSpPr>
        <p:spPr>
          <a:xfrm>
            <a:off x="6928075" y="2194054"/>
            <a:ext cx="179546" cy="60008"/>
          </a:xfrm>
          <a:custGeom>
            <a:avLst/>
            <a:gdLst/>
            <a:ahLst/>
            <a:cxnLst/>
            <a:rect l="l" t="t" r="r" b="b"/>
            <a:pathLst>
              <a:path w="239395" h="80010">
                <a:moveTo>
                  <a:pt x="234378" y="0"/>
                </a:moveTo>
                <a:lnTo>
                  <a:pt x="4445" y="0"/>
                </a:lnTo>
                <a:lnTo>
                  <a:pt x="0" y="4457"/>
                </a:lnTo>
                <a:lnTo>
                  <a:pt x="0" y="75158"/>
                </a:lnTo>
                <a:lnTo>
                  <a:pt x="4445" y="79616"/>
                </a:lnTo>
                <a:lnTo>
                  <a:pt x="234378" y="79616"/>
                </a:lnTo>
                <a:lnTo>
                  <a:pt x="238836" y="75158"/>
                </a:lnTo>
                <a:lnTo>
                  <a:pt x="238836" y="4457"/>
                </a:lnTo>
                <a:lnTo>
                  <a:pt x="23437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7" name="object 177"/>
          <p:cNvSpPr/>
          <p:nvPr/>
        </p:nvSpPr>
        <p:spPr>
          <a:xfrm>
            <a:off x="6908978" y="2313480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8" name="object 178"/>
          <p:cNvSpPr/>
          <p:nvPr/>
        </p:nvSpPr>
        <p:spPr>
          <a:xfrm>
            <a:off x="6968690" y="2313480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9" name="object 179"/>
          <p:cNvSpPr/>
          <p:nvPr/>
        </p:nvSpPr>
        <p:spPr>
          <a:xfrm>
            <a:off x="7028393" y="2313480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0" name="object 180"/>
          <p:cNvSpPr/>
          <p:nvPr/>
        </p:nvSpPr>
        <p:spPr>
          <a:xfrm>
            <a:off x="6908978" y="2358257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1" name="object 181"/>
          <p:cNvSpPr/>
          <p:nvPr/>
        </p:nvSpPr>
        <p:spPr>
          <a:xfrm>
            <a:off x="6968690" y="2358257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2" name="object 182"/>
          <p:cNvSpPr/>
          <p:nvPr/>
        </p:nvSpPr>
        <p:spPr>
          <a:xfrm>
            <a:off x="7028393" y="2358257"/>
            <a:ext cx="45244" cy="30004"/>
          </a:xfrm>
          <a:custGeom>
            <a:avLst/>
            <a:gdLst/>
            <a:ahLst/>
            <a:cxnLst/>
            <a:rect l="l" t="t" r="r" b="b"/>
            <a:pathLst>
              <a:path w="60325" h="40005">
                <a:moveTo>
                  <a:pt x="55257" y="0"/>
                </a:moveTo>
                <a:lnTo>
                  <a:pt x="4457" y="0"/>
                </a:lnTo>
                <a:lnTo>
                  <a:pt x="0" y="4445"/>
                </a:lnTo>
                <a:lnTo>
                  <a:pt x="0" y="35344"/>
                </a:lnTo>
                <a:lnTo>
                  <a:pt x="4457" y="39801"/>
                </a:lnTo>
                <a:lnTo>
                  <a:pt x="55257" y="39801"/>
                </a:lnTo>
                <a:lnTo>
                  <a:pt x="59715" y="35344"/>
                </a:lnTo>
                <a:lnTo>
                  <a:pt x="59715" y="4445"/>
                </a:lnTo>
                <a:lnTo>
                  <a:pt x="55257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3" name="object 183"/>
          <p:cNvSpPr/>
          <p:nvPr/>
        </p:nvSpPr>
        <p:spPr>
          <a:xfrm>
            <a:off x="7092267" y="2313470"/>
            <a:ext cx="30004" cy="74771"/>
          </a:xfrm>
          <a:custGeom>
            <a:avLst/>
            <a:gdLst/>
            <a:ahLst/>
            <a:cxnLst/>
            <a:rect l="l" t="t" r="r" b="b"/>
            <a:pathLst>
              <a:path w="40004" h="99694">
                <a:moveTo>
                  <a:pt x="35356" y="0"/>
                </a:moveTo>
                <a:lnTo>
                  <a:pt x="4457" y="0"/>
                </a:lnTo>
                <a:lnTo>
                  <a:pt x="0" y="4457"/>
                </a:lnTo>
                <a:lnTo>
                  <a:pt x="0" y="95059"/>
                </a:lnTo>
                <a:lnTo>
                  <a:pt x="4457" y="99517"/>
                </a:lnTo>
                <a:lnTo>
                  <a:pt x="35356" y="99517"/>
                </a:lnTo>
                <a:lnTo>
                  <a:pt x="39814" y="95059"/>
                </a:lnTo>
                <a:lnTo>
                  <a:pt x="39814" y="4457"/>
                </a:lnTo>
                <a:lnTo>
                  <a:pt x="35356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4" name="object 184"/>
          <p:cNvSpPr/>
          <p:nvPr/>
        </p:nvSpPr>
        <p:spPr>
          <a:xfrm>
            <a:off x="7192813" y="3108017"/>
            <a:ext cx="175736" cy="93345"/>
          </a:xfrm>
          <a:custGeom>
            <a:avLst/>
            <a:gdLst/>
            <a:ahLst/>
            <a:cxnLst/>
            <a:rect l="l" t="t" r="r" b="b"/>
            <a:pathLst>
              <a:path w="234315" h="124460">
                <a:moveTo>
                  <a:pt x="172085" y="0"/>
                </a:moveTo>
                <a:lnTo>
                  <a:pt x="158089" y="13995"/>
                </a:lnTo>
                <a:lnTo>
                  <a:pt x="196126" y="52019"/>
                </a:lnTo>
                <a:lnTo>
                  <a:pt x="0" y="52019"/>
                </a:lnTo>
                <a:lnTo>
                  <a:pt x="0" y="71818"/>
                </a:lnTo>
                <a:lnTo>
                  <a:pt x="196113" y="71818"/>
                </a:lnTo>
                <a:lnTo>
                  <a:pt x="158089" y="109829"/>
                </a:lnTo>
                <a:lnTo>
                  <a:pt x="172085" y="123837"/>
                </a:lnTo>
                <a:lnTo>
                  <a:pt x="233997" y="61925"/>
                </a:lnTo>
                <a:lnTo>
                  <a:pt x="172085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5" name="object 185"/>
          <p:cNvSpPr/>
          <p:nvPr/>
        </p:nvSpPr>
        <p:spPr>
          <a:xfrm>
            <a:off x="7125376" y="3108017"/>
            <a:ext cx="175736" cy="93345"/>
          </a:xfrm>
          <a:custGeom>
            <a:avLst/>
            <a:gdLst/>
            <a:ahLst/>
            <a:cxnLst/>
            <a:rect l="l" t="t" r="r" b="b"/>
            <a:pathLst>
              <a:path w="234315" h="124460">
                <a:moveTo>
                  <a:pt x="61912" y="0"/>
                </a:moveTo>
                <a:lnTo>
                  <a:pt x="0" y="61925"/>
                </a:lnTo>
                <a:lnTo>
                  <a:pt x="61912" y="123837"/>
                </a:lnTo>
                <a:lnTo>
                  <a:pt x="75907" y="109829"/>
                </a:lnTo>
                <a:lnTo>
                  <a:pt x="37884" y="71818"/>
                </a:lnTo>
                <a:lnTo>
                  <a:pt x="233997" y="71818"/>
                </a:lnTo>
                <a:lnTo>
                  <a:pt x="233997" y="52019"/>
                </a:lnTo>
                <a:lnTo>
                  <a:pt x="37871" y="52019"/>
                </a:lnTo>
                <a:lnTo>
                  <a:pt x="75907" y="13995"/>
                </a:lnTo>
                <a:lnTo>
                  <a:pt x="61912" y="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6" name="object 186"/>
          <p:cNvSpPr/>
          <p:nvPr/>
        </p:nvSpPr>
        <p:spPr>
          <a:xfrm>
            <a:off x="7488935" y="3226222"/>
            <a:ext cx="425768" cy="16193"/>
          </a:xfrm>
          <a:custGeom>
            <a:avLst/>
            <a:gdLst/>
            <a:ahLst/>
            <a:cxnLst/>
            <a:rect l="l" t="t" r="r" b="b"/>
            <a:pathLst>
              <a:path w="567690" h="21589">
                <a:moveTo>
                  <a:pt x="235064" y="0"/>
                </a:moveTo>
                <a:lnTo>
                  <a:pt x="0" y="0"/>
                </a:lnTo>
                <a:lnTo>
                  <a:pt x="0" y="13855"/>
                </a:lnTo>
                <a:lnTo>
                  <a:pt x="7569" y="21437"/>
                </a:lnTo>
                <a:lnTo>
                  <a:pt x="559587" y="21437"/>
                </a:lnTo>
                <a:lnTo>
                  <a:pt x="567143" y="13855"/>
                </a:lnTo>
                <a:lnTo>
                  <a:pt x="567143" y="6642"/>
                </a:lnTo>
                <a:lnTo>
                  <a:pt x="239953" y="6642"/>
                </a:lnTo>
                <a:lnTo>
                  <a:pt x="236334" y="3860"/>
                </a:lnTo>
                <a:lnTo>
                  <a:pt x="235064" y="0"/>
                </a:lnTo>
                <a:close/>
              </a:path>
              <a:path w="567690" h="21589">
                <a:moveTo>
                  <a:pt x="567143" y="0"/>
                </a:moveTo>
                <a:lnTo>
                  <a:pt x="332092" y="0"/>
                </a:lnTo>
                <a:lnTo>
                  <a:pt x="330822" y="3860"/>
                </a:lnTo>
                <a:lnTo>
                  <a:pt x="327139" y="6642"/>
                </a:lnTo>
                <a:lnTo>
                  <a:pt x="567143" y="6642"/>
                </a:lnTo>
                <a:lnTo>
                  <a:pt x="56714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7" name="object 187"/>
          <p:cNvSpPr/>
          <p:nvPr/>
        </p:nvSpPr>
        <p:spPr>
          <a:xfrm>
            <a:off x="6819137" y="3236023"/>
            <a:ext cx="36195" cy="0"/>
          </a:xfrm>
          <a:custGeom>
            <a:avLst/>
            <a:gdLst/>
            <a:ahLst/>
            <a:cxnLst/>
            <a:rect l="l" t="t" r="r" b="b"/>
            <a:pathLst>
              <a:path w="48259">
                <a:moveTo>
                  <a:pt x="0" y="0"/>
                </a:moveTo>
                <a:lnTo>
                  <a:pt x="48268" y="0"/>
                </a:lnTo>
              </a:path>
            </a:pathLst>
          </a:custGeom>
          <a:ln w="1905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8" name="object 188"/>
          <p:cNvSpPr/>
          <p:nvPr/>
        </p:nvSpPr>
        <p:spPr>
          <a:xfrm>
            <a:off x="6826157" y="3003137"/>
            <a:ext cx="0" cy="225743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0" y="300990"/>
                </a:lnTo>
              </a:path>
            </a:pathLst>
          </a:custGeom>
          <a:ln w="1871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9" name="object 189"/>
          <p:cNvSpPr/>
          <p:nvPr/>
        </p:nvSpPr>
        <p:spPr>
          <a:xfrm>
            <a:off x="6819138" y="2995994"/>
            <a:ext cx="210026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780" y="0"/>
                </a:lnTo>
              </a:path>
            </a:pathLst>
          </a:custGeom>
          <a:ln w="1905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0" name="object 190"/>
          <p:cNvSpPr/>
          <p:nvPr/>
        </p:nvSpPr>
        <p:spPr>
          <a:xfrm>
            <a:off x="7014943" y="3014363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707" y="0"/>
                </a:lnTo>
              </a:path>
            </a:pathLst>
          </a:custGeom>
          <a:ln w="3094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1" name="object 191"/>
          <p:cNvSpPr/>
          <p:nvPr/>
        </p:nvSpPr>
        <p:spPr>
          <a:xfrm>
            <a:off x="6847560" y="3264608"/>
            <a:ext cx="35719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193" y="0"/>
                </a:lnTo>
              </a:path>
            </a:pathLst>
          </a:custGeom>
          <a:ln w="1905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2" name="object 192"/>
          <p:cNvSpPr/>
          <p:nvPr/>
        </p:nvSpPr>
        <p:spPr>
          <a:xfrm>
            <a:off x="6854580" y="3030769"/>
            <a:ext cx="0" cy="226695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1871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3" name="object 193"/>
          <p:cNvSpPr/>
          <p:nvPr/>
        </p:nvSpPr>
        <p:spPr>
          <a:xfrm>
            <a:off x="6847561" y="3024101"/>
            <a:ext cx="210026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780" y="0"/>
                </a:lnTo>
              </a:path>
            </a:pathLst>
          </a:custGeom>
          <a:ln w="1777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4" name="object 194"/>
          <p:cNvSpPr/>
          <p:nvPr/>
        </p:nvSpPr>
        <p:spPr>
          <a:xfrm>
            <a:off x="7043365" y="3041927"/>
            <a:ext cx="14288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707" y="0"/>
                </a:lnTo>
              </a:path>
            </a:pathLst>
          </a:custGeom>
          <a:ln w="28663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5" name="object 195"/>
          <p:cNvSpPr/>
          <p:nvPr/>
        </p:nvSpPr>
        <p:spPr>
          <a:xfrm>
            <a:off x="6875974" y="3045561"/>
            <a:ext cx="210026" cy="254318"/>
          </a:xfrm>
          <a:custGeom>
            <a:avLst/>
            <a:gdLst/>
            <a:ahLst/>
            <a:cxnLst/>
            <a:rect l="l" t="t" r="r" b="b"/>
            <a:pathLst>
              <a:path w="280034" h="339089">
                <a:moveTo>
                  <a:pt x="279780" y="0"/>
                </a:moveTo>
                <a:lnTo>
                  <a:pt x="71297" y="0"/>
                </a:lnTo>
                <a:lnTo>
                  <a:pt x="0" y="64960"/>
                </a:lnTo>
                <a:lnTo>
                  <a:pt x="0" y="339013"/>
                </a:lnTo>
                <a:lnTo>
                  <a:pt x="279780" y="339013"/>
                </a:lnTo>
                <a:lnTo>
                  <a:pt x="279780" y="320306"/>
                </a:lnTo>
                <a:lnTo>
                  <a:pt x="18707" y="320306"/>
                </a:lnTo>
                <a:lnTo>
                  <a:pt x="18707" y="73228"/>
                </a:lnTo>
                <a:lnTo>
                  <a:pt x="78536" y="18707"/>
                </a:lnTo>
                <a:lnTo>
                  <a:pt x="279780" y="18707"/>
                </a:lnTo>
                <a:lnTo>
                  <a:pt x="279780" y="0"/>
                </a:lnTo>
                <a:close/>
              </a:path>
              <a:path w="280034" h="339089">
                <a:moveTo>
                  <a:pt x="279780" y="18707"/>
                </a:moveTo>
                <a:lnTo>
                  <a:pt x="261061" y="18707"/>
                </a:lnTo>
                <a:lnTo>
                  <a:pt x="261061" y="320306"/>
                </a:lnTo>
                <a:lnTo>
                  <a:pt x="279780" y="320306"/>
                </a:lnTo>
                <a:lnTo>
                  <a:pt x="279780" y="18707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6" name="object 196"/>
          <p:cNvSpPr/>
          <p:nvPr/>
        </p:nvSpPr>
        <p:spPr>
          <a:xfrm>
            <a:off x="6915388" y="3251873"/>
            <a:ext cx="130493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520" y="0"/>
                </a:lnTo>
              </a:path>
            </a:pathLst>
          </a:custGeom>
          <a:ln w="20193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7" name="object 197"/>
          <p:cNvSpPr/>
          <p:nvPr/>
        </p:nvSpPr>
        <p:spPr>
          <a:xfrm>
            <a:off x="6915388" y="3216840"/>
            <a:ext cx="130493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520" y="0"/>
                </a:lnTo>
              </a:path>
            </a:pathLst>
          </a:custGeom>
          <a:ln w="20193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8" name="object 198"/>
          <p:cNvSpPr/>
          <p:nvPr/>
        </p:nvSpPr>
        <p:spPr>
          <a:xfrm>
            <a:off x="6915388" y="3181797"/>
            <a:ext cx="130493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520" y="0"/>
                </a:lnTo>
              </a:path>
            </a:pathLst>
          </a:custGeom>
          <a:ln w="20193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9" name="object 199"/>
          <p:cNvSpPr/>
          <p:nvPr/>
        </p:nvSpPr>
        <p:spPr>
          <a:xfrm>
            <a:off x="6915388" y="3146755"/>
            <a:ext cx="130493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520" y="0"/>
                </a:lnTo>
              </a:path>
            </a:pathLst>
          </a:custGeom>
          <a:ln w="20193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0" name="object 200"/>
          <p:cNvSpPr/>
          <p:nvPr/>
        </p:nvSpPr>
        <p:spPr>
          <a:xfrm>
            <a:off x="6951831" y="3111713"/>
            <a:ext cx="93821" cy="0"/>
          </a:xfrm>
          <a:custGeom>
            <a:avLst/>
            <a:gdLst/>
            <a:ahLst/>
            <a:cxnLst/>
            <a:rect l="l" t="t" r="r" b="b"/>
            <a:pathLst>
              <a:path w="125095">
                <a:moveTo>
                  <a:pt x="0" y="0"/>
                </a:moveTo>
                <a:lnTo>
                  <a:pt x="124929" y="0"/>
                </a:lnTo>
              </a:path>
            </a:pathLst>
          </a:custGeom>
          <a:ln w="20193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1" name="object 201"/>
          <p:cNvSpPr/>
          <p:nvPr/>
        </p:nvSpPr>
        <p:spPr>
          <a:xfrm>
            <a:off x="7399925" y="2909230"/>
            <a:ext cx="574834" cy="445294"/>
          </a:xfrm>
          <a:custGeom>
            <a:avLst/>
            <a:gdLst/>
            <a:ahLst/>
            <a:cxnLst/>
            <a:rect l="l" t="t" r="r" b="b"/>
            <a:pathLst>
              <a:path w="766445" h="593725">
                <a:moveTo>
                  <a:pt x="269786" y="493712"/>
                </a:moveTo>
                <a:lnTo>
                  <a:pt x="244652" y="493712"/>
                </a:lnTo>
                <a:lnTo>
                  <a:pt x="273920" y="534893"/>
                </a:lnTo>
                <a:lnTo>
                  <a:pt x="312596" y="566236"/>
                </a:lnTo>
                <a:lnTo>
                  <a:pt x="358300" y="586224"/>
                </a:lnTo>
                <a:lnTo>
                  <a:pt x="408520" y="593229"/>
                </a:lnTo>
                <a:lnTo>
                  <a:pt x="450397" y="588452"/>
                </a:lnTo>
                <a:lnTo>
                  <a:pt x="489473" y="574605"/>
                </a:lnTo>
                <a:lnTo>
                  <a:pt x="491921" y="573049"/>
                </a:lnTo>
                <a:lnTo>
                  <a:pt x="408520" y="573049"/>
                </a:lnTo>
                <a:lnTo>
                  <a:pt x="361832" y="566236"/>
                </a:lnTo>
                <a:lnTo>
                  <a:pt x="319671" y="546866"/>
                </a:lnTo>
                <a:lnTo>
                  <a:pt x="284530" y="516540"/>
                </a:lnTo>
                <a:lnTo>
                  <a:pt x="269786" y="493712"/>
                </a:lnTo>
                <a:close/>
              </a:path>
              <a:path w="766445" h="593725">
                <a:moveTo>
                  <a:pt x="580463" y="522604"/>
                </a:moveTo>
                <a:lnTo>
                  <a:pt x="553796" y="522604"/>
                </a:lnTo>
                <a:lnTo>
                  <a:pt x="578017" y="549347"/>
                </a:lnTo>
                <a:lnTo>
                  <a:pt x="607555" y="569434"/>
                </a:lnTo>
                <a:lnTo>
                  <a:pt x="641046" y="582071"/>
                </a:lnTo>
                <a:lnTo>
                  <a:pt x="677125" y="586460"/>
                </a:lnTo>
                <a:lnTo>
                  <a:pt x="701422" y="584531"/>
                </a:lnTo>
                <a:lnTo>
                  <a:pt x="724566" y="578918"/>
                </a:lnTo>
                <a:lnTo>
                  <a:pt x="746234" y="569878"/>
                </a:lnTo>
                <a:lnTo>
                  <a:pt x="752089" y="566280"/>
                </a:lnTo>
                <a:lnTo>
                  <a:pt x="677125" y="566280"/>
                </a:lnTo>
                <a:lnTo>
                  <a:pt x="642692" y="561649"/>
                </a:lnTo>
                <a:lnTo>
                  <a:pt x="611147" y="548378"/>
                </a:lnTo>
                <a:lnTo>
                  <a:pt x="584087" y="527398"/>
                </a:lnTo>
                <a:lnTo>
                  <a:pt x="580463" y="522604"/>
                </a:lnTo>
                <a:close/>
              </a:path>
              <a:path w="766445" h="593725">
                <a:moveTo>
                  <a:pt x="554990" y="485279"/>
                </a:moveTo>
                <a:lnTo>
                  <a:pt x="519318" y="530165"/>
                </a:lnTo>
                <a:lnTo>
                  <a:pt x="486519" y="553427"/>
                </a:lnTo>
                <a:lnTo>
                  <a:pt x="449065" y="568003"/>
                </a:lnTo>
                <a:lnTo>
                  <a:pt x="408520" y="573049"/>
                </a:lnTo>
                <a:lnTo>
                  <a:pt x="491921" y="573049"/>
                </a:lnTo>
                <a:lnTo>
                  <a:pt x="524392" y="552413"/>
                </a:lnTo>
                <a:lnTo>
                  <a:pt x="553796" y="522604"/>
                </a:lnTo>
                <a:lnTo>
                  <a:pt x="580463" y="522604"/>
                </a:lnTo>
                <a:lnTo>
                  <a:pt x="563105" y="499643"/>
                </a:lnTo>
                <a:lnTo>
                  <a:pt x="554990" y="485279"/>
                </a:lnTo>
                <a:close/>
              </a:path>
              <a:path w="766445" h="593725">
                <a:moveTo>
                  <a:pt x="737565" y="551675"/>
                </a:moveTo>
                <a:lnTo>
                  <a:pt x="723497" y="557922"/>
                </a:lnTo>
                <a:lnTo>
                  <a:pt x="708655" y="562502"/>
                </a:lnTo>
                <a:lnTo>
                  <a:pt x="693157" y="565319"/>
                </a:lnTo>
                <a:lnTo>
                  <a:pt x="677125" y="566280"/>
                </a:lnTo>
                <a:lnTo>
                  <a:pt x="752089" y="566280"/>
                </a:lnTo>
                <a:lnTo>
                  <a:pt x="766102" y="557669"/>
                </a:lnTo>
                <a:lnTo>
                  <a:pt x="737565" y="557669"/>
                </a:lnTo>
                <a:lnTo>
                  <a:pt x="737565" y="551675"/>
                </a:lnTo>
                <a:close/>
              </a:path>
              <a:path w="766445" h="593725">
                <a:moveTo>
                  <a:pt x="184696" y="134302"/>
                </a:moveTo>
                <a:lnTo>
                  <a:pt x="135653" y="140911"/>
                </a:lnTo>
                <a:lnTo>
                  <a:pt x="91549" y="159555"/>
                </a:lnTo>
                <a:lnTo>
                  <a:pt x="54157" y="188461"/>
                </a:lnTo>
                <a:lnTo>
                  <a:pt x="25252" y="225855"/>
                </a:lnTo>
                <a:lnTo>
                  <a:pt x="6608" y="269963"/>
                </a:lnTo>
                <a:lnTo>
                  <a:pt x="0" y="319011"/>
                </a:lnTo>
                <a:lnTo>
                  <a:pt x="6608" y="368054"/>
                </a:lnTo>
                <a:lnTo>
                  <a:pt x="25252" y="412158"/>
                </a:lnTo>
                <a:lnTo>
                  <a:pt x="54157" y="449549"/>
                </a:lnTo>
                <a:lnTo>
                  <a:pt x="91549" y="478454"/>
                </a:lnTo>
                <a:lnTo>
                  <a:pt x="135653" y="497098"/>
                </a:lnTo>
                <a:lnTo>
                  <a:pt x="184696" y="503707"/>
                </a:lnTo>
                <a:lnTo>
                  <a:pt x="200013" y="503077"/>
                </a:lnTo>
                <a:lnTo>
                  <a:pt x="215136" y="501195"/>
                </a:lnTo>
                <a:lnTo>
                  <a:pt x="230028" y="498070"/>
                </a:lnTo>
                <a:lnTo>
                  <a:pt x="244652" y="493712"/>
                </a:lnTo>
                <a:lnTo>
                  <a:pt x="269786" y="493712"/>
                </a:lnTo>
                <a:lnTo>
                  <a:pt x="263200" y="483514"/>
                </a:lnTo>
                <a:lnTo>
                  <a:pt x="184696" y="483514"/>
                </a:lnTo>
                <a:lnTo>
                  <a:pt x="141016" y="477627"/>
                </a:lnTo>
                <a:lnTo>
                  <a:pt x="101734" y="461021"/>
                </a:lnTo>
                <a:lnTo>
                  <a:pt x="68430" y="435276"/>
                </a:lnTo>
                <a:lnTo>
                  <a:pt x="42685" y="401972"/>
                </a:lnTo>
                <a:lnTo>
                  <a:pt x="26079" y="362690"/>
                </a:lnTo>
                <a:lnTo>
                  <a:pt x="20193" y="319011"/>
                </a:lnTo>
                <a:lnTo>
                  <a:pt x="26079" y="275320"/>
                </a:lnTo>
                <a:lnTo>
                  <a:pt x="42685" y="236031"/>
                </a:lnTo>
                <a:lnTo>
                  <a:pt x="68430" y="202723"/>
                </a:lnTo>
                <a:lnTo>
                  <a:pt x="101734" y="176976"/>
                </a:lnTo>
                <a:lnTo>
                  <a:pt x="141016" y="160369"/>
                </a:lnTo>
                <a:lnTo>
                  <a:pt x="184696" y="154482"/>
                </a:lnTo>
                <a:lnTo>
                  <a:pt x="210880" y="154482"/>
                </a:lnTo>
                <a:lnTo>
                  <a:pt x="212471" y="147599"/>
                </a:lnTo>
                <a:lnTo>
                  <a:pt x="217396" y="134581"/>
                </a:lnTo>
                <a:lnTo>
                  <a:pt x="194957" y="134581"/>
                </a:lnTo>
                <a:lnTo>
                  <a:pt x="191541" y="134391"/>
                </a:lnTo>
                <a:lnTo>
                  <a:pt x="184696" y="134302"/>
                </a:lnTo>
                <a:close/>
              </a:path>
              <a:path w="766445" h="593725">
                <a:moveTo>
                  <a:pt x="254889" y="468096"/>
                </a:moveTo>
                <a:lnTo>
                  <a:pt x="215890" y="480539"/>
                </a:lnTo>
                <a:lnTo>
                  <a:pt x="184696" y="483514"/>
                </a:lnTo>
                <a:lnTo>
                  <a:pt x="263200" y="483514"/>
                </a:lnTo>
                <a:lnTo>
                  <a:pt x="258892" y="476838"/>
                </a:lnTo>
                <a:lnTo>
                  <a:pt x="254889" y="468096"/>
                </a:lnTo>
                <a:close/>
              </a:path>
              <a:path w="766445" h="593725">
                <a:moveTo>
                  <a:pt x="210880" y="154482"/>
                </a:moveTo>
                <a:lnTo>
                  <a:pt x="190347" y="154482"/>
                </a:lnTo>
                <a:lnTo>
                  <a:pt x="196024" y="154774"/>
                </a:lnTo>
                <a:lnTo>
                  <a:pt x="210464" y="156286"/>
                </a:lnTo>
                <a:lnTo>
                  <a:pt x="210880" y="154482"/>
                </a:lnTo>
                <a:close/>
              </a:path>
              <a:path w="766445" h="593725">
                <a:moveTo>
                  <a:pt x="667972" y="111963"/>
                </a:moveTo>
                <a:lnTo>
                  <a:pt x="605688" y="111963"/>
                </a:lnTo>
                <a:lnTo>
                  <a:pt x="625383" y="114193"/>
                </a:lnTo>
                <a:lnTo>
                  <a:pt x="643758" y="120691"/>
                </a:lnTo>
                <a:lnTo>
                  <a:pt x="660211" y="131165"/>
                </a:lnTo>
                <a:lnTo>
                  <a:pt x="674141" y="145326"/>
                </a:lnTo>
                <a:lnTo>
                  <a:pt x="681520" y="154736"/>
                </a:lnTo>
                <a:lnTo>
                  <a:pt x="687362" y="148285"/>
                </a:lnTo>
                <a:lnTo>
                  <a:pt x="687362" y="124180"/>
                </a:lnTo>
                <a:lnTo>
                  <a:pt x="682447" y="124180"/>
                </a:lnTo>
                <a:lnTo>
                  <a:pt x="667972" y="111963"/>
                </a:lnTo>
                <a:close/>
              </a:path>
              <a:path w="766445" h="593725">
                <a:moveTo>
                  <a:pt x="452393" y="20205"/>
                </a:moveTo>
                <a:lnTo>
                  <a:pt x="372719" y="20205"/>
                </a:lnTo>
                <a:lnTo>
                  <a:pt x="423385" y="28198"/>
                </a:lnTo>
                <a:lnTo>
                  <a:pt x="468190" y="50753"/>
                </a:lnTo>
                <a:lnTo>
                  <a:pt x="504134" y="85737"/>
                </a:lnTo>
                <a:lnTo>
                  <a:pt x="528218" y="131013"/>
                </a:lnTo>
                <a:lnTo>
                  <a:pt x="531571" y="140728"/>
                </a:lnTo>
                <a:lnTo>
                  <a:pt x="542124" y="136880"/>
                </a:lnTo>
                <a:lnTo>
                  <a:pt x="543941" y="136283"/>
                </a:lnTo>
                <a:lnTo>
                  <a:pt x="546011" y="135635"/>
                </a:lnTo>
                <a:lnTo>
                  <a:pt x="547636" y="134188"/>
                </a:lnTo>
                <a:lnTo>
                  <a:pt x="560422" y="124666"/>
                </a:lnTo>
                <a:lnTo>
                  <a:pt x="574595" y="117698"/>
                </a:lnTo>
                <a:lnTo>
                  <a:pt x="589802" y="113419"/>
                </a:lnTo>
                <a:lnTo>
                  <a:pt x="602225" y="112280"/>
                </a:lnTo>
                <a:lnTo>
                  <a:pt x="542632" y="112280"/>
                </a:lnTo>
                <a:lnTo>
                  <a:pt x="514387" y="66190"/>
                </a:lnTo>
                <a:lnTo>
                  <a:pt x="474764" y="30765"/>
                </a:lnTo>
                <a:lnTo>
                  <a:pt x="452393" y="20205"/>
                </a:lnTo>
                <a:close/>
              </a:path>
              <a:path w="766445" h="593725">
                <a:moveTo>
                  <a:pt x="372719" y="0"/>
                </a:moveTo>
                <a:lnTo>
                  <a:pt x="311335" y="10534"/>
                </a:lnTo>
                <a:lnTo>
                  <a:pt x="256971" y="40805"/>
                </a:lnTo>
                <a:lnTo>
                  <a:pt x="218649" y="82969"/>
                </a:lnTo>
                <a:lnTo>
                  <a:pt x="194957" y="134581"/>
                </a:lnTo>
                <a:lnTo>
                  <a:pt x="217396" y="134581"/>
                </a:lnTo>
                <a:lnTo>
                  <a:pt x="228383" y="105543"/>
                </a:lnTo>
                <a:lnTo>
                  <a:pt x="254163" y="70348"/>
                </a:lnTo>
                <a:lnTo>
                  <a:pt x="288013" y="43442"/>
                </a:lnTo>
                <a:lnTo>
                  <a:pt x="328131" y="26252"/>
                </a:lnTo>
                <a:lnTo>
                  <a:pt x="372719" y="20205"/>
                </a:lnTo>
                <a:lnTo>
                  <a:pt x="452393" y="20205"/>
                </a:lnTo>
                <a:lnTo>
                  <a:pt x="426596" y="8028"/>
                </a:lnTo>
                <a:lnTo>
                  <a:pt x="372719" y="0"/>
                </a:lnTo>
                <a:close/>
              </a:path>
              <a:path w="766445" h="593725">
                <a:moveTo>
                  <a:pt x="687362" y="119824"/>
                </a:moveTo>
                <a:lnTo>
                  <a:pt x="685749" y="121297"/>
                </a:lnTo>
                <a:lnTo>
                  <a:pt x="684022" y="122643"/>
                </a:lnTo>
                <a:lnTo>
                  <a:pt x="682447" y="124180"/>
                </a:lnTo>
                <a:lnTo>
                  <a:pt x="687362" y="124180"/>
                </a:lnTo>
                <a:lnTo>
                  <a:pt x="687362" y="119824"/>
                </a:lnTo>
                <a:close/>
              </a:path>
              <a:path w="766445" h="593725">
                <a:moveTo>
                  <a:pt x="605688" y="91757"/>
                </a:moveTo>
                <a:lnTo>
                  <a:pt x="588777" y="93096"/>
                </a:lnTo>
                <a:lnTo>
                  <a:pt x="572446" y="97037"/>
                </a:lnTo>
                <a:lnTo>
                  <a:pt x="556971" y="103469"/>
                </a:lnTo>
                <a:lnTo>
                  <a:pt x="542632" y="112280"/>
                </a:lnTo>
                <a:lnTo>
                  <a:pt x="602225" y="112280"/>
                </a:lnTo>
                <a:lnTo>
                  <a:pt x="605688" y="111963"/>
                </a:lnTo>
                <a:lnTo>
                  <a:pt x="667972" y="111963"/>
                </a:lnTo>
                <a:lnTo>
                  <a:pt x="666085" y="110370"/>
                </a:lnTo>
                <a:lnTo>
                  <a:pt x="647496" y="100196"/>
                </a:lnTo>
                <a:lnTo>
                  <a:pt x="627193" y="93908"/>
                </a:lnTo>
                <a:lnTo>
                  <a:pt x="605688" y="9175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2" name="object 202"/>
          <p:cNvSpPr/>
          <p:nvPr/>
        </p:nvSpPr>
        <p:spPr>
          <a:xfrm>
            <a:off x="8027689" y="2975286"/>
            <a:ext cx="180022" cy="338613"/>
          </a:xfrm>
          <a:custGeom>
            <a:avLst/>
            <a:gdLst/>
            <a:ahLst/>
            <a:cxnLst/>
            <a:rect l="l" t="t" r="r" b="b"/>
            <a:pathLst>
              <a:path w="240029" h="451485">
                <a:moveTo>
                  <a:pt x="0" y="399186"/>
                </a:moveTo>
                <a:lnTo>
                  <a:pt x="0" y="424688"/>
                </a:lnTo>
                <a:lnTo>
                  <a:pt x="19672" y="436073"/>
                </a:lnTo>
                <a:lnTo>
                  <a:pt x="40819" y="444438"/>
                </a:lnTo>
                <a:lnTo>
                  <a:pt x="63131" y="449614"/>
                </a:lnTo>
                <a:lnTo>
                  <a:pt x="86296" y="451434"/>
                </a:lnTo>
                <a:lnTo>
                  <a:pt x="86842" y="451434"/>
                </a:lnTo>
                <a:lnTo>
                  <a:pt x="134980" y="443604"/>
                </a:lnTo>
                <a:lnTo>
                  <a:pt x="158745" y="431241"/>
                </a:lnTo>
                <a:lnTo>
                  <a:pt x="86372" y="431241"/>
                </a:lnTo>
                <a:lnTo>
                  <a:pt x="62661" y="429050"/>
                </a:lnTo>
                <a:lnTo>
                  <a:pt x="40071" y="422814"/>
                </a:lnTo>
                <a:lnTo>
                  <a:pt x="19039" y="412778"/>
                </a:lnTo>
                <a:lnTo>
                  <a:pt x="0" y="399186"/>
                </a:lnTo>
                <a:close/>
              </a:path>
              <a:path w="240029" h="451485">
                <a:moveTo>
                  <a:pt x="50139" y="0"/>
                </a:moveTo>
                <a:lnTo>
                  <a:pt x="50139" y="22377"/>
                </a:lnTo>
                <a:lnTo>
                  <a:pt x="86231" y="47850"/>
                </a:lnTo>
                <a:lnTo>
                  <a:pt x="114282" y="81884"/>
                </a:lnTo>
                <a:lnTo>
                  <a:pt x="132458" y="122684"/>
                </a:lnTo>
                <a:lnTo>
                  <a:pt x="138925" y="168452"/>
                </a:lnTo>
                <a:lnTo>
                  <a:pt x="138899" y="175539"/>
                </a:lnTo>
                <a:lnTo>
                  <a:pt x="144576" y="178295"/>
                </a:lnTo>
                <a:lnTo>
                  <a:pt x="175570" y="199298"/>
                </a:lnTo>
                <a:lnTo>
                  <a:pt x="199220" y="227585"/>
                </a:lnTo>
                <a:lnTo>
                  <a:pt x="214280" y="261161"/>
                </a:lnTo>
                <a:lnTo>
                  <a:pt x="219506" y="298030"/>
                </a:lnTo>
                <a:lnTo>
                  <a:pt x="212622" y="340092"/>
                </a:lnTo>
                <a:lnTo>
                  <a:pt x="193711" y="376654"/>
                </a:lnTo>
                <a:lnTo>
                  <a:pt x="164974" y="405506"/>
                </a:lnTo>
                <a:lnTo>
                  <a:pt x="128613" y="424439"/>
                </a:lnTo>
                <a:lnTo>
                  <a:pt x="86829" y="431241"/>
                </a:lnTo>
                <a:lnTo>
                  <a:pt x="158745" y="431241"/>
                </a:lnTo>
                <a:lnTo>
                  <a:pt x="176872" y="421810"/>
                </a:lnTo>
                <a:lnTo>
                  <a:pt x="209980" y="388598"/>
                </a:lnTo>
                <a:lnTo>
                  <a:pt x="231764" y="346511"/>
                </a:lnTo>
                <a:lnTo>
                  <a:pt x="239687" y="298094"/>
                </a:lnTo>
                <a:lnTo>
                  <a:pt x="234097" y="257079"/>
                </a:lnTo>
                <a:lnTo>
                  <a:pt x="217938" y="219527"/>
                </a:lnTo>
                <a:lnTo>
                  <a:pt x="192491" y="187493"/>
                </a:lnTo>
                <a:lnTo>
                  <a:pt x="159042" y="163029"/>
                </a:lnTo>
                <a:lnTo>
                  <a:pt x="149982" y="110901"/>
                </a:lnTo>
                <a:lnTo>
                  <a:pt x="127322" y="64898"/>
                </a:lnTo>
                <a:lnTo>
                  <a:pt x="93296" y="27203"/>
                </a:lnTo>
                <a:lnTo>
                  <a:pt x="50139" y="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3" name="object 203"/>
          <p:cNvSpPr/>
          <p:nvPr/>
        </p:nvSpPr>
        <p:spPr>
          <a:xfrm>
            <a:off x="7533056" y="2994756"/>
            <a:ext cx="337185" cy="231934"/>
          </a:xfrm>
          <a:custGeom>
            <a:avLst/>
            <a:gdLst/>
            <a:ahLst/>
            <a:cxnLst/>
            <a:rect l="l" t="t" r="r" b="b"/>
            <a:pathLst>
              <a:path w="449579" h="309245">
                <a:moveTo>
                  <a:pt x="441972" y="0"/>
                </a:moveTo>
                <a:lnTo>
                  <a:pt x="7543" y="0"/>
                </a:lnTo>
                <a:lnTo>
                  <a:pt x="0" y="7543"/>
                </a:lnTo>
                <a:lnTo>
                  <a:pt x="0" y="301129"/>
                </a:lnTo>
                <a:lnTo>
                  <a:pt x="7543" y="308622"/>
                </a:lnTo>
                <a:lnTo>
                  <a:pt x="441972" y="308622"/>
                </a:lnTo>
                <a:lnTo>
                  <a:pt x="449503" y="301129"/>
                </a:lnTo>
                <a:lnTo>
                  <a:pt x="449503" y="275005"/>
                </a:lnTo>
                <a:lnTo>
                  <a:pt x="33654" y="275005"/>
                </a:lnTo>
                <a:lnTo>
                  <a:pt x="33654" y="33642"/>
                </a:lnTo>
                <a:lnTo>
                  <a:pt x="449503" y="33642"/>
                </a:lnTo>
                <a:lnTo>
                  <a:pt x="449503" y="7543"/>
                </a:lnTo>
                <a:lnTo>
                  <a:pt x="441972" y="0"/>
                </a:lnTo>
                <a:close/>
              </a:path>
              <a:path w="449579" h="309245">
                <a:moveTo>
                  <a:pt x="449503" y="33642"/>
                </a:moveTo>
                <a:lnTo>
                  <a:pt x="415848" y="33642"/>
                </a:lnTo>
                <a:lnTo>
                  <a:pt x="415848" y="275005"/>
                </a:lnTo>
                <a:lnTo>
                  <a:pt x="449503" y="275005"/>
                </a:lnTo>
                <a:lnTo>
                  <a:pt x="449503" y="3364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4" name="object 204"/>
          <p:cNvSpPr/>
          <p:nvPr/>
        </p:nvSpPr>
        <p:spPr>
          <a:xfrm>
            <a:off x="7911922" y="2916811"/>
            <a:ext cx="157163" cy="227648"/>
          </a:xfrm>
          <a:custGeom>
            <a:avLst/>
            <a:gdLst/>
            <a:ahLst/>
            <a:cxnLst/>
            <a:rect l="l" t="t" r="r" b="b"/>
            <a:pathLst>
              <a:path w="209550" h="303529">
                <a:moveTo>
                  <a:pt x="186245" y="0"/>
                </a:moveTo>
                <a:lnTo>
                  <a:pt x="22948" y="0"/>
                </a:lnTo>
                <a:lnTo>
                  <a:pt x="14013" y="1803"/>
                </a:lnTo>
                <a:lnTo>
                  <a:pt x="6718" y="6721"/>
                </a:lnTo>
                <a:lnTo>
                  <a:pt x="1802" y="14016"/>
                </a:lnTo>
                <a:lnTo>
                  <a:pt x="0" y="22948"/>
                </a:lnTo>
                <a:lnTo>
                  <a:pt x="0" y="280327"/>
                </a:lnTo>
                <a:lnTo>
                  <a:pt x="1803" y="289267"/>
                </a:lnTo>
                <a:lnTo>
                  <a:pt x="6721" y="296565"/>
                </a:lnTo>
                <a:lnTo>
                  <a:pt x="14016" y="301485"/>
                </a:lnTo>
                <a:lnTo>
                  <a:pt x="22948" y="303288"/>
                </a:lnTo>
                <a:lnTo>
                  <a:pt x="186245" y="303288"/>
                </a:lnTo>
                <a:lnTo>
                  <a:pt x="195183" y="301485"/>
                </a:lnTo>
                <a:lnTo>
                  <a:pt x="202477" y="296565"/>
                </a:lnTo>
                <a:lnTo>
                  <a:pt x="204244" y="293941"/>
                </a:lnTo>
                <a:lnTo>
                  <a:pt x="99047" y="293941"/>
                </a:lnTo>
                <a:lnTo>
                  <a:pt x="94538" y="289420"/>
                </a:lnTo>
                <a:lnTo>
                  <a:pt x="94538" y="278320"/>
                </a:lnTo>
                <a:lnTo>
                  <a:pt x="99047" y="273812"/>
                </a:lnTo>
                <a:lnTo>
                  <a:pt x="209194" y="273812"/>
                </a:lnTo>
                <a:lnTo>
                  <a:pt x="209194" y="262839"/>
                </a:lnTo>
                <a:lnTo>
                  <a:pt x="10680" y="262839"/>
                </a:lnTo>
                <a:lnTo>
                  <a:pt x="10680" y="29298"/>
                </a:lnTo>
                <a:lnTo>
                  <a:pt x="209194" y="29298"/>
                </a:lnTo>
                <a:lnTo>
                  <a:pt x="209194" y="22948"/>
                </a:lnTo>
                <a:lnTo>
                  <a:pt x="207389" y="14010"/>
                </a:lnTo>
                <a:lnTo>
                  <a:pt x="202470" y="6716"/>
                </a:lnTo>
                <a:lnTo>
                  <a:pt x="195174" y="1801"/>
                </a:lnTo>
                <a:lnTo>
                  <a:pt x="186245" y="0"/>
                </a:lnTo>
                <a:close/>
              </a:path>
              <a:path w="209550" h="303529">
                <a:moveTo>
                  <a:pt x="209194" y="273812"/>
                </a:moveTo>
                <a:lnTo>
                  <a:pt x="110159" y="273812"/>
                </a:lnTo>
                <a:lnTo>
                  <a:pt x="114655" y="278320"/>
                </a:lnTo>
                <a:lnTo>
                  <a:pt x="114655" y="289420"/>
                </a:lnTo>
                <a:lnTo>
                  <a:pt x="110159" y="293941"/>
                </a:lnTo>
                <a:lnTo>
                  <a:pt x="204244" y="293941"/>
                </a:lnTo>
                <a:lnTo>
                  <a:pt x="207392" y="289267"/>
                </a:lnTo>
                <a:lnTo>
                  <a:pt x="209194" y="280327"/>
                </a:lnTo>
                <a:lnTo>
                  <a:pt x="209194" y="273812"/>
                </a:lnTo>
                <a:close/>
              </a:path>
              <a:path w="209550" h="303529">
                <a:moveTo>
                  <a:pt x="209194" y="29298"/>
                </a:moveTo>
                <a:lnTo>
                  <a:pt x="198526" y="29298"/>
                </a:lnTo>
                <a:lnTo>
                  <a:pt x="198526" y="262839"/>
                </a:lnTo>
                <a:lnTo>
                  <a:pt x="209194" y="262839"/>
                </a:lnTo>
                <a:lnTo>
                  <a:pt x="209194" y="2929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5" name="object 205"/>
          <p:cNvSpPr/>
          <p:nvPr/>
        </p:nvSpPr>
        <p:spPr>
          <a:xfrm>
            <a:off x="7948917" y="3184569"/>
            <a:ext cx="83344" cy="147638"/>
          </a:xfrm>
          <a:custGeom>
            <a:avLst/>
            <a:gdLst/>
            <a:ahLst/>
            <a:cxnLst/>
            <a:rect l="l" t="t" r="r" b="b"/>
            <a:pathLst>
              <a:path w="111125" h="196850">
                <a:moveTo>
                  <a:pt x="91160" y="0"/>
                </a:moveTo>
                <a:lnTo>
                  <a:pt x="19380" y="0"/>
                </a:lnTo>
                <a:lnTo>
                  <a:pt x="11830" y="1522"/>
                </a:lnTo>
                <a:lnTo>
                  <a:pt x="5670" y="5675"/>
                </a:lnTo>
                <a:lnTo>
                  <a:pt x="1520" y="11835"/>
                </a:lnTo>
                <a:lnTo>
                  <a:pt x="0" y="19380"/>
                </a:lnTo>
                <a:lnTo>
                  <a:pt x="0" y="177025"/>
                </a:lnTo>
                <a:lnTo>
                  <a:pt x="1520" y="184570"/>
                </a:lnTo>
                <a:lnTo>
                  <a:pt x="5670" y="190730"/>
                </a:lnTo>
                <a:lnTo>
                  <a:pt x="11830" y="194882"/>
                </a:lnTo>
                <a:lnTo>
                  <a:pt x="19380" y="196405"/>
                </a:lnTo>
                <a:lnTo>
                  <a:pt x="91160" y="196405"/>
                </a:lnTo>
                <a:lnTo>
                  <a:pt x="98705" y="194882"/>
                </a:lnTo>
                <a:lnTo>
                  <a:pt x="104865" y="190730"/>
                </a:lnTo>
                <a:lnTo>
                  <a:pt x="106356" y="188518"/>
                </a:lnTo>
                <a:lnTo>
                  <a:pt x="50571" y="188518"/>
                </a:lnTo>
                <a:lnTo>
                  <a:pt x="46774" y="184708"/>
                </a:lnTo>
                <a:lnTo>
                  <a:pt x="46774" y="175323"/>
                </a:lnTo>
                <a:lnTo>
                  <a:pt x="50571" y="171513"/>
                </a:lnTo>
                <a:lnTo>
                  <a:pt x="110540" y="171513"/>
                </a:lnTo>
                <a:lnTo>
                  <a:pt x="110540" y="162242"/>
                </a:lnTo>
                <a:lnTo>
                  <a:pt x="9016" y="162242"/>
                </a:lnTo>
                <a:lnTo>
                  <a:pt x="9016" y="24726"/>
                </a:lnTo>
                <a:lnTo>
                  <a:pt x="110540" y="24726"/>
                </a:lnTo>
                <a:lnTo>
                  <a:pt x="110540" y="19380"/>
                </a:lnTo>
                <a:lnTo>
                  <a:pt x="109018" y="11835"/>
                </a:lnTo>
                <a:lnTo>
                  <a:pt x="104865" y="5675"/>
                </a:lnTo>
                <a:lnTo>
                  <a:pt x="98705" y="1522"/>
                </a:lnTo>
                <a:lnTo>
                  <a:pt x="91160" y="0"/>
                </a:lnTo>
                <a:close/>
              </a:path>
              <a:path w="111125" h="196850">
                <a:moveTo>
                  <a:pt x="110540" y="171513"/>
                </a:moveTo>
                <a:lnTo>
                  <a:pt x="59956" y="171513"/>
                </a:lnTo>
                <a:lnTo>
                  <a:pt x="63766" y="175323"/>
                </a:lnTo>
                <a:lnTo>
                  <a:pt x="63766" y="184708"/>
                </a:lnTo>
                <a:lnTo>
                  <a:pt x="59956" y="188518"/>
                </a:lnTo>
                <a:lnTo>
                  <a:pt x="106356" y="188518"/>
                </a:lnTo>
                <a:lnTo>
                  <a:pt x="109018" y="184570"/>
                </a:lnTo>
                <a:lnTo>
                  <a:pt x="110540" y="177025"/>
                </a:lnTo>
                <a:lnTo>
                  <a:pt x="110540" y="171513"/>
                </a:lnTo>
                <a:close/>
              </a:path>
              <a:path w="111125" h="196850">
                <a:moveTo>
                  <a:pt x="110540" y="24726"/>
                </a:moveTo>
                <a:lnTo>
                  <a:pt x="101523" y="24726"/>
                </a:lnTo>
                <a:lnTo>
                  <a:pt x="101523" y="162242"/>
                </a:lnTo>
                <a:lnTo>
                  <a:pt x="110540" y="162242"/>
                </a:lnTo>
                <a:lnTo>
                  <a:pt x="110540" y="2472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6" name="object 206"/>
          <p:cNvSpPr/>
          <p:nvPr/>
        </p:nvSpPr>
        <p:spPr>
          <a:xfrm>
            <a:off x="6856505" y="3678031"/>
            <a:ext cx="1275968" cy="590198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7" name="object 167"/>
          <p:cNvSpPr txBox="1"/>
          <p:nvPr/>
        </p:nvSpPr>
        <p:spPr>
          <a:xfrm>
            <a:off x="6031610" y="630936"/>
            <a:ext cx="2805113" cy="3948357"/>
          </a:xfrm>
          <a:prstGeom prst="rect">
            <a:avLst/>
          </a:prstGeom>
        </p:spPr>
        <p:txBody>
          <a:bodyPr vert="horz" wrap="square" lIns="0" tIns="146209" rIns="0" bIns="0" rtlCol="0">
            <a:spAutoFit/>
          </a:bodyPr>
          <a:lstStyle/>
          <a:p>
            <a:pPr algn="ctr">
              <a:spcBef>
                <a:spcPts val="1151"/>
              </a:spcBef>
            </a:pPr>
            <a:r>
              <a:rPr sz="1425" spc="30" dirty="0">
                <a:solidFill>
                  <a:srgbClr val="FFFFFF"/>
                </a:solidFill>
                <a:latin typeface="Tahoma"/>
                <a:cs typeface="Tahoma"/>
              </a:rPr>
              <a:t>Scaling </a:t>
            </a:r>
            <a:r>
              <a:rPr sz="1425" spc="23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25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25" spc="53" dirty="0">
                <a:solidFill>
                  <a:srgbClr val="FFFFFF"/>
                </a:solidFill>
                <a:latin typeface="Tahoma"/>
                <a:cs typeface="Tahoma"/>
              </a:rPr>
              <a:t>success</a:t>
            </a:r>
            <a:endParaRPr sz="1425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0" dirty="0">
                <a:solidFill>
                  <a:srgbClr val="FFFFFF"/>
                </a:solidFill>
                <a:latin typeface="Tahoma"/>
                <a:cs typeface="Tahoma"/>
              </a:rPr>
              <a:t>massive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scale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geographies</a:t>
            </a:r>
            <a:endParaRPr sz="863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42875" algn="ctr"/>
            <a:r>
              <a:rPr sz="900" spc="-41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8,000</a:t>
            </a:r>
            <a:endParaRPr sz="900" dirty="0">
              <a:solidFill>
                <a:schemeClr val="accent1">
                  <a:lumMod val="60000"/>
                  <a:lumOff val="40000"/>
                </a:schemeClr>
              </a:solidFill>
              <a:latin typeface="Georgia"/>
              <a:cs typeface="Georgia"/>
            </a:endParaRPr>
          </a:p>
          <a:p>
            <a:pPr>
              <a:spcBef>
                <a:spcPts val="30"/>
              </a:spcBef>
            </a:pPr>
            <a:endParaRPr sz="1125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63" spc="26" dirty="0">
                <a:solidFill>
                  <a:srgbClr val="FFFFFF"/>
                </a:solidFill>
                <a:latin typeface="Tahoma"/>
                <a:cs typeface="Tahoma"/>
              </a:rPr>
              <a:t>Plan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23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0" dirty="0">
                <a:solidFill>
                  <a:srgbClr val="FFFFFF"/>
                </a:solidFill>
                <a:latin typeface="Tahoma"/>
                <a:cs typeface="Tahoma"/>
              </a:rPr>
              <a:t>growth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4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23" dirty="0">
                <a:solidFill>
                  <a:srgbClr val="FFFFFF"/>
                </a:solidFill>
                <a:latin typeface="Tahoma"/>
                <a:cs typeface="Tahoma"/>
              </a:rPr>
              <a:t>traffic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41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23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0" dirty="0">
                <a:solidFill>
                  <a:srgbClr val="FFFFFF"/>
                </a:solidFill>
                <a:latin typeface="Tahoma"/>
                <a:cs typeface="Tahoma"/>
              </a:rPr>
              <a:t>grows</a:t>
            </a:r>
            <a:endParaRPr sz="863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 algn="ctr">
              <a:spcBef>
                <a:spcPts val="671"/>
              </a:spcBef>
            </a:pPr>
            <a:r>
              <a:rPr sz="863" spc="26" dirty="0">
                <a:solidFill>
                  <a:srgbClr val="FFFFFF"/>
                </a:solidFill>
                <a:latin typeface="Tahoma"/>
                <a:cs typeface="Tahoma"/>
              </a:rPr>
              <a:t>Plan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23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spikes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4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23" dirty="0">
                <a:solidFill>
                  <a:srgbClr val="FFFFFF"/>
                </a:solidFill>
                <a:latin typeface="Tahoma"/>
                <a:cs typeface="Tahoma"/>
              </a:rPr>
              <a:t>traffic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41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8" dirty="0">
                <a:solidFill>
                  <a:srgbClr val="FFFFFF"/>
                </a:solidFill>
                <a:latin typeface="Tahoma"/>
                <a:cs typeface="Tahoma"/>
              </a:rPr>
              <a:t>campaigns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1" dirty="0">
                <a:solidFill>
                  <a:srgbClr val="FFFFFF"/>
                </a:solidFill>
                <a:latin typeface="Tahoma"/>
                <a:cs typeface="Tahoma"/>
              </a:rPr>
              <a:t>off</a:t>
            </a:r>
            <a:endParaRPr sz="863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25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163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63" spc="49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9" dirty="0">
                <a:solidFill>
                  <a:srgbClr val="FFFFFF"/>
                </a:solidFill>
                <a:latin typeface="Tahoma"/>
                <a:cs typeface="Tahoma"/>
              </a:rPr>
              <a:t>highly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9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19" dirty="0">
                <a:solidFill>
                  <a:srgbClr val="FFFFFF"/>
                </a:solidFill>
                <a:latin typeface="Tahoma"/>
                <a:cs typeface="Tahoma"/>
              </a:rPr>
              <a:t>reliable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4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863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63" spc="30" dirty="0">
                <a:solidFill>
                  <a:srgbClr val="FFFFFF"/>
                </a:solidFill>
                <a:latin typeface="Tahoma"/>
                <a:cs typeface="Tahoma"/>
              </a:rPr>
              <a:t>scale</a:t>
            </a:r>
            <a:endParaRPr sz="863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874868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1" y="866776"/>
            <a:ext cx="5277326" cy="2569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30" dirty="0">
                <a:solidFill>
                  <a:srgbClr val="5B5B5C"/>
                </a:solidFill>
                <a:latin typeface="Lucida Sans Unicode"/>
                <a:cs typeface="Lucida Sans Unicode"/>
              </a:rPr>
              <a:t>Extensibility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893"/>
              </a:spcBef>
            </a:pPr>
            <a:r>
              <a:rPr sz="1125" b="1" spc="-30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POWER </a:t>
            </a:r>
            <a:r>
              <a:rPr sz="1125" b="1" spc="-34" dirty="0">
                <a:solidFill>
                  <a:schemeClr val="accent1"/>
                </a:solidFill>
                <a:latin typeface="Arial"/>
                <a:cs typeface="Arial"/>
              </a:rPr>
              <a:t>OF</a:t>
            </a:r>
            <a:r>
              <a:rPr sz="1125" b="1" spc="-83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25" b="1" spc="-53" dirty="0">
                <a:solidFill>
                  <a:schemeClr val="accent1"/>
                </a:solidFill>
                <a:latin typeface="Arial"/>
                <a:cs typeface="Arial"/>
              </a:rPr>
              <a:t>PLATFORM</a:t>
            </a:r>
            <a:endParaRPr sz="1125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 marL="9525" marR="312419">
              <a:lnSpc>
                <a:spcPct val="112700"/>
              </a:lnSpc>
              <a:spcBef>
                <a:spcPts val="818"/>
              </a:spcBef>
            </a:pP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sophisticated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solution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open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extension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or 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complements</a:t>
            </a:r>
            <a:r>
              <a:rPr sz="1275" spc="-28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from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third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parties.</a:t>
            </a:r>
            <a:endParaRPr sz="1275" dirty="0">
              <a:latin typeface="Tahoma"/>
              <a:cs typeface="Tahoma"/>
            </a:endParaRPr>
          </a:p>
          <a:p>
            <a:pPr>
              <a:spcBef>
                <a:spcPts val="11"/>
              </a:spcBef>
            </a:pPr>
            <a:endParaRPr sz="1163" dirty="0">
              <a:latin typeface="Times New Roman"/>
              <a:cs typeface="Times New Roman"/>
            </a:endParaRPr>
          </a:p>
          <a:p>
            <a:pPr marL="9525" marR="3810">
              <a:lnSpc>
                <a:spcPct val="112700"/>
              </a:lnSpc>
            </a:pPr>
            <a:r>
              <a:rPr sz="1275" spc="-15" dirty="0">
                <a:solidFill>
                  <a:srgbClr val="5A5A5B"/>
                </a:solidFill>
                <a:latin typeface="Tahoma"/>
                <a:cs typeface="Tahoma"/>
              </a:rPr>
              <a:t>It’s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platform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enables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business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easily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extend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its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capabilities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supporting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0" dirty="0">
                <a:solidFill>
                  <a:srgbClr val="5A5A5B"/>
                </a:solidFill>
                <a:latin typeface="Tahoma"/>
                <a:cs typeface="Tahoma"/>
              </a:rPr>
              <a:t>commonly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8" dirty="0">
                <a:solidFill>
                  <a:srgbClr val="5A5A5B"/>
                </a:solidFill>
                <a:latin typeface="Tahoma"/>
                <a:cs typeface="Tahoma"/>
              </a:rPr>
              <a:t>used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popular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languages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including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15" dirty="0">
                <a:solidFill>
                  <a:srgbClr val="5A5A5B"/>
                </a:solidFill>
                <a:latin typeface="Tahoma"/>
                <a:cs typeface="Tahoma"/>
              </a:rPr>
              <a:t>Java, 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Python,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JavaScript. </a:t>
            </a:r>
            <a:r>
              <a:rPr sz="1275" spc="-45" dirty="0">
                <a:solidFill>
                  <a:srgbClr val="5A5A5B"/>
                </a:solidFill>
                <a:latin typeface="Tahoma"/>
                <a:cs typeface="Tahoma"/>
              </a:rPr>
              <a:t>It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also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supports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open-source and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customer- 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modifiable</a:t>
            </a:r>
            <a:r>
              <a:rPr sz="1275" spc="-75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extensions.</a:t>
            </a:r>
            <a:endParaRPr sz="1275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7764418" y="2231451"/>
            <a:ext cx="442436" cy="102394"/>
          </a:xfrm>
          <a:custGeom>
            <a:avLst/>
            <a:gdLst/>
            <a:ahLst/>
            <a:cxnLst/>
            <a:rect l="l" t="t" r="r" b="b"/>
            <a:pathLst>
              <a:path w="589915" h="136525">
                <a:moveTo>
                  <a:pt x="589686" y="0"/>
                </a:moveTo>
                <a:lnTo>
                  <a:pt x="0" y="0"/>
                </a:lnTo>
                <a:lnTo>
                  <a:pt x="0" y="136156"/>
                </a:lnTo>
                <a:lnTo>
                  <a:pt x="589686" y="136156"/>
                </a:lnTo>
                <a:lnTo>
                  <a:pt x="589686" y="117398"/>
                </a:lnTo>
                <a:lnTo>
                  <a:pt x="17068" y="117398"/>
                </a:lnTo>
                <a:lnTo>
                  <a:pt x="17068" y="82092"/>
                </a:lnTo>
                <a:lnTo>
                  <a:pt x="589686" y="82092"/>
                </a:lnTo>
                <a:lnTo>
                  <a:pt x="589686" y="59461"/>
                </a:lnTo>
                <a:lnTo>
                  <a:pt x="17068" y="59461"/>
                </a:lnTo>
                <a:lnTo>
                  <a:pt x="17068" y="24155"/>
                </a:lnTo>
                <a:lnTo>
                  <a:pt x="589686" y="24155"/>
                </a:lnTo>
                <a:lnTo>
                  <a:pt x="589686" y="0"/>
                </a:lnTo>
                <a:close/>
              </a:path>
              <a:path w="589915" h="136525">
                <a:moveTo>
                  <a:pt x="47193" y="82092"/>
                </a:moveTo>
                <a:lnTo>
                  <a:pt x="31445" y="82092"/>
                </a:lnTo>
                <a:lnTo>
                  <a:pt x="31445" y="117398"/>
                </a:lnTo>
                <a:lnTo>
                  <a:pt x="47193" y="117398"/>
                </a:lnTo>
                <a:lnTo>
                  <a:pt x="47193" y="82092"/>
                </a:lnTo>
                <a:close/>
              </a:path>
              <a:path w="589915" h="136525">
                <a:moveTo>
                  <a:pt x="90068" y="82092"/>
                </a:moveTo>
                <a:lnTo>
                  <a:pt x="61569" y="82092"/>
                </a:lnTo>
                <a:lnTo>
                  <a:pt x="61569" y="117398"/>
                </a:lnTo>
                <a:lnTo>
                  <a:pt x="90068" y="117398"/>
                </a:lnTo>
                <a:lnTo>
                  <a:pt x="90068" y="82092"/>
                </a:lnTo>
                <a:close/>
              </a:path>
              <a:path w="589915" h="136525">
                <a:moveTo>
                  <a:pt x="120205" y="82092"/>
                </a:moveTo>
                <a:lnTo>
                  <a:pt x="104444" y="82092"/>
                </a:lnTo>
                <a:lnTo>
                  <a:pt x="104444" y="117398"/>
                </a:lnTo>
                <a:lnTo>
                  <a:pt x="120205" y="117398"/>
                </a:lnTo>
                <a:lnTo>
                  <a:pt x="120205" y="82092"/>
                </a:lnTo>
                <a:close/>
              </a:path>
              <a:path w="589915" h="136525">
                <a:moveTo>
                  <a:pt x="163093" y="82092"/>
                </a:moveTo>
                <a:lnTo>
                  <a:pt x="134581" y="82092"/>
                </a:lnTo>
                <a:lnTo>
                  <a:pt x="134581" y="117398"/>
                </a:lnTo>
                <a:lnTo>
                  <a:pt x="163093" y="117398"/>
                </a:lnTo>
                <a:lnTo>
                  <a:pt x="163093" y="82092"/>
                </a:lnTo>
                <a:close/>
              </a:path>
              <a:path w="589915" h="136525">
                <a:moveTo>
                  <a:pt x="193205" y="82092"/>
                </a:moveTo>
                <a:lnTo>
                  <a:pt x="177469" y="82092"/>
                </a:lnTo>
                <a:lnTo>
                  <a:pt x="177469" y="117398"/>
                </a:lnTo>
                <a:lnTo>
                  <a:pt x="193205" y="117398"/>
                </a:lnTo>
                <a:lnTo>
                  <a:pt x="193205" y="82092"/>
                </a:lnTo>
                <a:close/>
              </a:path>
              <a:path w="589915" h="136525">
                <a:moveTo>
                  <a:pt x="236093" y="82092"/>
                </a:moveTo>
                <a:lnTo>
                  <a:pt x="207581" y="82092"/>
                </a:lnTo>
                <a:lnTo>
                  <a:pt x="207581" y="117398"/>
                </a:lnTo>
                <a:lnTo>
                  <a:pt x="236093" y="117398"/>
                </a:lnTo>
                <a:lnTo>
                  <a:pt x="236093" y="82092"/>
                </a:lnTo>
                <a:close/>
              </a:path>
              <a:path w="589915" h="136525">
                <a:moveTo>
                  <a:pt x="266217" y="82092"/>
                </a:moveTo>
                <a:lnTo>
                  <a:pt x="250469" y="82092"/>
                </a:lnTo>
                <a:lnTo>
                  <a:pt x="250469" y="117398"/>
                </a:lnTo>
                <a:lnTo>
                  <a:pt x="266217" y="117398"/>
                </a:lnTo>
                <a:lnTo>
                  <a:pt x="266217" y="82092"/>
                </a:lnTo>
                <a:close/>
              </a:path>
              <a:path w="589915" h="136525">
                <a:moveTo>
                  <a:pt x="309105" y="82092"/>
                </a:moveTo>
                <a:lnTo>
                  <a:pt x="280593" y="82092"/>
                </a:lnTo>
                <a:lnTo>
                  <a:pt x="280593" y="117398"/>
                </a:lnTo>
                <a:lnTo>
                  <a:pt x="309105" y="117398"/>
                </a:lnTo>
                <a:lnTo>
                  <a:pt x="309105" y="82092"/>
                </a:lnTo>
                <a:close/>
              </a:path>
              <a:path w="589915" h="136525">
                <a:moveTo>
                  <a:pt x="339229" y="82092"/>
                </a:moveTo>
                <a:lnTo>
                  <a:pt x="323481" y="82092"/>
                </a:lnTo>
                <a:lnTo>
                  <a:pt x="323481" y="117398"/>
                </a:lnTo>
                <a:lnTo>
                  <a:pt x="339229" y="117398"/>
                </a:lnTo>
                <a:lnTo>
                  <a:pt x="339229" y="82092"/>
                </a:lnTo>
                <a:close/>
              </a:path>
              <a:path w="589915" h="136525">
                <a:moveTo>
                  <a:pt x="382104" y="82092"/>
                </a:moveTo>
                <a:lnTo>
                  <a:pt x="353606" y="82092"/>
                </a:lnTo>
                <a:lnTo>
                  <a:pt x="353606" y="117398"/>
                </a:lnTo>
                <a:lnTo>
                  <a:pt x="382104" y="117398"/>
                </a:lnTo>
                <a:lnTo>
                  <a:pt x="382104" y="82092"/>
                </a:lnTo>
                <a:close/>
              </a:path>
              <a:path w="589915" h="136525">
                <a:moveTo>
                  <a:pt x="412229" y="82092"/>
                </a:moveTo>
                <a:lnTo>
                  <a:pt x="396481" y="82092"/>
                </a:lnTo>
                <a:lnTo>
                  <a:pt x="396481" y="117398"/>
                </a:lnTo>
                <a:lnTo>
                  <a:pt x="412229" y="117398"/>
                </a:lnTo>
                <a:lnTo>
                  <a:pt x="412229" y="82092"/>
                </a:lnTo>
                <a:close/>
              </a:path>
              <a:path w="589915" h="136525">
                <a:moveTo>
                  <a:pt x="455117" y="82092"/>
                </a:moveTo>
                <a:lnTo>
                  <a:pt x="426605" y="82092"/>
                </a:lnTo>
                <a:lnTo>
                  <a:pt x="426605" y="117398"/>
                </a:lnTo>
                <a:lnTo>
                  <a:pt x="455117" y="117398"/>
                </a:lnTo>
                <a:lnTo>
                  <a:pt x="455117" y="82092"/>
                </a:lnTo>
                <a:close/>
              </a:path>
              <a:path w="589915" h="136525">
                <a:moveTo>
                  <a:pt x="485241" y="82092"/>
                </a:moveTo>
                <a:lnTo>
                  <a:pt x="469493" y="82092"/>
                </a:lnTo>
                <a:lnTo>
                  <a:pt x="469493" y="117398"/>
                </a:lnTo>
                <a:lnTo>
                  <a:pt x="485241" y="117398"/>
                </a:lnTo>
                <a:lnTo>
                  <a:pt x="485241" y="82092"/>
                </a:lnTo>
                <a:close/>
              </a:path>
              <a:path w="589915" h="136525">
                <a:moveTo>
                  <a:pt x="528129" y="82092"/>
                </a:moveTo>
                <a:lnTo>
                  <a:pt x="499617" y="82092"/>
                </a:lnTo>
                <a:lnTo>
                  <a:pt x="499617" y="117398"/>
                </a:lnTo>
                <a:lnTo>
                  <a:pt x="528129" y="117398"/>
                </a:lnTo>
                <a:lnTo>
                  <a:pt x="528129" y="82092"/>
                </a:lnTo>
                <a:close/>
              </a:path>
              <a:path w="589915" h="136525">
                <a:moveTo>
                  <a:pt x="558241" y="82092"/>
                </a:moveTo>
                <a:lnTo>
                  <a:pt x="542505" y="82092"/>
                </a:lnTo>
                <a:lnTo>
                  <a:pt x="542505" y="117398"/>
                </a:lnTo>
                <a:lnTo>
                  <a:pt x="558241" y="117398"/>
                </a:lnTo>
                <a:lnTo>
                  <a:pt x="558241" y="82092"/>
                </a:lnTo>
                <a:close/>
              </a:path>
              <a:path w="589915" h="136525">
                <a:moveTo>
                  <a:pt x="589686" y="82092"/>
                </a:moveTo>
                <a:lnTo>
                  <a:pt x="572617" y="82092"/>
                </a:lnTo>
                <a:lnTo>
                  <a:pt x="572617" y="117398"/>
                </a:lnTo>
                <a:lnTo>
                  <a:pt x="589686" y="117398"/>
                </a:lnTo>
                <a:lnTo>
                  <a:pt x="589686" y="82092"/>
                </a:lnTo>
                <a:close/>
              </a:path>
              <a:path w="589915" h="136525">
                <a:moveTo>
                  <a:pt x="47193" y="24155"/>
                </a:moveTo>
                <a:lnTo>
                  <a:pt x="31445" y="24155"/>
                </a:lnTo>
                <a:lnTo>
                  <a:pt x="31445" y="59461"/>
                </a:lnTo>
                <a:lnTo>
                  <a:pt x="47193" y="59461"/>
                </a:lnTo>
                <a:lnTo>
                  <a:pt x="47193" y="24155"/>
                </a:lnTo>
                <a:close/>
              </a:path>
              <a:path w="589915" h="136525">
                <a:moveTo>
                  <a:pt x="90068" y="24155"/>
                </a:moveTo>
                <a:lnTo>
                  <a:pt x="61569" y="24155"/>
                </a:lnTo>
                <a:lnTo>
                  <a:pt x="61569" y="59461"/>
                </a:lnTo>
                <a:lnTo>
                  <a:pt x="90068" y="59461"/>
                </a:lnTo>
                <a:lnTo>
                  <a:pt x="90068" y="24155"/>
                </a:lnTo>
                <a:close/>
              </a:path>
              <a:path w="589915" h="136525">
                <a:moveTo>
                  <a:pt x="120205" y="24155"/>
                </a:moveTo>
                <a:lnTo>
                  <a:pt x="104444" y="24155"/>
                </a:lnTo>
                <a:lnTo>
                  <a:pt x="104444" y="59461"/>
                </a:lnTo>
                <a:lnTo>
                  <a:pt x="120205" y="59461"/>
                </a:lnTo>
                <a:lnTo>
                  <a:pt x="120205" y="24155"/>
                </a:lnTo>
                <a:close/>
              </a:path>
              <a:path w="589915" h="136525">
                <a:moveTo>
                  <a:pt x="163093" y="24155"/>
                </a:moveTo>
                <a:lnTo>
                  <a:pt x="134581" y="24155"/>
                </a:lnTo>
                <a:lnTo>
                  <a:pt x="134581" y="59461"/>
                </a:lnTo>
                <a:lnTo>
                  <a:pt x="163093" y="59461"/>
                </a:lnTo>
                <a:lnTo>
                  <a:pt x="163093" y="24155"/>
                </a:lnTo>
                <a:close/>
              </a:path>
              <a:path w="589915" h="136525">
                <a:moveTo>
                  <a:pt x="193205" y="24155"/>
                </a:moveTo>
                <a:lnTo>
                  <a:pt x="177469" y="24155"/>
                </a:lnTo>
                <a:lnTo>
                  <a:pt x="177469" y="59461"/>
                </a:lnTo>
                <a:lnTo>
                  <a:pt x="193205" y="59461"/>
                </a:lnTo>
                <a:lnTo>
                  <a:pt x="193205" y="24155"/>
                </a:lnTo>
                <a:close/>
              </a:path>
              <a:path w="589915" h="136525">
                <a:moveTo>
                  <a:pt x="236093" y="24155"/>
                </a:moveTo>
                <a:lnTo>
                  <a:pt x="207581" y="24155"/>
                </a:lnTo>
                <a:lnTo>
                  <a:pt x="207581" y="59461"/>
                </a:lnTo>
                <a:lnTo>
                  <a:pt x="236093" y="59461"/>
                </a:lnTo>
                <a:lnTo>
                  <a:pt x="236093" y="24155"/>
                </a:lnTo>
                <a:close/>
              </a:path>
              <a:path w="589915" h="136525">
                <a:moveTo>
                  <a:pt x="266217" y="24155"/>
                </a:moveTo>
                <a:lnTo>
                  <a:pt x="250469" y="24155"/>
                </a:lnTo>
                <a:lnTo>
                  <a:pt x="250469" y="59461"/>
                </a:lnTo>
                <a:lnTo>
                  <a:pt x="266217" y="59461"/>
                </a:lnTo>
                <a:lnTo>
                  <a:pt x="266217" y="24155"/>
                </a:lnTo>
                <a:close/>
              </a:path>
              <a:path w="589915" h="136525">
                <a:moveTo>
                  <a:pt x="309105" y="24155"/>
                </a:moveTo>
                <a:lnTo>
                  <a:pt x="280593" y="24155"/>
                </a:lnTo>
                <a:lnTo>
                  <a:pt x="280593" y="59461"/>
                </a:lnTo>
                <a:lnTo>
                  <a:pt x="309105" y="59461"/>
                </a:lnTo>
                <a:lnTo>
                  <a:pt x="309105" y="24155"/>
                </a:lnTo>
                <a:close/>
              </a:path>
              <a:path w="589915" h="136525">
                <a:moveTo>
                  <a:pt x="339229" y="24155"/>
                </a:moveTo>
                <a:lnTo>
                  <a:pt x="323481" y="24155"/>
                </a:lnTo>
                <a:lnTo>
                  <a:pt x="323481" y="59461"/>
                </a:lnTo>
                <a:lnTo>
                  <a:pt x="339229" y="59461"/>
                </a:lnTo>
                <a:lnTo>
                  <a:pt x="339229" y="24155"/>
                </a:lnTo>
                <a:close/>
              </a:path>
              <a:path w="589915" h="136525">
                <a:moveTo>
                  <a:pt x="382104" y="24155"/>
                </a:moveTo>
                <a:lnTo>
                  <a:pt x="353606" y="24155"/>
                </a:lnTo>
                <a:lnTo>
                  <a:pt x="353606" y="59461"/>
                </a:lnTo>
                <a:lnTo>
                  <a:pt x="382104" y="59461"/>
                </a:lnTo>
                <a:lnTo>
                  <a:pt x="382104" y="24155"/>
                </a:lnTo>
                <a:close/>
              </a:path>
              <a:path w="589915" h="136525">
                <a:moveTo>
                  <a:pt x="412229" y="24155"/>
                </a:moveTo>
                <a:lnTo>
                  <a:pt x="396481" y="24155"/>
                </a:lnTo>
                <a:lnTo>
                  <a:pt x="396481" y="59461"/>
                </a:lnTo>
                <a:lnTo>
                  <a:pt x="412229" y="59461"/>
                </a:lnTo>
                <a:lnTo>
                  <a:pt x="412229" y="24155"/>
                </a:lnTo>
                <a:close/>
              </a:path>
              <a:path w="589915" h="136525">
                <a:moveTo>
                  <a:pt x="455117" y="24155"/>
                </a:moveTo>
                <a:lnTo>
                  <a:pt x="426605" y="24155"/>
                </a:lnTo>
                <a:lnTo>
                  <a:pt x="426605" y="59461"/>
                </a:lnTo>
                <a:lnTo>
                  <a:pt x="455117" y="59461"/>
                </a:lnTo>
                <a:lnTo>
                  <a:pt x="455117" y="24155"/>
                </a:lnTo>
                <a:close/>
              </a:path>
              <a:path w="589915" h="136525">
                <a:moveTo>
                  <a:pt x="485241" y="24155"/>
                </a:moveTo>
                <a:lnTo>
                  <a:pt x="469493" y="24155"/>
                </a:lnTo>
                <a:lnTo>
                  <a:pt x="469493" y="59461"/>
                </a:lnTo>
                <a:lnTo>
                  <a:pt x="485241" y="59461"/>
                </a:lnTo>
                <a:lnTo>
                  <a:pt x="485241" y="24155"/>
                </a:lnTo>
                <a:close/>
              </a:path>
              <a:path w="589915" h="136525">
                <a:moveTo>
                  <a:pt x="528129" y="24155"/>
                </a:moveTo>
                <a:lnTo>
                  <a:pt x="499617" y="24155"/>
                </a:lnTo>
                <a:lnTo>
                  <a:pt x="499617" y="59461"/>
                </a:lnTo>
                <a:lnTo>
                  <a:pt x="528129" y="59461"/>
                </a:lnTo>
                <a:lnTo>
                  <a:pt x="528129" y="24155"/>
                </a:lnTo>
                <a:close/>
              </a:path>
              <a:path w="589915" h="136525">
                <a:moveTo>
                  <a:pt x="558241" y="24155"/>
                </a:moveTo>
                <a:lnTo>
                  <a:pt x="542505" y="24155"/>
                </a:lnTo>
                <a:lnTo>
                  <a:pt x="542505" y="59461"/>
                </a:lnTo>
                <a:lnTo>
                  <a:pt x="558241" y="59461"/>
                </a:lnTo>
                <a:lnTo>
                  <a:pt x="558241" y="24155"/>
                </a:lnTo>
                <a:close/>
              </a:path>
              <a:path w="589915" h="136525">
                <a:moveTo>
                  <a:pt x="589686" y="24155"/>
                </a:moveTo>
                <a:lnTo>
                  <a:pt x="572617" y="24155"/>
                </a:lnTo>
                <a:lnTo>
                  <a:pt x="572617" y="59461"/>
                </a:lnTo>
                <a:lnTo>
                  <a:pt x="589686" y="59461"/>
                </a:lnTo>
                <a:lnTo>
                  <a:pt x="589686" y="24155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7855943" y="2219801"/>
            <a:ext cx="315278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19773" y="0"/>
                </a:lnTo>
              </a:path>
            </a:pathLst>
          </a:custGeom>
          <a:ln w="1651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7855943" y="2208371"/>
            <a:ext cx="141923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760" y="0"/>
                </a:lnTo>
              </a:path>
            </a:pathLst>
          </a:custGeom>
          <a:ln w="1397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855943" y="2190273"/>
            <a:ext cx="13335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221" y="0"/>
                </a:lnTo>
              </a:path>
            </a:pathLst>
          </a:custGeom>
          <a:ln w="3428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7855943" y="2167890"/>
            <a:ext cx="315278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19773" y="0"/>
                </a:lnTo>
              </a:path>
            </a:pathLst>
          </a:custGeom>
          <a:ln w="2540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8029680" y="2208371"/>
            <a:ext cx="1414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125" y="0"/>
                </a:lnTo>
              </a:path>
            </a:pathLst>
          </a:custGeom>
          <a:ln w="1397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8029679" y="2190273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28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7885071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7917237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7949403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7981569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59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8061845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8094011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8126177" y="2190149"/>
            <a:ext cx="16193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272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8158344" y="2190149"/>
            <a:ext cx="12859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573" y="0"/>
                </a:lnTo>
              </a:path>
            </a:pathLst>
          </a:custGeom>
          <a:ln w="3403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7635498" y="2055496"/>
            <a:ext cx="76676" cy="23336"/>
          </a:xfrm>
          <a:custGeom>
            <a:avLst/>
            <a:gdLst/>
            <a:ahLst/>
            <a:cxnLst/>
            <a:rect l="l" t="t" r="r" b="b"/>
            <a:pathLst>
              <a:path w="102234" h="31114">
                <a:moveTo>
                  <a:pt x="0" y="30848"/>
                </a:moveTo>
                <a:lnTo>
                  <a:pt x="102133" y="30848"/>
                </a:lnTo>
                <a:lnTo>
                  <a:pt x="102133" y="0"/>
                </a:lnTo>
                <a:lnTo>
                  <a:pt x="0" y="0"/>
                </a:lnTo>
                <a:lnTo>
                  <a:pt x="0" y="30848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7635498" y="2212933"/>
            <a:ext cx="43814" cy="953"/>
          </a:xfrm>
          <a:custGeom>
            <a:avLst/>
            <a:gdLst/>
            <a:ahLst/>
            <a:cxnLst/>
            <a:rect l="l" t="t" r="r" b="b"/>
            <a:pathLst>
              <a:path w="58420" h="1269">
                <a:moveTo>
                  <a:pt x="0" y="901"/>
                </a:moveTo>
                <a:lnTo>
                  <a:pt x="58254" y="901"/>
                </a:lnTo>
                <a:lnTo>
                  <a:pt x="58254" y="0"/>
                </a:lnTo>
                <a:lnTo>
                  <a:pt x="0" y="0"/>
                </a:lnTo>
                <a:lnTo>
                  <a:pt x="0" y="901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7635498" y="2042159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55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7635498" y="1965959"/>
            <a:ext cx="76676" cy="62865"/>
          </a:xfrm>
          <a:custGeom>
            <a:avLst/>
            <a:gdLst/>
            <a:ahLst/>
            <a:cxnLst/>
            <a:rect l="l" t="t" r="r" b="b"/>
            <a:pathLst>
              <a:path w="102234" h="83819">
                <a:moveTo>
                  <a:pt x="0" y="83820"/>
                </a:moveTo>
                <a:lnTo>
                  <a:pt x="102133" y="83820"/>
                </a:lnTo>
                <a:lnTo>
                  <a:pt x="102133" y="0"/>
                </a:lnTo>
                <a:lnTo>
                  <a:pt x="0" y="0"/>
                </a:lnTo>
                <a:lnTo>
                  <a:pt x="0" y="8382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7635498" y="1953101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7635498" y="1837372"/>
            <a:ext cx="76676" cy="102870"/>
          </a:xfrm>
          <a:custGeom>
            <a:avLst/>
            <a:gdLst/>
            <a:ahLst/>
            <a:cxnLst/>
            <a:rect l="l" t="t" r="r" b="b"/>
            <a:pathLst>
              <a:path w="102234" h="137160">
                <a:moveTo>
                  <a:pt x="0" y="137160"/>
                </a:moveTo>
                <a:lnTo>
                  <a:pt x="102133" y="137160"/>
                </a:lnTo>
                <a:lnTo>
                  <a:pt x="102133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7635498" y="1824038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56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635498" y="1794986"/>
            <a:ext cx="7667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33" y="0"/>
                </a:lnTo>
              </a:path>
            </a:pathLst>
          </a:custGeom>
          <a:ln w="4191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7635498" y="1765934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55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7635498" y="1736408"/>
            <a:ext cx="7667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33" y="0"/>
                </a:lnTo>
              </a:path>
            </a:pathLst>
          </a:custGeom>
          <a:ln w="43180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7635498" y="1707356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428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7635498" y="1688783"/>
            <a:ext cx="7667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33" y="0"/>
                </a:lnTo>
              </a:path>
            </a:pathLst>
          </a:custGeom>
          <a:ln w="15239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662501" y="2042312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679188" y="2042312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695876" y="2042312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662501" y="1953072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7679188" y="1953072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7695876" y="1953072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7662501" y="1824075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7679188" y="1824075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695876" y="1824075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7662501" y="1765687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7679188" y="1765687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695876" y="1765687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662501" y="1707299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7679188" y="1707299"/>
            <a:ext cx="6191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7874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7695876" y="1707299"/>
            <a:ext cx="16669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628" y="0"/>
                </a:lnTo>
              </a:path>
            </a:pathLst>
          </a:custGeom>
          <a:ln w="35305">
            <a:solidFill>
              <a:srgbClr val="5A5B5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385160" y="1570710"/>
            <a:ext cx="410308" cy="66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7764418" y="2351656"/>
            <a:ext cx="442436" cy="102394"/>
          </a:xfrm>
          <a:custGeom>
            <a:avLst/>
            <a:gdLst/>
            <a:ahLst/>
            <a:cxnLst/>
            <a:rect l="l" t="t" r="r" b="b"/>
            <a:pathLst>
              <a:path w="589915" h="136525">
                <a:moveTo>
                  <a:pt x="589686" y="0"/>
                </a:moveTo>
                <a:lnTo>
                  <a:pt x="0" y="0"/>
                </a:lnTo>
                <a:lnTo>
                  <a:pt x="0" y="136156"/>
                </a:lnTo>
                <a:lnTo>
                  <a:pt x="589686" y="136156"/>
                </a:lnTo>
                <a:lnTo>
                  <a:pt x="589686" y="101295"/>
                </a:lnTo>
                <a:lnTo>
                  <a:pt x="11747" y="101295"/>
                </a:lnTo>
                <a:lnTo>
                  <a:pt x="11747" y="40462"/>
                </a:lnTo>
                <a:lnTo>
                  <a:pt x="589686" y="40462"/>
                </a:lnTo>
                <a:lnTo>
                  <a:pt x="589686" y="0"/>
                </a:lnTo>
                <a:close/>
              </a:path>
              <a:path w="589915" h="136525">
                <a:moveTo>
                  <a:pt x="41871" y="40462"/>
                </a:moveTo>
                <a:lnTo>
                  <a:pt x="26123" y="40462"/>
                </a:lnTo>
                <a:lnTo>
                  <a:pt x="26123" y="101295"/>
                </a:lnTo>
                <a:lnTo>
                  <a:pt x="41871" y="101295"/>
                </a:lnTo>
                <a:lnTo>
                  <a:pt x="41871" y="40462"/>
                </a:lnTo>
                <a:close/>
              </a:path>
              <a:path w="589915" h="136525">
                <a:moveTo>
                  <a:pt x="84759" y="40462"/>
                </a:moveTo>
                <a:lnTo>
                  <a:pt x="56248" y="40462"/>
                </a:lnTo>
                <a:lnTo>
                  <a:pt x="56248" y="101295"/>
                </a:lnTo>
                <a:lnTo>
                  <a:pt x="84759" y="101295"/>
                </a:lnTo>
                <a:lnTo>
                  <a:pt x="84759" y="40462"/>
                </a:lnTo>
                <a:close/>
              </a:path>
              <a:path w="589915" h="136525">
                <a:moveTo>
                  <a:pt x="114884" y="40462"/>
                </a:moveTo>
                <a:lnTo>
                  <a:pt x="99136" y="40462"/>
                </a:lnTo>
                <a:lnTo>
                  <a:pt x="99136" y="101295"/>
                </a:lnTo>
                <a:lnTo>
                  <a:pt x="114884" y="101295"/>
                </a:lnTo>
                <a:lnTo>
                  <a:pt x="114884" y="40462"/>
                </a:lnTo>
                <a:close/>
              </a:path>
              <a:path w="589915" h="136525">
                <a:moveTo>
                  <a:pt x="157772" y="40462"/>
                </a:moveTo>
                <a:lnTo>
                  <a:pt x="129260" y="40462"/>
                </a:lnTo>
                <a:lnTo>
                  <a:pt x="129260" y="101295"/>
                </a:lnTo>
                <a:lnTo>
                  <a:pt x="157772" y="101295"/>
                </a:lnTo>
                <a:lnTo>
                  <a:pt x="157772" y="40462"/>
                </a:lnTo>
                <a:close/>
              </a:path>
              <a:path w="589915" h="136525">
                <a:moveTo>
                  <a:pt x="187896" y="40462"/>
                </a:moveTo>
                <a:lnTo>
                  <a:pt x="172148" y="40462"/>
                </a:lnTo>
                <a:lnTo>
                  <a:pt x="172148" y="101295"/>
                </a:lnTo>
                <a:lnTo>
                  <a:pt x="187896" y="101295"/>
                </a:lnTo>
                <a:lnTo>
                  <a:pt x="187896" y="40462"/>
                </a:lnTo>
                <a:close/>
              </a:path>
              <a:path w="589915" h="136525">
                <a:moveTo>
                  <a:pt x="230784" y="40462"/>
                </a:moveTo>
                <a:lnTo>
                  <a:pt x="202272" y="40462"/>
                </a:lnTo>
                <a:lnTo>
                  <a:pt x="202272" y="101295"/>
                </a:lnTo>
                <a:lnTo>
                  <a:pt x="230784" y="101295"/>
                </a:lnTo>
                <a:lnTo>
                  <a:pt x="230784" y="40462"/>
                </a:lnTo>
                <a:close/>
              </a:path>
              <a:path w="589915" h="136525">
                <a:moveTo>
                  <a:pt x="260896" y="40462"/>
                </a:moveTo>
                <a:lnTo>
                  <a:pt x="245160" y="40462"/>
                </a:lnTo>
                <a:lnTo>
                  <a:pt x="245160" y="101295"/>
                </a:lnTo>
                <a:lnTo>
                  <a:pt x="260896" y="101295"/>
                </a:lnTo>
                <a:lnTo>
                  <a:pt x="260896" y="40462"/>
                </a:lnTo>
                <a:close/>
              </a:path>
              <a:path w="589915" h="136525">
                <a:moveTo>
                  <a:pt x="303784" y="40462"/>
                </a:moveTo>
                <a:lnTo>
                  <a:pt x="275272" y="40462"/>
                </a:lnTo>
                <a:lnTo>
                  <a:pt x="275272" y="101295"/>
                </a:lnTo>
                <a:lnTo>
                  <a:pt x="303784" y="101295"/>
                </a:lnTo>
                <a:lnTo>
                  <a:pt x="303784" y="40462"/>
                </a:lnTo>
                <a:close/>
              </a:path>
              <a:path w="589915" h="136525">
                <a:moveTo>
                  <a:pt x="333908" y="40462"/>
                </a:moveTo>
                <a:lnTo>
                  <a:pt x="318160" y="40462"/>
                </a:lnTo>
                <a:lnTo>
                  <a:pt x="318160" y="101295"/>
                </a:lnTo>
                <a:lnTo>
                  <a:pt x="333908" y="101295"/>
                </a:lnTo>
                <a:lnTo>
                  <a:pt x="333908" y="40462"/>
                </a:lnTo>
                <a:close/>
              </a:path>
              <a:path w="589915" h="136525">
                <a:moveTo>
                  <a:pt x="376796" y="40462"/>
                </a:moveTo>
                <a:lnTo>
                  <a:pt x="348284" y="40462"/>
                </a:lnTo>
                <a:lnTo>
                  <a:pt x="348284" y="101295"/>
                </a:lnTo>
                <a:lnTo>
                  <a:pt x="376796" y="101295"/>
                </a:lnTo>
                <a:lnTo>
                  <a:pt x="376796" y="40462"/>
                </a:lnTo>
                <a:close/>
              </a:path>
              <a:path w="589915" h="136525">
                <a:moveTo>
                  <a:pt x="406907" y="40462"/>
                </a:moveTo>
                <a:lnTo>
                  <a:pt x="391172" y="40462"/>
                </a:lnTo>
                <a:lnTo>
                  <a:pt x="391172" y="101295"/>
                </a:lnTo>
                <a:lnTo>
                  <a:pt x="406907" y="101295"/>
                </a:lnTo>
                <a:lnTo>
                  <a:pt x="406907" y="40462"/>
                </a:lnTo>
                <a:close/>
              </a:path>
              <a:path w="589915" h="136525">
                <a:moveTo>
                  <a:pt x="449795" y="40462"/>
                </a:moveTo>
                <a:lnTo>
                  <a:pt x="421284" y="40462"/>
                </a:lnTo>
                <a:lnTo>
                  <a:pt x="421284" y="101295"/>
                </a:lnTo>
                <a:lnTo>
                  <a:pt x="449795" y="101295"/>
                </a:lnTo>
                <a:lnTo>
                  <a:pt x="449795" y="40462"/>
                </a:lnTo>
                <a:close/>
              </a:path>
              <a:path w="589915" h="136525">
                <a:moveTo>
                  <a:pt x="479920" y="40462"/>
                </a:moveTo>
                <a:lnTo>
                  <a:pt x="464172" y="40462"/>
                </a:lnTo>
                <a:lnTo>
                  <a:pt x="464172" y="101295"/>
                </a:lnTo>
                <a:lnTo>
                  <a:pt x="479920" y="101295"/>
                </a:lnTo>
                <a:lnTo>
                  <a:pt x="479920" y="40462"/>
                </a:lnTo>
                <a:close/>
              </a:path>
              <a:path w="589915" h="136525">
                <a:moveTo>
                  <a:pt x="522808" y="40462"/>
                </a:moveTo>
                <a:lnTo>
                  <a:pt x="494296" y="40462"/>
                </a:lnTo>
                <a:lnTo>
                  <a:pt x="494296" y="101295"/>
                </a:lnTo>
                <a:lnTo>
                  <a:pt x="522808" y="101295"/>
                </a:lnTo>
                <a:lnTo>
                  <a:pt x="522808" y="40462"/>
                </a:lnTo>
                <a:close/>
              </a:path>
              <a:path w="589915" h="136525">
                <a:moveTo>
                  <a:pt x="552932" y="40462"/>
                </a:moveTo>
                <a:lnTo>
                  <a:pt x="537184" y="40462"/>
                </a:lnTo>
                <a:lnTo>
                  <a:pt x="537184" y="101295"/>
                </a:lnTo>
                <a:lnTo>
                  <a:pt x="552932" y="101295"/>
                </a:lnTo>
                <a:lnTo>
                  <a:pt x="552932" y="40462"/>
                </a:lnTo>
                <a:close/>
              </a:path>
              <a:path w="589915" h="136525">
                <a:moveTo>
                  <a:pt x="589686" y="40462"/>
                </a:moveTo>
                <a:lnTo>
                  <a:pt x="567308" y="40462"/>
                </a:lnTo>
                <a:lnTo>
                  <a:pt x="567308" y="101295"/>
                </a:lnTo>
                <a:lnTo>
                  <a:pt x="589686" y="101295"/>
                </a:lnTo>
                <a:lnTo>
                  <a:pt x="589686" y="40462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7673258" y="1414929"/>
            <a:ext cx="0" cy="268605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089"/>
                </a:lnTo>
              </a:path>
            </a:pathLst>
          </a:custGeom>
          <a:ln w="8597">
            <a:solidFill>
              <a:srgbClr val="EFE6D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7855943" y="1821760"/>
            <a:ext cx="315278" cy="67628"/>
          </a:xfrm>
          <a:custGeom>
            <a:avLst/>
            <a:gdLst/>
            <a:ahLst/>
            <a:cxnLst/>
            <a:rect l="l" t="t" r="r" b="b"/>
            <a:pathLst>
              <a:path w="420370" h="90169">
                <a:moveTo>
                  <a:pt x="0" y="0"/>
                </a:moveTo>
                <a:lnTo>
                  <a:pt x="419773" y="0"/>
                </a:lnTo>
                <a:lnTo>
                  <a:pt x="419773" y="90119"/>
                </a:lnTo>
                <a:lnTo>
                  <a:pt x="0" y="90119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8305600" y="2364229"/>
            <a:ext cx="35243" cy="90011"/>
          </a:xfrm>
          <a:custGeom>
            <a:avLst/>
            <a:gdLst/>
            <a:ahLst/>
            <a:cxnLst/>
            <a:rect l="l" t="t" r="r" b="b"/>
            <a:pathLst>
              <a:path w="46990" h="120014">
                <a:moveTo>
                  <a:pt x="0" y="0"/>
                </a:moveTo>
                <a:lnTo>
                  <a:pt x="0" y="119392"/>
                </a:lnTo>
                <a:lnTo>
                  <a:pt x="46786" y="119405"/>
                </a:lnTo>
                <a:lnTo>
                  <a:pt x="46786" y="46786"/>
                </a:lnTo>
                <a:lnTo>
                  <a:pt x="0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8224770" y="1821760"/>
            <a:ext cx="80963" cy="614363"/>
          </a:xfrm>
          <a:custGeom>
            <a:avLst/>
            <a:gdLst/>
            <a:ahLst/>
            <a:cxnLst/>
            <a:rect l="l" t="t" r="r" b="b"/>
            <a:pathLst>
              <a:path w="107950" h="819150">
                <a:moveTo>
                  <a:pt x="71856" y="0"/>
                </a:moveTo>
                <a:lnTo>
                  <a:pt x="35928" y="0"/>
                </a:lnTo>
                <a:lnTo>
                  <a:pt x="0" y="42544"/>
                </a:lnTo>
                <a:lnTo>
                  <a:pt x="0" y="818565"/>
                </a:lnTo>
                <a:lnTo>
                  <a:pt x="107772" y="818565"/>
                </a:lnTo>
                <a:lnTo>
                  <a:pt x="107772" y="783691"/>
                </a:lnTo>
                <a:lnTo>
                  <a:pt x="42544" y="783691"/>
                </a:lnTo>
                <a:lnTo>
                  <a:pt x="42544" y="735469"/>
                </a:lnTo>
                <a:lnTo>
                  <a:pt x="107772" y="735469"/>
                </a:lnTo>
                <a:lnTo>
                  <a:pt x="107772" y="694220"/>
                </a:lnTo>
                <a:lnTo>
                  <a:pt x="42544" y="694220"/>
                </a:lnTo>
                <a:lnTo>
                  <a:pt x="42544" y="645998"/>
                </a:lnTo>
                <a:lnTo>
                  <a:pt x="107772" y="645998"/>
                </a:lnTo>
                <a:lnTo>
                  <a:pt x="107772" y="604761"/>
                </a:lnTo>
                <a:lnTo>
                  <a:pt x="42544" y="604761"/>
                </a:lnTo>
                <a:lnTo>
                  <a:pt x="42544" y="556539"/>
                </a:lnTo>
                <a:lnTo>
                  <a:pt x="107772" y="556539"/>
                </a:lnTo>
                <a:lnTo>
                  <a:pt x="107772" y="515289"/>
                </a:lnTo>
                <a:lnTo>
                  <a:pt x="42544" y="515289"/>
                </a:lnTo>
                <a:lnTo>
                  <a:pt x="42544" y="467067"/>
                </a:lnTo>
                <a:lnTo>
                  <a:pt x="107772" y="467067"/>
                </a:lnTo>
                <a:lnTo>
                  <a:pt x="107772" y="425818"/>
                </a:lnTo>
                <a:lnTo>
                  <a:pt x="42544" y="425818"/>
                </a:lnTo>
                <a:lnTo>
                  <a:pt x="42544" y="377596"/>
                </a:lnTo>
                <a:lnTo>
                  <a:pt x="107772" y="377596"/>
                </a:lnTo>
                <a:lnTo>
                  <a:pt x="107772" y="336359"/>
                </a:lnTo>
                <a:lnTo>
                  <a:pt x="42544" y="336359"/>
                </a:lnTo>
                <a:lnTo>
                  <a:pt x="42544" y="288137"/>
                </a:lnTo>
                <a:lnTo>
                  <a:pt x="107772" y="288137"/>
                </a:lnTo>
                <a:lnTo>
                  <a:pt x="107772" y="246900"/>
                </a:lnTo>
                <a:lnTo>
                  <a:pt x="42544" y="246900"/>
                </a:lnTo>
                <a:lnTo>
                  <a:pt x="42544" y="198678"/>
                </a:lnTo>
                <a:lnTo>
                  <a:pt x="107772" y="198678"/>
                </a:lnTo>
                <a:lnTo>
                  <a:pt x="107772" y="157429"/>
                </a:lnTo>
                <a:lnTo>
                  <a:pt x="42544" y="157429"/>
                </a:lnTo>
                <a:lnTo>
                  <a:pt x="42544" y="109207"/>
                </a:lnTo>
                <a:lnTo>
                  <a:pt x="107772" y="109207"/>
                </a:lnTo>
                <a:lnTo>
                  <a:pt x="107772" y="42544"/>
                </a:lnTo>
                <a:lnTo>
                  <a:pt x="71856" y="0"/>
                </a:lnTo>
                <a:close/>
              </a:path>
              <a:path w="107950" h="819150">
                <a:moveTo>
                  <a:pt x="107772" y="735469"/>
                </a:moveTo>
                <a:lnTo>
                  <a:pt x="65239" y="735469"/>
                </a:lnTo>
                <a:lnTo>
                  <a:pt x="65239" y="783691"/>
                </a:lnTo>
                <a:lnTo>
                  <a:pt x="107772" y="783691"/>
                </a:lnTo>
                <a:lnTo>
                  <a:pt x="107772" y="735469"/>
                </a:lnTo>
                <a:close/>
              </a:path>
              <a:path w="107950" h="819150">
                <a:moveTo>
                  <a:pt x="107772" y="645998"/>
                </a:moveTo>
                <a:lnTo>
                  <a:pt x="65239" y="645998"/>
                </a:lnTo>
                <a:lnTo>
                  <a:pt x="65239" y="694220"/>
                </a:lnTo>
                <a:lnTo>
                  <a:pt x="107772" y="694220"/>
                </a:lnTo>
                <a:lnTo>
                  <a:pt x="107772" y="645998"/>
                </a:lnTo>
                <a:close/>
              </a:path>
              <a:path w="107950" h="819150">
                <a:moveTo>
                  <a:pt x="107772" y="556539"/>
                </a:moveTo>
                <a:lnTo>
                  <a:pt x="65239" y="556539"/>
                </a:lnTo>
                <a:lnTo>
                  <a:pt x="65239" y="604761"/>
                </a:lnTo>
                <a:lnTo>
                  <a:pt x="107772" y="604761"/>
                </a:lnTo>
                <a:lnTo>
                  <a:pt x="107772" y="556539"/>
                </a:lnTo>
                <a:close/>
              </a:path>
              <a:path w="107950" h="819150">
                <a:moveTo>
                  <a:pt x="107772" y="467067"/>
                </a:moveTo>
                <a:lnTo>
                  <a:pt x="65239" y="467067"/>
                </a:lnTo>
                <a:lnTo>
                  <a:pt x="65239" y="515289"/>
                </a:lnTo>
                <a:lnTo>
                  <a:pt x="107772" y="515289"/>
                </a:lnTo>
                <a:lnTo>
                  <a:pt x="107772" y="467067"/>
                </a:lnTo>
                <a:close/>
              </a:path>
              <a:path w="107950" h="819150">
                <a:moveTo>
                  <a:pt x="107772" y="377596"/>
                </a:moveTo>
                <a:lnTo>
                  <a:pt x="65239" y="377596"/>
                </a:lnTo>
                <a:lnTo>
                  <a:pt x="65239" y="425818"/>
                </a:lnTo>
                <a:lnTo>
                  <a:pt x="107772" y="425818"/>
                </a:lnTo>
                <a:lnTo>
                  <a:pt x="107772" y="377596"/>
                </a:lnTo>
                <a:close/>
              </a:path>
              <a:path w="107950" h="819150">
                <a:moveTo>
                  <a:pt x="107772" y="288137"/>
                </a:moveTo>
                <a:lnTo>
                  <a:pt x="65239" y="288137"/>
                </a:lnTo>
                <a:lnTo>
                  <a:pt x="65239" y="336359"/>
                </a:lnTo>
                <a:lnTo>
                  <a:pt x="107772" y="336359"/>
                </a:lnTo>
                <a:lnTo>
                  <a:pt x="107772" y="288137"/>
                </a:lnTo>
                <a:close/>
              </a:path>
              <a:path w="107950" h="819150">
                <a:moveTo>
                  <a:pt x="107772" y="198678"/>
                </a:moveTo>
                <a:lnTo>
                  <a:pt x="65239" y="198678"/>
                </a:lnTo>
                <a:lnTo>
                  <a:pt x="65239" y="246900"/>
                </a:lnTo>
                <a:lnTo>
                  <a:pt x="107772" y="246900"/>
                </a:lnTo>
                <a:lnTo>
                  <a:pt x="107772" y="198678"/>
                </a:lnTo>
                <a:close/>
              </a:path>
              <a:path w="107950" h="819150">
                <a:moveTo>
                  <a:pt x="107772" y="109207"/>
                </a:moveTo>
                <a:lnTo>
                  <a:pt x="65239" y="109207"/>
                </a:lnTo>
                <a:lnTo>
                  <a:pt x="65239" y="157429"/>
                </a:lnTo>
                <a:lnTo>
                  <a:pt x="107772" y="157429"/>
                </a:lnTo>
                <a:lnTo>
                  <a:pt x="107772" y="109207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7392010" y="2801141"/>
            <a:ext cx="162878" cy="1766411"/>
          </a:xfrm>
          <a:custGeom>
            <a:avLst/>
            <a:gdLst/>
            <a:ahLst/>
            <a:cxnLst/>
            <a:rect l="l" t="t" r="r" b="b"/>
            <a:pathLst>
              <a:path w="217170" h="2355215">
                <a:moveTo>
                  <a:pt x="217081" y="2355049"/>
                </a:moveTo>
                <a:lnTo>
                  <a:pt x="0" y="2355049"/>
                </a:lnTo>
                <a:lnTo>
                  <a:pt x="0" y="0"/>
                </a:lnTo>
                <a:lnTo>
                  <a:pt x="217081" y="0"/>
                </a:lnTo>
                <a:lnTo>
                  <a:pt x="217081" y="2355049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7969672" y="2801141"/>
            <a:ext cx="162878" cy="1766411"/>
          </a:xfrm>
          <a:custGeom>
            <a:avLst/>
            <a:gdLst/>
            <a:ahLst/>
            <a:cxnLst/>
            <a:rect l="l" t="t" r="r" b="b"/>
            <a:pathLst>
              <a:path w="217170" h="2355215">
                <a:moveTo>
                  <a:pt x="217081" y="2355049"/>
                </a:moveTo>
                <a:lnTo>
                  <a:pt x="0" y="2355049"/>
                </a:lnTo>
                <a:lnTo>
                  <a:pt x="0" y="0"/>
                </a:lnTo>
                <a:lnTo>
                  <a:pt x="217081" y="0"/>
                </a:lnTo>
                <a:lnTo>
                  <a:pt x="217081" y="2355049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6814366" y="2801141"/>
            <a:ext cx="162878" cy="1766411"/>
          </a:xfrm>
          <a:custGeom>
            <a:avLst/>
            <a:gdLst/>
            <a:ahLst/>
            <a:cxnLst/>
            <a:rect l="l" t="t" r="r" b="b"/>
            <a:pathLst>
              <a:path w="217170" h="2355215">
                <a:moveTo>
                  <a:pt x="217081" y="2355049"/>
                </a:moveTo>
                <a:lnTo>
                  <a:pt x="0" y="2355049"/>
                </a:lnTo>
                <a:lnTo>
                  <a:pt x="0" y="0"/>
                </a:lnTo>
                <a:lnTo>
                  <a:pt x="217081" y="0"/>
                </a:lnTo>
                <a:lnTo>
                  <a:pt x="217081" y="2355049"/>
                </a:lnTo>
                <a:close/>
              </a:path>
            </a:pathLst>
          </a:custGeom>
          <a:solidFill>
            <a:srgbClr val="5A5B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6559862" y="1523942"/>
            <a:ext cx="1827095" cy="1277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7963815" y="1707298"/>
            <a:ext cx="170974" cy="80486"/>
          </a:xfrm>
          <a:custGeom>
            <a:avLst/>
            <a:gdLst/>
            <a:ahLst/>
            <a:cxnLst/>
            <a:rect l="l" t="t" r="r" b="b"/>
            <a:pathLst>
              <a:path w="227965" h="107314">
                <a:moveTo>
                  <a:pt x="118770" y="103327"/>
                </a:moveTo>
                <a:lnTo>
                  <a:pt x="21729" y="103327"/>
                </a:lnTo>
                <a:lnTo>
                  <a:pt x="20993" y="104063"/>
                </a:lnTo>
                <a:lnTo>
                  <a:pt x="20993" y="107238"/>
                </a:lnTo>
                <a:lnTo>
                  <a:pt x="119506" y="107238"/>
                </a:lnTo>
                <a:lnTo>
                  <a:pt x="119506" y="104063"/>
                </a:lnTo>
                <a:lnTo>
                  <a:pt x="118770" y="103327"/>
                </a:lnTo>
                <a:close/>
              </a:path>
              <a:path w="227965" h="107314">
                <a:moveTo>
                  <a:pt x="66840" y="27381"/>
                </a:moveTo>
                <a:lnTo>
                  <a:pt x="60845" y="27495"/>
                </a:lnTo>
                <a:lnTo>
                  <a:pt x="58242" y="29781"/>
                </a:lnTo>
                <a:lnTo>
                  <a:pt x="57721" y="33680"/>
                </a:lnTo>
                <a:lnTo>
                  <a:pt x="45438" y="37747"/>
                </a:lnTo>
                <a:lnTo>
                  <a:pt x="35901" y="44432"/>
                </a:lnTo>
                <a:lnTo>
                  <a:pt x="29076" y="54320"/>
                </a:lnTo>
                <a:lnTo>
                  <a:pt x="24930" y="67995"/>
                </a:lnTo>
                <a:lnTo>
                  <a:pt x="13321" y="71524"/>
                </a:lnTo>
                <a:lnTo>
                  <a:pt x="9451" y="79286"/>
                </a:lnTo>
                <a:lnTo>
                  <a:pt x="13321" y="87048"/>
                </a:lnTo>
                <a:lnTo>
                  <a:pt x="24930" y="90576"/>
                </a:lnTo>
                <a:lnTo>
                  <a:pt x="40995" y="90576"/>
                </a:lnTo>
                <a:lnTo>
                  <a:pt x="40995" y="103327"/>
                </a:lnTo>
                <a:lnTo>
                  <a:pt x="44195" y="103327"/>
                </a:lnTo>
                <a:lnTo>
                  <a:pt x="44195" y="90589"/>
                </a:lnTo>
                <a:lnTo>
                  <a:pt x="99504" y="90589"/>
                </a:lnTo>
                <a:lnTo>
                  <a:pt x="115376" y="90514"/>
                </a:lnTo>
                <a:lnTo>
                  <a:pt x="127103" y="88720"/>
                </a:lnTo>
                <a:lnTo>
                  <a:pt x="136984" y="82809"/>
                </a:lnTo>
                <a:lnTo>
                  <a:pt x="145453" y="70396"/>
                </a:lnTo>
                <a:lnTo>
                  <a:pt x="198040" y="50622"/>
                </a:lnTo>
                <a:lnTo>
                  <a:pt x="137426" y="50622"/>
                </a:lnTo>
                <a:lnTo>
                  <a:pt x="136474" y="43796"/>
                </a:lnTo>
                <a:lnTo>
                  <a:pt x="131824" y="36518"/>
                </a:lnTo>
                <a:lnTo>
                  <a:pt x="123962" y="30755"/>
                </a:lnTo>
                <a:lnTo>
                  <a:pt x="113372" y="28473"/>
                </a:lnTo>
                <a:lnTo>
                  <a:pt x="89077" y="27901"/>
                </a:lnTo>
                <a:lnTo>
                  <a:pt x="89077" y="27749"/>
                </a:lnTo>
                <a:lnTo>
                  <a:pt x="82562" y="27749"/>
                </a:lnTo>
                <a:lnTo>
                  <a:pt x="66840" y="27381"/>
                </a:lnTo>
                <a:close/>
              </a:path>
              <a:path w="227965" h="107314">
                <a:moveTo>
                  <a:pt x="99504" y="90589"/>
                </a:moveTo>
                <a:lnTo>
                  <a:pt x="96316" y="90589"/>
                </a:lnTo>
                <a:lnTo>
                  <a:pt x="96316" y="103327"/>
                </a:lnTo>
                <a:lnTo>
                  <a:pt x="99504" y="103327"/>
                </a:lnTo>
                <a:lnTo>
                  <a:pt x="99504" y="90589"/>
                </a:lnTo>
                <a:close/>
              </a:path>
              <a:path w="227965" h="107314">
                <a:moveTo>
                  <a:pt x="222117" y="49326"/>
                </a:moveTo>
                <a:lnTo>
                  <a:pt x="201485" y="49326"/>
                </a:lnTo>
                <a:lnTo>
                  <a:pt x="209308" y="62712"/>
                </a:lnTo>
                <a:lnTo>
                  <a:pt x="220814" y="59308"/>
                </a:lnTo>
                <a:lnTo>
                  <a:pt x="222117" y="49326"/>
                </a:lnTo>
                <a:close/>
              </a:path>
              <a:path w="227965" h="107314">
                <a:moveTo>
                  <a:pt x="227901" y="5016"/>
                </a:moveTo>
                <a:lnTo>
                  <a:pt x="215176" y="5016"/>
                </a:lnTo>
                <a:lnTo>
                  <a:pt x="201485" y="36283"/>
                </a:lnTo>
                <a:lnTo>
                  <a:pt x="137426" y="50622"/>
                </a:lnTo>
                <a:lnTo>
                  <a:pt x="198040" y="50622"/>
                </a:lnTo>
                <a:lnTo>
                  <a:pt x="201485" y="49326"/>
                </a:lnTo>
                <a:lnTo>
                  <a:pt x="222117" y="49326"/>
                </a:lnTo>
                <a:lnTo>
                  <a:pt x="227901" y="5016"/>
                </a:lnTo>
                <a:close/>
              </a:path>
              <a:path w="227965" h="107314">
                <a:moveTo>
                  <a:pt x="89077" y="4343"/>
                </a:moveTo>
                <a:lnTo>
                  <a:pt x="82562" y="4343"/>
                </a:lnTo>
                <a:lnTo>
                  <a:pt x="82562" y="12166"/>
                </a:lnTo>
                <a:lnTo>
                  <a:pt x="0" y="12166"/>
                </a:lnTo>
                <a:lnTo>
                  <a:pt x="0" y="16294"/>
                </a:lnTo>
                <a:lnTo>
                  <a:pt x="82562" y="18364"/>
                </a:lnTo>
                <a:lnTo>
                  <a:pt x="82562" y="27749"/>
                </a:lnTo>
                <a:lnTo>
                  <a:pt x="89077" y="27749"/>
                </a:lnTo>
                <a:lnTo>
                  <a:pt x="89077" y="18465"/>
                </a:lnTo>
                <a:lnTo>
                  <a:pt x="171627" y="18465"/>
                </a:lnTo>
                <a:lnTo>
                  <a:pt x="171627" y="14325"/>
                </a:lnTo>
                <a:lnTo>
                  <a:pt x="89077" y="12242"/>
                </a:lnTo>
                <a:lnTo>
                  <a:pt x="89077" y="4343"/>
                </a:lnTo>
                <a:close/>
              </a:path>
              <a:path w="227965" h="107314">
                <a:moveTo>
                  <a:pt x="88099" y="0"/>
                </a:moveTo>
                <a:lnTo>
                  <a:pt x="83540" y="0"/>
                </a:lnTo>
                <a:lnTo>
                  <a:pt x="83540" y="4343"/>
                </a:lnTo>
                <a:lnTo>
                  <a:pt x="88099" y="4343"/>
                </a:lnTo>
                <a:lnTo>
                  <a:pt x="88099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7984646" y="1734902"/>
            <a:ext cx="22384" cy="23813"/>
          </a:xfrm>
          <a:custGeom>
            <a:avLst/>
            <a:gdLst/>
            <a:ahLst/>
            <a:cxnLst/>
            <a:rect l="l" t="t" r="r" b="b"/>
            <a:pathLst>
              <a:path w="29845" h="31750">
                <a:moveTo>
                  <a:pt x="28638" y="0"/>
                </a:moveTo>
                <a:lnTo>
                  <a:pt x="12" y="29540"/>
                </a:lnTo>
                <a:lnTo>
                  <a:pt x="0" y="30353"/>
                </a:lnTo>
                <a:lnTo>
                  <a:pt x="507" y="31013"/>
                </a:lnTo>
                <a:lnTo>
                  <a:pt x="901" y="31203"/>
                </a:lnTo>
                <a:lnTo>
                  <a:pt x="28905" y="31203"/>
                </a:lnTo>
                <a:lnTo>
                  <a:pt x="29502" y="30607"/>
                </a:lnTo>
                <a:lnTo>
                  <a:pt x="29502" y="901"/>
                </a:lnTo>
                <a:lnTo>
                  <a:pt x="29298" y="508"/>
                </a:lnTo>
                <a:lnTo>
                  <a:pt x="28638" y="0"/>
                </a:lnTo>
                <a:close/>
              </a:path>
            </a:pathLst>
          </a:custGeom>
          <a:solidFill>
            <a:srgbClr val="EFE6D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8009982" y="1734626"/>
            <a:ext cx="14764" cy="23813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18808" y="0"/>
                </a:moveTo>
                <a:lnTo>
                  <a:pt x="609" y="0"/>
                </a:lnTo>
                <a:lnTo>
                  <a:pt x="0" y="596"/>
                </a:lnTo>
                <a:lnTo>
                  <a:pt x="0" y="30962"/>
                </a:lnTo>
                <a:lnTo>
                  <a:pt x="609" y="31559"/>
                </a:lnTo>
                <a:lnTo>
                  <a:pt x="18808" y="31559"/>
                </a:lnTo>
                <a:lnTo>
                  <a:pt x="19405" y="30962"/>
                </a:lnTo>
                <a:lnTo>
                  <a:pt x="19405" y="596"/>
                </a:lnTo>
                <a:lnTo>
                  <a:pt x="18808" y="0"/>
                </a:lnTo>
                <a:close/>
              </a:path>
            </a:pathLst>
          </a:custGeom>
          <a:solidFill>
            <a:srgbClr val="EFE6D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8027793" y="1734626"/>
            <a:ext cx="14764" cy="23813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18808" y="0"/>
                </a:moveTo>
                <a:lnTo>
                  <a:pt x="596" y="0"/>
                </a:lnTo>
                <a:lnTo>
                  <a:pt x="0" y="609"/>
                </a:lnTo>
                <a:lnTo>
                  <a:pt x="0" y="30962"/>
                </a:lnTo>
                <a:lnTo>
                  <a:pt x="596" y="31559"/>
                </a:lnTo>
                <a:lnTo>
                  <a:pt x="18808" y="31559"/>
                </a:lnTo>
                <a:lnTo>
                  <a:pt x="19405" y="30962"/>
                </a:lnTo>
                <a:lnTo>
                  <a:pt x="19405" y="609"/>
                </a:lnTo>
                <a:lnTo>
                  <a:pt x="18808" y="0"/>
                </a:lnTo>
                <a:close/>
              </a:path>
            </a:pathLst>
          </a:custGeom>
          <a:solidFill>
            <a:srgbClr val="EFE6D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8503577" y="2529430"/>
            <a:ext cx="171450" cy="40481"/>
          </a:xfrm>
          <a:custGeom>
            <a:avLst/>
            <a:gdLst/>
            <a:ahLst/>
            <a:cxnLst/>
            <a:rect l="l" t="t" r="r" b="b"/>
            <a:pathLst>
              <a:path w="228600" h="53975">
                <a:moveTo>
                  <a:pt x="39750" y="21424"/>
                </a:moveTo>
                <a:lnTo>
                  <a:pt x="27685" y="21424"/>
                </a:lnTo>
                <a:lnTo>
                  <a:pt x="21958" y="22923"/>
                </a:lnTo>
                <a:lnTo>
                  <a:pt x="0" y="52323"/>
                </a:lnTo>
                <a:lnTo>
                  <a:pt x="88" y="53047"/>
                </a:lnTo>
                <a:lnTo>
                  <a:pt x="584" y="53568"/>
                </a:lnTo>
                <a:lnTo>
                  <a:pt x="927" y="53733"/>
                </a:lnTo>
                <a:lnTo>
                  <a:pt x="227774" y="53733"/>
                </a:lnTo>
                <a:lnTo>
                  <a:pt x="228345" y="53149"/>
                </a:lnTo>
                <a:lnTo>
                  <a:pt x="228324" y="52323"/>
                </a:lnTo>
                <a:lnTo>
                  <a:pt x="204317" y="29806"/>
                </a:lnTo>
                <a:lnTo>
                  <a:pt x="204190" y="29489"/>
                </a:lnTo>
                <a:lnTo>
                  <a:pt x="203276" y="27685"/>
                </a:lnTo>
                <a:lnTo>
                  <a:pt x="202577" y="26542"/>
                </a:lnTo>
                <a:lnTo>
                  <a:pt x="202326" y="26212"/>
                </a:lnTo>
                <a:lnTo>
                  <a:pt x="50952" y="26212"/>
                </a:lnTo>
                <a:lnTo>
                  <a:pt x="45732" y="23063"/>
                </a:lnTo>
                <a:lnTo>
                  <a:pt x="39750" y="21424"/>
                </a:lnTo>
                <a:close/>
              </a:path>
              <a:path w="228600" h="53975">
                <a:moveTo>
                  <a:pt x="205676" y="29768"/>
                </a:moveTo>
                <a:lnTo>
                  <a:pt x="204317" y="29806"/>
                </a:lnTo>
                <a:lnTo>
                  <a:pt x="205859" y="29806"/>
                </a:lnTo>
                <a:lnTo>
                  <a:pt x="205676" y="29768"/>
                </a:lnTo>
                <a:close/>
              </a:path>
              <a:path w="228600" h="53975">
                <a:moveTo>
                  <a:pt x="85826" y="0"/>
                </a:moveTo>
                <a:lnTo>
                  <a:pt x="50952" y="26212"/>
                </a:lnTo>
                <a:lnTo>
                  <a:pt x="202326" y="26212"/>
                </a:lnTo>
                <a:lnTo>
                  <a:pt x="200050" y="23215"/>
                </a:lnTo>
                <a:lnTo>
                  <a:pt x="197840" y="21247"/>
                </a:lnTo>
                <a:lnTo>
                  <a:pt x="194805" y="19456"/>
                </a:lnTo>
                <a:lnTo>
                  <a:pt x="173888" y="19456"/>
                </a:lnTo>
                <a:lnTo>
                  <a:pt x="129844" y="19405"/>
                </a:lnTo>
                <a:lnTo>
                  <a:pt x="127126" y="18160"/>
                </a:lnTo>
                <a:lnTo>
                  <a:pt x="124256" y="17360"/>
                </a:lnTo>
                <a:lnTo>
                  <a:pt x="120218" y="16865"/>
                </a:lnTo>
                <a:lnTo>
                  <a:pt x="116560" y="16865"/>
                </a:lnTo>
                <a:lnTo>
                  <a:pt x="116255" y="16725"/>
                </a:lnTo>
                <a:lnTo>
                  <a:pt x="94082" y="966"/>
                </a:lnTo>
                <a:lnTo>
                  <a:pt x="85826" y="0"/>
                </a:lnTo>
                <a:close/>
              </a:path>
              <a:path w="228600" h="53975">
                <a:moveTo>
                  <a:pt x="188213" y="16802"/>
                </a:moveTo>
                <a:lnTo>
                  <a:pt x="182143" y="16802"/>
                </a:lnTo>
                <a:lnTo>
                  <a:pt x="180022" y="17119"/>
                </a:lnTo>
                <a:lnTo>
                  <a:pt x="176580" y="18160"/>
                </a:lnTo>
                <a:lnTo>
                  <a:pt x="175196" y="18745"/>
                </a:lnTo>
                <a:lnTo>
                  <a:pt x="173888" y="19456"/>
                </a:lnTo>
                <a:lnTo>
                  <a:pt x="194805" y="19456"/>
                </a:lnTo>
                <a:lnTo>
                  <a:pt x="192049" y="17830"/>
                </a:lnTo>
                <a:lnTo>
                  <a:pt x="188213" y="16802"/>
                </a:lnTo>
                <a:close/>
              </a:path>
              <a:path w="228600" h="53975">
                <a:moveTo>
                  <a:pt x="155968" y="10693"/>
                </a:moveTo>
                <a:lnTo>
                  <a:pt x="149567" y="10693"/>
                </a:lnTo>
                <a:lnTo>
                  <a:pt x="147281" y="10934"/>
                </a:lnTo>
                <a:lnTo>
                  <a:pt x="139357" y="12649"/>
                </a:lnTo>
                <a:lnTo>
                  <a:pt x="134124" y="15405"/>
                </a:lnTo>
                <a:lnTo>
                  <a:pt x="129844" y="19405"/>
                </a:lnTo>
                <a:lnTo>
                  <a:pt x="173795" y="19405"/>
                </a:lnTo>
                <a:lnTo>
                  <a:pt x="173608" y="19303"/>
                </a:lnTo>
                <a:lnTo>
                  <a:pt x="172211" y="17906"/>
                </a:lnTo>
                <a:lnTo>
                  <a:pt x="169456" y="15709"/>
                </a:lnTo>
                <a:lnTo>
                  <a:pt x="166687" y="14109"/>
                </a:lnTo>
                <a:lnTo>
                  <a:pt x="159969" y="11455"/>
                </a:lnTo>
                <a:lnTo>
                  <a:pt x="155968" y="10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7815395" y="1279989"/>
            <a:ext cx="171450" cy="40481"/>
          </a:xfrm>
          <a:custGeom>
            <a:avLst/>
            <a:gdLst/>
            <a:ahLst/>
            <a:cxnLst/>
            <a:rect l="l" t="t" r="r" b="b"/>
            <a:pathLst>
              <a:path w="228600" h="53975">
                <a:moveTo>
                  <a:pt x="39750" y="21412"/>
                </a:moveTo>
                <a:lnTo>
                  <a:pt x="27685" y="21412"/>
                </a:lnTo>
                <a:lnTo>
                  <a:pt x="21958" y="22910"/>
                </a:lnTo>
                <a:lnTo>
                  <a:pt x="0" y="52311"/>
                </a:lnTo>
                <a:lnTo>
                  <a:pt x="88" y="53035"/>
                </a:lnTo>
                <a:lnTo>
                  <a:pt x="584" y="53555"/>
                </a:lnTo>
                <a:lnTo>
                  <a:pt x="927" y="53721"/>
                </a:lnTo>
                <a:lnTo>
                  <a:pt x="227774" y="53721"/>
                </a:lnTo>
                <a:lnTo>
                  <a:pt x="228345" y="53136"/>
                </a:lnTo>
                <a:lnTo>
                  <a:pt x="228322" y="52311"/>
                </a:lnTo>
                <a:lnTo>
                  <a:pt x="204317" y="29794"/>
                </a:lnTo>
                <a:lnTo>
                  <a:pt x="204177" y="29476"/>
                </a:lnTo>
                <a:lnTo>
                  <a:pt x="203276" y="27673"/>
                </a:lnTo>
                <a:lnTo>
                  <a:pt x="202577" y="26530"/>
                </a:lnTo>
                <a:lnTo>
                  <a:pt x="202326" y="26200"/>
                </a:lnTo>
                <a:lnTo>
                  <a:pt x="50952" y="26200"/>
                </a:lnTo>
                <a:lnTo>
                  <a:pt x="45732" y="23050"/>
                </a:lnTo>
                <a:lnTo>
                  <a:pt x="39750" y="21412"/>
                </a:lnTo>
                <a:close/>
              </a:path>
              <a:path w="228600" h="53975">
                <a:moveTo>
                  <a:pt x="205676" y="29756"/>
                </a:moveTo>
                <a:lnTo>
                  <a:pt x="204317" y="29794"/>
                </a:lnTo>
                <a:lnTo>
                  <a:pt x="205859" y="29794"/>
                </a:lnTo>
                <a:lnTo>
                  <a:pt x="205676" y="29756"/>
                </a:lnTo>
                <a:close/>
              </a:path>
              <a:path w="228600" h="53975">
                <a:moveTo>
                  <a:pt x="85826" y="0"/>
                </a:moveTo>
                <a:lnTo>
                  <a:pt x="50952" y="26200"/>
                </a:lnTo>
                <a:lnTo>
                  <a:pt x="202326" y="26200"/>
                </a:lnTo>
                <a:lnTo>
                  <a:pt x="200050" y="23202"/>
                </a:lnTo>
                <a:lnTo>
                  <a:pt x="197840" y="21234"/>
                </a:lnTo>
                <a:lnTo>
                  <a:pt x="194805" y="19443"/>
                </a:lnTo>
                <a:lnTo>
                  <a:pt x="173888" y="19443"/>
                </a:lnTo>
                <a:lnTo>
                  <a:pt x="129844" y="19392"/>
                </a:lnTo>
                <a:lnTo>
                  <a:pt x="127126" y="18148"/>
                </a:lnTo>
                <a:lnTo>
                  <a:pt x="124256" y="17348"/>
                </a:lnTo>
                <a:lnTo>
                  <a:pt x="120218" y="16852"/>
                </a:lnTo>
                <a:lnTo>
                  <a:pt x="116560" y="16852"/>
                </a:lnTo>
                <a:lnTo>
                  <a:pt x="116255" y="16713"/>
                </a:lnTo>
                <a:lnTo>
                  <a:pt x="94082" y="964"/>
                </a:lnTo>
                <a:lnTo>
                  <a:pt x="85826" y="0"/>
                </a:lnTo>
                <a:close/>
              </a:path>
              <a:path w="228600" h="53975">
                <a:moveTo>
                  <a:pt x="188213" y="16789"/>
                </a:moveTo>
                <a:lnTo>
                  <a:pt x="182143" y="16789"/>
                </a:lnTo>
                <a:lnTo>
                  <a:pt x="180022" y="17106"/>
                </a:lnTo>
                <a:lnTo>
                  <a:pt x="176580" y="18148"/>
                </a:lnTo>
                <a:lnTo>
                  <a:pt x="175183" y="18732"/>
                </a:lnTo>
                <a:lnTo>
                  <a:pt x="173888" y="19443"/>
                </a:lnTo>
                <a:lnTo>
                  <a:pt x="194805" y="19443"/>
                </a:lnTo>
                <a:lnTo>
                  <a:pt x="192049" y="17818"/>
                </a:lnTo>
                <a:lnTo>
                  <a:pt x="188213" y="16789"/>
                </a:lnTo>
                <a:close/>
              </a:path>
              <a:path w="228600" h="53975">
                <a:moveTo>
                  <a:pt x="155968" y="10680"/>
                </a:moveTo>
                <a:lnTo>
                  <a:pt x="149567" y="10680"/>
                </a:lnTo>
                <a:lnTo>
                  <a:pt x="147281" y="10922"/>
                </a:lnTo>
                <a:lnTo>
                  <a:pt x="139357" y="12636"/>
                </a:lnTo>
                <a:lnTo>
                  <a:pt x="134124" y="15392"/>
                </a:lnTo>
                <a:lnTo>
                  <a:pt x="129844" y="19392"/>
                </a:lnTo>
                <a:lnTo>
                  <a:pt x="173795" y="19392"/>
                </a:lnTo>
                <a:lnTo>
                  <a:pt x="173608" y="19291"/>
                </a:lnTo>
                <a:lnTo>
                  <a:pt x="172211" y="17907"/>
                </a:lnTo>
                <a:lnTo>
                  <a:pt x="169456" y="15697"/>
                </a:lnTo>
                <a:lnTo>
                  <a:pt x="166687" y="14097"/>
                </a:lnTo>
                <a:lnTo>
                  <a:pt x="159969" y="11442"/>
                </a:lnTo>
                <a:lnTo>
                  <a:pt x="155968" y="106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6444710" y="1265673"/>
            <a:ext cx="222409" cy="37624"/>
          </a:xfrm>
          <a:custGeom>
            <a:avLst/>
            <a:gdLst/>
            <a:ahLst/>
            <a:cxnLst/>
            <a:rect l="l" t="t" r="r" b="b"/>
            <a:pathLst>
              <a:path w="296545" h="50164">
                <a:moveTo>
                  <a:pt x="36258" y="18402"/>
                </a:moveTo>
                <a:lnTo>
                  <a:pt x="29908" y="18402"/>
                </a:lnTo>
                <a:lnTo>
                  <a:pt x="19164" y="20485"/>
                </a:lnTo>
                <a:lnTo>
                  <a:pt x="9558" y="26460"/>
                </a:lnTo>
                <a:lnTo>
                  <a:pt x="2649" y="35911"/>
                </a:lnTo>
                <a:lnTo>
                  <a:pt x="29" y="48285"/>
                </a:lnTo>
                <a:lnTo>
                  <a:pt x="0" y="49377"/>
                </a:lnTo>
                <a:lnTo>
                  <a:pt x="762" y="50152"/>
                </a:lnTo>
                <a:lnTo>
                  <a:pt x="294563" y="50152"/>
                </a:lnTo>
                <a:lnTo>
                  <a:pt x="295135" y="49885"/>
                </a:lnTo>
                <a:lnTo>
                  <a:pt x="296433" y="48425"/>
                </a:lnTo>
                <a:lnTo>
                  <a:pt x="296468" y="46278"/>
                </a:lnTo>
                <a:lnTo>
                  <a:pt x="296189" y="43091"/>
                </a:lnTo>
                <a:lnTo>
                  <a:pt x="295459" y="38404"/>
                </a:lnTo>
                <a:lnTo>
                  <a:pt x="63766" y="38404"/>
                </a:lnTo>
                <a:lnTo>
                  <a:pt x="62712" y="38150"/>
                </a:lnTo>
                <a:lnTo>
                  <a:pt x="61645" y="37947"/>
                </a:lnTo>
                <a:lnTo>
                  <a:pt x="60591" y="37795"/>
                </a:lnTo>
                <a:lnTo>
                  <a:pt x="56832" y="37668"/>
                </a:lnTo>
                <a:lnTo>
                  <a:pt x="56043" y="35699"/>
                </a:lnTo>
                <a:lnTo>
                  <a:pt x="55537" y="34594"/>
                </a:lnTo>
                <a:lnTo>
                  <a:pt x="52763" y="29794"/>
                </a:lnTo>
                <a:lnTo>
                  <a:pt x="50342" y="26962"/>
                </a:lnTo>
                <a:lnTo>
                  <a:pt x="42316" y="20548"/>
                </a:lnTo>
                <a:lnTo>
                  <a:pt x="36258" y="18402"/>
                </a:lnTo>
                <a:close/>
              </a:path>
              <a:path w="296545" h="50164">
                <a:moveTo>
                  <a:pt x="107010" y="18338"/>
                </a:moveTo>
                <a:lnTo>
                  <a:pt x="90716" y="18338"/>
                </a:lnTo>
                <a:lnTo>
                  <a:pt x="82638" y="20853"/>
                </a:lnTo>
                <a:lnTo>
                  <a:pt x="63766" y="38404"/>
                </a:lnTo>
                <a:lnTo>
                  <a:pt x="295459" y="38404"/>
                </a:lnTo>
                <a:lnTo>
                  <a:pt x="294563" y="32656"/>
                </a:lnTo>
                <a:lnTo>
                  <a:pt x="293405" y="29794"/>
                </a:lnTo>
                <a:lnTo>
                  <a:pt x="211315" y="29794"/>
                </a:lnTo>
                <a:lnTo>
                  <a:pt x="205218" y="26187"/>
                </a:lnTo>
                <a:lnTo>
                  <a:pt x="204965" y="26085"/>
                </a:lnTo>
                <a:lnTo>
                  <a:pt x="163969" y="26085"/>
                </a:lnTo>
                <a:lnTo>
                  <a:pt x="163504" y="25742"/>
                </a:lnTo>
                <a:lnTo>
                  <a:pt x="122504" y="25742"/>
                </a:lnTo>
                <a:lnTo>
                  <a:pt x="121475" y="24930"/>
                </a:lnTo>
                <a:lnTo>
                  <a:pt x="114604" y="20548"/>
                </a:lnTo>
                <a:lnTo>
                  <a:pt x="107010" y="18338"/>
                </a:lnTo>
                <a:close/>
              </a:path>
              <a:path w="296545" h="50164">
                <a:moveTo>
                  <a:pt x="252488" y="0"/>
                </a:moveTo>
                <a:lnTo>
                  <a:pt x="239152" y="2171"/>
                </a:lnTo>
                <a:lnTo>
                  <a:pt x="227306" y="8272"/>
                </a:lnTo>
                <a:lnTo>
                  <a:pt x="217757" y="17686"/>
                </a:lnTo>
                <a:lnTo>
                  <a:pt x="211315" y="29794"/>
                </a:lnTo>
                <a:lnTo>
                  <a:pt x="293405" y="29794"/>
                </a:lnTo>
                <a:lnTo>
                  <a:pt x="265241" y="1958"/>
                </a:lnTo>
                <a:lnTo>
                  <a:pt x="252488" y="0"/>
                </a:lnTo>
                <a:close/>
              </a:path>
              <a:path w="296545" h="50164">
                <a:moveTo>
                  <a:pt x="184619" y="21386"/>
                </a:moveTo>
                <a:lnTo>
                  <a:pt x="177584" y="21386"/>
                </a:lnTo>
                <a:lnTo>
                  <a:pt x="170573" y="23012"/>
                </a:lnTo>
                <a:lnTo>
                  <a:pt x="164376" y="26085"/>
                </a:lnTo>
                <a:lnTo>
                  <a:pt x="204965" y="26085"/>
                </a:lnTo>
                <a:lnTo>
                  <a:pt x="198643" y="23552"/>
                </a:lnTo>
                <a:lnTo>
                  <a:pt x="191730" y="21936"/>
                </a:lnTo>
                <a:lnTo>
                  <a:pt x="184619" y="21386"/>
                </a:lnTo>
                <a:close/>
              </a:path>
              <a:path w="296545" h="50164">
                <a:moveTo>
                  <a:pt x="147370" y="19291"/>
                </a:moveTo>
                <a:lnTo>
                  <a:pt x="143154" y="19291"/>
                </a:lnTo>
                <a:lnTo>
                  <a:pt x="138049" y="19418"/>
                </a:lnTo>
                <a:lnTo>
                  <a:pt x="122504" y="25742"/>
                </a:lnTo>
                <a:lnTo>
                  <a:pt x="163504" y="25742"/>
                </a:lnTo>
                <a:lnTo>
                  <a:pt x="147370" y="19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8393763" y="1261872"/>
            <a:ext cx="220028" cy="36671"/>
          </a:xfrm>
          <a:custGeom>
            <a:avLst/>
            <a:gdLst/>
            <a:ahLst/>
            <a:cxnLst/>
            <a:rect l="l" t="t" r="r" b="b"/>
            <a:pathLst>
              <a:path w="293370" h="48894">
                <a:moveTo>
                  <a:pt x="35826" y="17729"/>
                </a:moveTo>
                <a:lnTo>
                  <a:pt x="29540" y="17729"/>
                </a:lnTo>
                <a:lnTo>
                  <a:pt x="18934" y="19734"/>
                </a:lnTo>
                <a:lnTo>
                  <a:pt x="9445" y="25485"/>
                </a:lnTo>
                <a:lnTo>
                  <a:pt x="2618" y="34584"/>
                </a:lnTo>
                <a:lnTo>
                  <a:pt x="27" y="46507"/>
                </a:lnTo>
                <a:lnTo>
                  <a:pt x="0" y="47548"/>
                </a:lnTo>
                <a:lnTo>
                  <a:pt x="749" y="48298"/>
                </a:lnTo>
                <a:lnTo>
                  <a:pt x="291033" y="48298"/>
                </a:lnTo>
                <a:lnTo>
                  <a:pt x="291604" y="48044"/>
                </a:lnTo>
                <a:lnTo>
                  <a:pt x="292874" y="46634"/>
                </a:lnTo>
                <a:lnTo>
                  <a:pt x="292912" y="44576"/>
                </a:lnTo>
                <a:lnTo>
                  <a:pt x="292633" y="41503"/>
                </a:lnTo>
                <a:lnTo>
                  <a:pt x="291914" y="36995"/>
                </a:lnTo>
                <a:lnTo>
                  <a:pt x="63004" y="36995"/>
                </a:lnTo>
                <a:lnTo>
                  <a:pt x="61963" y="36741"/>
                </a:lnTo>
                <a:lnTo>
                  <a:pt x="60909" y="36537"/>
                </a:lnTo>
                <a:lnTo>
                  <a:pt x="59867" y="36398"/>
                </a:lnTo>
                <a:lnTo>
                  <a:pt x="56146" y="36283"/>
                </a:lnTo>
                <a:lnTo>
                  <a:pt x="55562" y="34772"/>
                </a:lnTo>
                <a:lnTo>
                  <a:pt x="54863" y="33312"/>
                </a:lnTo>
                <a:lnTo>
                  <a:pt x="52138" y="28701"/>
                </a:lnTo>
                <a:lnTo>
                  <a:pt x="49745" y="25958"/>
                </a:lnTo>
                <a:lnTo>
                  <a:pt x="41795" y="19786"/>
                </a:lnTo>
                <a:lnTo>
                  <a:pt x="35826" y="17729"/>
                </a:lnTo>
                <a:close/>
              </a:path>
              <a:path w="293370" h="48894">
                <a:moveTo>
                  <a:pt x="105714" y="17652"/>
                </a:moveTo>
                <a:lnTo>
                  <a:pt x="89623" y="17652"/>
                </a:lnTo>
                <a:lnTo>
                  <a:pt x="81635" y="20091"/>
                </a:lnTo>
                <a:lnTo>
                  <a:pt x="63004" y="36995"/>
                </a:lnTo>
                <a:lnTo>
                  <a:pt x="291914" y="36995"/>
                </a:lnTo>
                <a:lnTo>
                  <a:pt x="291031" y="31450"/>
                </a:lnTo>
                <a:lnTo>
                  <a:pt x="289890" y="28701"/>
                </a:lnTo>
                <a:lnTo>
                  <a:pt x="208775" y="28701"/>
                </a:lnTo>
                <a:lnTo>
                  <a:pt x="202744" y="25223"/>
                </a:lnTo>
                <a:lnTo>
                  <a:pt x="202482" y="25120"/>
                </a:lnTo>
                <a:lnTo>
                  <a:pt x="162001" y="25120"/>
                </a:lnTo>
                <a:lnTo>
                  <a:pt x="161540" y="24790"/>
                </a:lnTo>
                <a:lnTo>
                  <a:pt x="121030" y="24790"/>
                </a:lnTo>
                <a:lnTo>
                  <a:pt x="120839" y="24663"/>
                </a:lnTo>
                <a:lnTo>
                  <a:pt x="120014" y="24015"/>
                </a:lnTo>
                <a:lnTo>
                  <a:pt x="113220" y="19786"/>
                </a:lnTo>
                <a:lnTo>
                  <a:pt x="105714" y="17652"/>
                </a:lnTo>
                <a:close/>
              </a:path>
              <a:path w="293370" h="48894">
                <a:moveTo>
                  <a:pt x="257962" y="0"/>
                </a:moveTo>
                <a:lnTo>
                  <a:pt x="249466" y="0"/>
                </a:lnTo>
                <a:lnTo>
                  <a:pt x="236293" y="2093"/>
                </a:lnTo>
                <a:lnTo>
                  <a:pt x="224586" y="7974"/>
                </a:lnTo>
                <a:lnTo>
                  <a:pt x="215147" y="17043"/>
                </a:lnTo>
                <a:lnTo>
                  <a:pt x="208775" y="28701"/>
                </a:lnTo>
                <a:lnTo>
                  <a:pt x="289890" y="28701"/>
                </a:lnTo>
                <a:lnTo>
                  <a:pt x="257962" y="0"/>
                </a:lnTo>
                <a:close/>
              </a:path>
              <a:path w="293370" h="48894">
                <a:moveTo>
                  <a:pt x="182410" y="20599"/>
                </a:moveTo>
                <a:lnTo>
                  <a:pt x="175463" y="20599"/>
                </a:lnTo>
                <a:lnTo>
                  <a:pt x="168528" y="22161"/>
                </a:lnTo>
                <a:lnTo>
                  <a:pt x="162394" y="25120"/>
                </a:lnTo>
                <a:lnTo>
                  <a:pt x="202482" y="25120"/>
                </a:lnTo>
                <a:lnTo>
                  <a:pt x="196249" y="22683"/>
                </a:lnTo>
                <a:lnTo>
                  <a:pt x="189426" y="21127"/>
                </a:lnTo>
                <a:lnTo>
                  <a:pt x="182410" y="20599"/>
                </a:lnTo>
                <a:close/>
              </a:path>
              <a:path w="293370" h="48894">
                <a:moveTo>
                  <a:pt x="145605" y="18580"/>
                </a:moveTo>
                <a:lnTo>
                  <a:pt x="121030" y="24790"/>
                </a:lnTo>
                <a:lnTo>
                  <a:pt x="161540" y="24790"/>
                </a:lnTo>
                <a:lnTo>
                  <a:pt x="159486" y="23317"/>
                </a:lnTo>
                <a:lnTo>
                  <a:pt x="157276" y="22110"/>
                </a:lnTo>
                <a:lnTo>
                  <a:pt x="155435" y="21285"/>
                </a:lnTo>
                <a:lnTo>
                  <a:pt x="153568" y="20650"/>
                </a:lnTo>
                <a:lnTo>
                  <a:pt x="149682" y="19278"/>
                </a:lnTo>
                <a:lnTo>
                  <a:pt x="145605" y="18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6910854" y="1647615"/>
            <a:ext cx="96203" cy="39052"/>
          </a:xfrm>
          <a:custGeom>
            <a:avLst/>
            <a:gdLst/>
            <a:ahLst/>
            <a:cxnLst/>
            <a:rect l="l" t="t" r="r" b="b"/>
            <a:pathLst>
              <a:path w="128270" h="52069">
                <a:moveTo>
                  <a:pt x="26543" y="20294"/>
                </a:moveTo>
                <a:lnTo>
                  <a:pt x="0" y="50076"/>
                </a:lnTo>
                <a:lnTo>
                  <a:pt x="0" y="50926"/>
                </a:lnTo>
                <a:lnTo>
                  <a:pt x="698" y="51638"/>
                </a:lnTo>
                <a:lnTo>
                  <a:pt x="125349" y="51638"/>
                </a:lnTo>
                <a:lnTo>
                  <a:pt x="126174" y="51155"/>
                </a:lnTo>
                <a:lnTo>
                  <a:pt x="128168" y="47294"/>
                </a:lnTo>
                <a:lnTo>
                  <a:pt x="124066" y="39065"/>
                </a:lnTo>
                <a:lnTo>
                  <a:pt x="120027" y="33350"/>
                </a:lnTo>
                <a:lnTo>
                  <a:pt x="114465" y="30467"/>
                </a:lnTo>
                <a:lnTo>
                  <a:pt x="108572" y="30467"/>
                </a:lnTo>
                <a:lnTo>
                  <a:pt x="108419" y="30098"/>
                </a:lnTo>
                <a:lnTo>
                  <a:pt x="104360" y="20446"/>
                </a:lnTo>
                <a:lnTo>
                  <a:pt x="32448" y="20446"/>
                </a:lnTo>
                <a:lnTo>
                  <a:pt x="26543" y="20294"/>
                </a:lnTo>
                <a:close/>
              </a:path>
              <a:path w="128270" h="52069">
                <a:moveTo>
                  <a:pt x="75133" y="0"/>
                </a:moveTo>
                <a:lnTo>
                  <a:pt x="62039" y="0"/>
                </a:lnTo>
                <a:lnTo>
                  <a:pt x="55778" y="1422"/>
                </a:lnTo>
                <a:lnTo>
                  <a:pt x="32448" y="20446"/>
                </a:lnTo>
                <a:lnTo>
                  <a:pt x="104360" y="20446"/>
                </a:lnTo>
                <a:lnTo>
                  <a:pt x="751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8501767" y="2086108"/>
            <a:ext cx="117634" cy="32861"/>
          </a:xfrm>
          <a:custGeom>
            <a:avLst/>
            <a:gdLst/>
            <a:ahLst/>
            <a:cxnLst/>
            <a:rect l="l" t="t" r="r" b="b"/>
            <a:pathLst>
              <a:path w="156845" h="43814">
                <a:moveTo>
                  <a:pt x="24637" y="20523"/>
                </a:moveTo>
                <a:lnTo>
                  <a:pt x="22415" y="20523"/>
                </a:lnTo>
                <a:lnTo>
                  <a:pt x="14166" y="22118"/>
                </a:lnTo>
                <a:lnTo>
                  <a:pt x="7238" y="26493"/>
                </a:lnTo>
                <a:lnTo>
                  <a:pt x="2302" y="33033"/>
                </a:lnTo>
                <a:lnTo>
                  <a:pt x="25" y="41122"/>
                </a:lnTo>
                <a:lnTo>
                  <a:pt x="0" y="41668"/>
                </a:lnTo>
                <a:lnTo>
                  <a:pt x="177" y="42214"/>
                </a:lnTo>
                <a:lnTo>
                  <a:pt x="901" y="43014"/>
                </a:lnTo>
                <a:lnTo>
                  <a:pt x="1422" y="43230"/>
                </a:lnTo>
                <a:lnTo>
                  <a:pt x="155549" y="43230"/>
                </a:lnTo>
                <a:lnTo>
                  <a:pt x="156413" y="42367"/>
                </a:lnTo>
                <a:lnTo>
                  <a:pt x="156378" y="41122"/>
                </a:lnTo>
                <a:lnTo>
                  <a:pt x="153474" y="27147"/>
                </a:lnTo>
                <a:lnTo>
                  <a:pt x="149881" y="21869"/>
                </a:lnTo>
                <a:lnTo>
                  <a:pt x="29933" y="21869"/>
                </a:lnTo>
                <a:lnTo>
                  <a:pt x="29032" y="21551"/>
                </a:lnTo>
                <a:lnTo>
                  <a:pt x="26860" y="20866"/>
                </a:lnTo>
                <a:lnTo>
                  <a:pt x="24637" y="20523"/>
                </a:lnTo>
                <a:close/>
              </a:path>
              <a:path w="156845" h="43814">
                <a:moveTo>
                  <a:pt x="76898" y="0"/>
                </a:moveTo>
                <a:lnTo>
                  <a:pt x="64274" y="0"/>
                </a:lnTo>
                <a:lnTo>
                  <a:pt x="56476" y="1777"/>
                </a:lnTo>
                <a:lnTo>
                  <a:pt x="29933" y="21869"/>
                </a:lnTo>
                <a:lnTo>
                  <a:pt x="149881" y="21869"/>
                </a:lnTo>
                <a:lnTo>
                  <a:pt x="145515" y="15455"/>
                </a:lnTo>
                <a:lnTo>
                  <a:pt x="136518" y="9334"/>
                </a:lnTo>
                <a:lnTo>
                  <a:pt x="101028" y="9334"/>
                </a:lnTo>
                <a:lnTo>
                  <a:pt x="96443" y="6146"/>
                </a:lnTo>
                <a:lnTo>
                  <a:pt x="92786" y="4229"/>
                </a:lnTo>
                <a:lnTo>
                  <a:pt x="89534" y="2920"/>
                </a:lnTo>
                <a:lnTo>
                  <a:pt x="81648" y="660"/>
                </a:lnTo>
                <a:lnTo>
                  <a:pt x="76898" y="0"/>
                </a:lnTo>
                <a:close/>
              </a:path>
              <a:path w="156845" h="43814">
                <a:moveTo>
                  <a:pt x="119672" y="4559"/>
                </a:moveTo>
                <a:lnTo>
                  <a:pt x="113322" y="4559"/>
                </a:lnTo>
                <a:lnTo>
                  <a:pt x="107022" y="6235"/>
                </a:lnTo>
                <a:lnTo>
                  <a:pt x="101726" y="9334"/>
                </a:lnTo>
                <a:lnTo>
                  <a:pt x="136518" y="9334"/>
                </a:lnTo>
                <a:lnTo>
                  <a:pt x="133819" y="7497"/>
                </a:lnTo>
                <a:lnTo>
                  <a:pt x="119672" y="4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6317113" y="2486740"/>
            <a:ext cx="103823" cy="29051"/>
          </a:xfrm>
          <a:custGeom>
            <a:avLst/>
            <a:gdLst/>
            <a:ahLst/>
            <a:cxnLst/>
            <a:rect l="l" t="t" r="r" b="b"/>
            <a:pathLst>
              <a:path w="138429" h="38735">
                <a:moveTo>
                  <a:pt x="38023" y="4013"/>
                </a:moveTo>
                <a:lnTo>
                  <a:pt x="32410" y="4013"/>
                </a:lnTo>
                <a:lnTo>
                  <a:pt x="19936" y="6607"/>
                </a:lnTo>
                <a:lnTo>
                  <a:pt x="9618" y="13631"/>
                </a:lnTo>
                <a:lnTo>
                  <a:pt x="2594" y="23949"/>
                </a:lnTo>
                <a:lnTo>
                  <a:pt x="29" y="36283"/>
                </a:lnTo>
                <a:lnTo>
                  <a:pt x="0" y="37376"/>
                </a:lnTo>
                <a:lnTo>
                  <a:pt x="774" y="38138"/>
                </a:lnTo>
                <a:lnTo>
                  <a:pt x="136728" y="38138"/>
                </a:lnTo>
                <a:lnTo>
                  <a:pt x="137198" y="37947"/>
                </a:lnTo>
                <a:lnTo>
                  <a:pt x="137845" y="37236"/>
                </a:lnTo>
                <a:lnTo>
                  <a:pt x="137998" y="36766"/>
                </a:lnTo>
                <a:lnTo>
                  <a:pt x="137972" y="36283"/>
                </a:lnTo>
                <a:lnTo>
                  <a:pt x="111594" y="19291"/>
                </a:lnTo>
                <a:lnTo>
                  <a:pt x="111340" y="18961"/>
                </a:lnTo>
                <a:lnTo>
                  <a:pt x="109956" y="17017"/>
                </a:lnTo>
                <a:lnTo>
                  <a:pt x="108394" y="15176"/>
                </a:lnTo>
                <a:lnTo>
                  <a:pt x="103073" y="9804"/>
                </a:lnTo>
                <a:lnTo>
                  <a:pt x="100893" y="8229"/>
                </a:lnTo>
                <a:lnTo>
                  <a:pt x="48247" y="8229"/>
                </a:lnTo>
                <a:lnTo>
                  <a:pt x="43573" y="5499"/>
                </a:lnTo>
                <a:lnTo>
                  <a:pt x="38023" y="4013"/>
                </a:lnTo>
                <a:close/>
              </a:path>
              <a:path w="138429" h="38735">
                <a:moveTo>
                  <a:pt x="118224" y="18110"/>
                </a:moveTo>
                <a:lnTo>
                  <a:pt x="116255" y="18110"/>
                </a:lnTo>
                <a:lnTo>
                  <a:pt x="114300" y="18414"/>
                </a:lnTo>
                <a:lnTo>
                  <a:pt x="111594" y="19291"/>
                </a:lnTo>
                <a:lnTo>
                  <a:pt x="124341" y="19291"/>
                </a:lnTo>
                <a:lnTo>
                  <a:pt x="118224" y="18110"/>
                </a:lnTo>
                <a:close/>
              </a:path>
              <a:path w="138429" h="38735">
                <a:moveTo>
                  <a:pt x="81292" y="0"/>
                </a:moveTo>
                <a:lnTo>
                  <a:pt x="70154" y="0"/>
                </a:lnTo>
                <a:lnTo>
                  <a:pt x="65963" y="584"/>
                </a:lnTo>
                <a:lnTo>
                  <a:pt x="59004" y="2578"/>
                </a:lnTo>
                <a:lnTo>
                  <a:pt x="56146" y="3733"/>
                </a:lnTo>
                <a:lnTo>
                  <a:pt x="52908" y="5435"/>
                </a:lnTo>
                <a:lnTo>
                  <a:pt x="48856" y="8229"/>
                </a:lnTo>
                <a:lnTo>
                  <a:pt x="100893" y="8229"/>
                </a:lnTo>
                <a:lnTo>
                  <a:pt x="98907" y="6794"/>
                </a:lnTo>
                <a:lnTo>
                  <a:pt x="88176" y="1574"/>
                </a:lnTo>
                <a:lnTo>
                  <a:pt x="8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7140064" y="1320431"/>
            <a:ext cx="225266" cy="35243"/>
          </a:xfrm>
          <a:custGeom>
            <a:avLst/>
            <a:gdLst/>
            <a:ahLst/>
            <a:cxnLst/>
            <a:rect l="l" t="t" r="r" b="b"/>
            <a:pathLst>
              <a:path w="300354" h="46989">
                <a:moveTo>
                  <a:pt x="36410" y="5791"/>
                </a:moveTo>
                <a:lnTo>
                  <a:pt x="27965" y="5791"/>
                </a:lnTo>
                <a:lnTo>
                  <a:pt x="25273" y="6159"/>
                </a:lnTo>
                <a:lnTo>
                  <a:pt x="14897" y="9080"/>
                </a:lnTo>
                <a:lnTo>
                  <a:pt x="8240" y="14544"/>
                </a:lnTo>
                <a:lnTo>
                  <a:pt x="635" y="29235"/>
                </a:lnTo>
                <a:lnTo>
                  <a:pt x="0" y="37833"/>
                </a:lnTo>
                <a:lnTo>
                  <a:pt x="2984" y="46253"/>
                </a:lnTo>
                <a:lnTo>
                  <a:pt x="3733" y="46786"/>
                </a:lnTo>
                <a:lnTo>
                  <a:pt x="299402" y="46786"/>
                </a:lnTo>
                <a:lnTo>
                  <a:pt x="300291" y="45897"/>
                </a:lnTo>
                <a:lnTo>
                  <a:pt x="300291" y="37414"/>
                </a:lnTo>
                <a:lnTo>
                  <a:pt x="296087" y="30327"/>
                </a:lnTo>
                <a:lnTo>
                  <a:pt x="292554" y="28409"/>
                </a:lnTo>
                <a:lnTo>
                  <a:pt x="232016" y="28409"/>
                </a:lnTo>
                <a:lnTo>
                  <a:pt x="231250" y="27724"/>
                </a:lnTo>
                <a:lnTo>
                  <a:pt x="230544" y="27152"/>
                </a:lnTo>
                <a:lnTo>
                  <a:pt x="228003" y="25298"/>
                </a:lnTo>
                <a:lnTo>
                  <a:pt x="226429" y="24472"/>
                </a:lnTo>
                <a:lnTo>
                  <a:pt x="204812" y="24472"/>
                </a:lnTo>
                <a:lnTo>
                  <a:pt x="204444" y="24193"/>
                </a:lnTo>
                <a:lnTo>
                  <a:pt x="203288" y="22758"/>
                </a:lnTo>
                <a:lnTo>
                  <a:pt x="57619" y="22758"/>
                </a:lnTo>
                <a:lnTo>
                  <a:pt x="56898" y="21259"/>
                </a:lnTo>
                <a:lnTo>
                  <a:pt x="56248" y="20116"/>
                </a:lnTo>
                <a:lnTo>
                  <a:pt x="53136" y="15519"/>
                </a:lnTo>
                <a:lnTo>
                  <a:pt x="50126" y="12585"/>
                </a:lnTo>
                <a:lnTo>
                  <a:pt x="41948" y="7378"/>
                </a:lnTo>
                <a:lnTo>
                  <a:pt x="36410" y="5791"/>
                </a:lnTo>
                <a:close/>
              </a:path>
              <a:path w="300354" h="46989">
                <a:moveTo>
                  <a:pt x="257251" y="22009"/>
                </a:moveTo>
                <a:lnTo>
                  <a:pt x="248373" y="22009"/>
                </a:lnTo>
                <a:lnTo>
                  <a:pt x="246024" y="22275"/>
                </a:lnTo>
                <a:lnTo>
                  <a:pt x="239661" y="23774"/>
                </a:lnTo>
                <a:lnTo>
                  <a:pt x="235724" y="25615"/>
                </a:lnTo>
                <a:lnTo>
                  <a:pt x="232016" y="28409"/>
                </a:lnTo>
                <a:lnTo>
                  <a:pt x="292554" y="28409"/>
                </a:lnTo>
                <a:lnTo>
                  <a:pt x="291525" y="27851"/>
                </a:lnTo>
                <a:lnTo>
                  <a:pt x="268909" y="27851"/>
                </a:lnTo>
                <a:lnTo>
                  <a:pt x="263702" y="24079"/>
                </a:lnTo>
                <a:lnTo>
                  <a:pt x="257251" y="22009"/>
                </a:lnTo>
                <a:close/>
              </a:path>
              <a:path w="300354" h="46989">
                <a:moveTo>
                  <a:pt x="283210" y="24320"/>
                </a:moveTo>
                <a:lnTo>
                  <a:pt x="269818" y="27216"/>
                </a:lnTo>
                <a:lnTo>
                  <a:pt x="268960" y="27724"/>
                </a:lnTo>
                <a:lnTo>
                  <a:pt x="291525" y="27851"/>
                </a:lnTo>
                <a:lnTo>
                  <a:pt x="286588" y="25171"/>
                </a:lnTo>
                <a:lnTo>
                  <a:pt x="283210" y="24320"/>
                </a:lnTo>
                <a:close/>
              </a:path>
              <a:path w="300354" h="46989">
                <a:moveTo>
                  <a:pt x="218338" y="21996"/>
                </a:moveTo>
                <a:lnTo>
                  <a:pt x="204812" y="24472"/>
                </a:lnTo>
                <a:lnTo>
                  <a:pt x="226429" y="24472"/>
                </a:lnTo>
                <a:lnTo>
                  <a:pt x="225875" y="24193"/>
                </a:lnTo>
                <a:lnTo>
                  <a:pt x="221107" y="22479"/>
                </a:lnTo>
                <a:lnTo>
                  <a:pt x="218338" y="21996"/>
                </a:lnTo>
                <a:close/>
              </a:path>
              <a:path w="300354" h="46989">
                <a:moveTo>
                  <a:pt x="66154" y="21996"/>
                </a:moveTo>
                <a:lnTo>
                  <a:pt x="62699" y="22034"/>
                </a:lnTo>
                <a:lnTo>
                  <a:pt x="60464" y="22199"/>
                </a:lnTo>
                <a:lnTo>
                  <a:pt x="59042" y="22428"/>
                </a:lnTo>
                <a:lnTo>
                  <a:pt x="57619" y="22758"/>
                </a:lnTo>
                <a:lnTo>
                  <a:pt x="203288" y="22758"/>
                </a:lnTo>
                <a:lnTo>
                  <a:pt x="70586" y="22682"/>
                </a:lnTo>
                <a:lnTo>
                  <a:pt x="69773" y="22479"/>
                </a:lnTo>
                <a:lnTo>
                  <a:pt x="67983" y="22148"/>
                </a:lnTo>
                <a:lnTo>
                  <a:pt x="66154" y="21996"/>
                </a:lnTo>
                <a:close/>
              </a:path>
              <a:path w="300354" h="46989">
                <a:moveTo>
                  <a:pt x="103581" y="0"/>
                </a:moveTo>
                <a:lnTo>
                  <a:pt x="101879" y="0"/>
                </a:lnTo>
                <a:lnTo>
                  <a:pt x="100164" y="127"/>
                </a:lnTo>
                <a:lnTo>
                  <a:pt x="70586" y="22682"/>
                </a:lnTo>
                <a:lnTo>
                  <a:pt x="203225" y="22682"/>
                </a:lnTo>
                <a:lnTo>
                  <a:pt x="202639" y="21996"/>
                </a:lnTo>
                <a:lnTo>
                  <a:pt x="200213" y="19634"/>
                </a:lnTo>
                <a:lnTo>
                  <a:pt x="135509" y="19634"/>
                </a:lnTo>
                <a:lnTo>
                  <a:pt x="129895" y="11567"/>
                </a:lnTo>
                <a:lnTo>
                  <a:pt x="122354" y="5373"/>
                </a:lnTo>
                <a:lnTo>
                  <a:pt x="113409" y="1401"/>
                </a:lnTo>
                <a:lnTo>
                  <a:pt x="103581" y="0"/>
                </a:lnTo>
                <a:close/>
              </a:path>
              <a:path w="300354" h="46989">
                <a:moveTo>
                  <a:pt x="172440" y="7670"/>
                </a:moveTo>
                <a:lnTo>
                  <a:pt x="167982" y="7670"/>
                </a:lnTo>
                <a:lnTo>
                  <a:pt x="159160" y="8466"/>
                </a:lnTo>
                <a:lnTo>
                  <a:pt x="150645" y="10790"/>
                </a:lnTo>
                <a:lnTo>
                  <a:pt x="142681" y="14544"/>
                </a:lnTo>
                <a:lnTo>
                  <a:pt x="135509" y="19634"/>
                </a:lnTo>
                <a:lnTo>
                  <a:pt x="200213" y="19634"/>
                </a:lnTo>
                <a:lnTo>
                  <a:pt x="196392" y="15913"/>
                </a:lnTo>
                <a:lnTo>
                  <a:pt x="189039" y="11671"/>
                </a:lnTo>
                <a:lnTo>
                  <a:pt x="176847" y="8280"/>
                </a:lnTo>
                <a:lnTo>
                  <a:pt x="172440" y="7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8306809" y="1582960"/>
            <a:ext cx="142399" cy="33814"/>
          </a:xfrm>
          <a:custGeom>
            <a:avLst/>
            <a:gdLst/>
            <a:ahLst/>
            <a:cxnLst/>
            <a:rect l="l" t="t" r="r" b="b"/>
            <a:pathLst>
              <a:path w="189865" h="45085">
                <a:moveTo>
                  <a:pt x="29883" y="13665"/>
                </a:moveTo>
                <a:lnTo>
                  <a:pt x="19520" y="13665"/>
                </a:lnTo>
                <a:lnTo>
                  <a:pt x="15024" y="14960"/>
                </a:lnTo>
                <a:lnTo>
                  <a:pt x="11188" y="17398"/>
                </a:lnTo>
                <a:lnTo>
                  <a:pt x="5498" y="22478"/>
                </a:lnTo>
                <a:lnTo>
                  <a:pt x="1690" y="28984"/>
                </a:lnTo>
                <a:lnTo>
                  <a:pt x="0" y="36333"/>
                </a:lnTo>
                <a:lnTo>
                  <a:pt x="660" y="43941"/>
                </a:lnTo>
                <a:lnTo>
                  <a:pt x="825" y="44551"/>
                </a:lnTo>
                <a:lnTo>
                  <a:pt x="1359" y="44970"/>
                </a:lnTo>
                <a:lnTo>
                  <a:pt x="189077" y="44970"/>
                </a:lnTo>
                <a:lnTo>
                  <a:pt x="189700" y="44361"/>
                </a:lnTo>
                <a:lnTo>
                  <a:pt x="189700" y="43599"/>
                </a:lnTo>
                <a:lnTo>
                  <a:pt x="188008" y="35854"/>
                </a:lnTo>
                <a:lnTo>
                  <a:pt x="183599" y="30010"/>
                </a:lnTo>
                <a:lnTo>
                  <a:pt x="182523" y="29362"/>
                </a:lnTo>
                <a:lnTo>
                  <a:pt x="158864" y="29362"/>
                </a:lnTo>
                <a:lnTo>
                  <a:pt x="154180" y="24475"/>
                </a:lnTo>
                <a:lnTo>
                  <a:pt x="150128" y="21843"/>
                </a:lnTo>
                <a:lnTo>
                  <a:pt x="120459" y="21843"/>
                </a:lnTo>
                <a:lnTo>
                  <a:pt x="119100" y="19837"/>
                </a:lnTo>
                <a:lnTo>
                  <a:pt x="118559" y="19151"/>
                </a:lnTo>
                <a:lnTo>
                  <a:pt x="39674" y="19151"/>
                </a:lnTo>
                <a:lnTo>
                  <a:pt x="35331" y="15595"/>
                </a:lnTo>
                <a:lnTo>
                  <a:pt x="29883" y="13665"/>
                </a:lnTo>
                <a:close/>
              </a:path>
              <a:path w="189865" h="45085">
                <a:moveTo>
                  <a:pt x="170611" y="25031"/>
                </a:moveTo>
                <a:lnTo>
                  <a:pt x="166281" y="25031"/>
                </a:lnTo>
                <a:lnTo>
                  <a:pt x="162153" y="26542"/>
                </a:lnTo>
                <a:lnTo>
                  <a:pt x="158864" y="29362"/>
                </a:lnTo>
                <a:lnTo>
                  <a:pt x="182523" y="29362"/>
                </a:lnTo>
                <a:lnTo>
                  <a:pt x="177468" y="26318"/>
                </a:lnTo>
                <a:lnTo>
                  <a:pt x="170611" y="25031"/>
                </a:lnTo>
                <a:close/>
              </a:path>
              <a:path w="189865" h="45085">
                <a:moveTo>
                  <a:pt x="135369" y="17665"/>
                </a:moveTo>
                <a:lnTo>
                  <a:pt x="132791" y="17665"/>
                </a:lnTo>
                <a:lnTo>
                  <a:pt x="130200" y="18008"/>
                </a:lnTo>
                <a:lnTo>
                  <a:pt x="125171" y="19418"/>
                </a:lnTo>
                <a:lnTo>
                  <a:pt x="122732" y="20459"/>
                </a:lnTo>
                <a:lnTo>
                  <a:pt x="120459" y="21843"/>
                </a:lnTo>
                <a:lnTo>
                  <a:pt x="150128" y="21843"/>
                </a:lnTo>
                <a:lnTo>
                  <a:pt x="148512" y="20794"/>
                </a:lnTo>
                <a:lnTo>
                  <a:pt x="142146" y="18473"/>
                </a:lnTo>
                <a:lnTo>
                  <a:pt x="135369" y="17665"/>
                </a:lnTo>
                <a:close/>
              </a:path>
              <a:path w="189865" h="45085">
                <a:moveTo>
                  <a:pt x="87350" y="0"/>
                </a:moveTo>
                <a:lnTo>
                  <a:pt x="79400" y="0"/>
                </a:lnTo>
                <a:lnTo>
                  <a:pt x="67957" y="1302"/>
                </a:lnTo>
                <a:lnTo>
                  <a:pt x="57242" y="5070"/>
                </a:lnTo>
                <a:lnTo>
                  <a:pt x="47675" y="11090"/>
                </a:lnTo>
                <a:lnTo>
                  <a:pt x="39674" y="19151"/>
                </a:lnTo>
                <a:lnTo>
                  <a:pt x="118559" y="19151"/>
                </a:lnTo>
                <a:lnTo>
                  <a:pt x="87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6281995" y="1991630"/>
            <a:ext cx="173831" cy="41433"/>
          </a:xfrm>
          <a:custGeom>
            <a:avLst/>
            <a:gdLst/>
            <a:ahLst/>
            <a:cxnLst/>
            <a:rect l="l" t="t" r="r" b="b"/>
            <a:pathLst>
              <a:path w="231775" h="55244">
                <a:moveTo>
                  <a:pt x="36486" y="16687"/>
                </a:moveTo>
                <a:lnTo>
                  <a:pt x="23837" y="16687"/>
                </a:lnTo>
                <a:lnTo>
                  <a:pt x="18350" y="18262"/>
                </a:lnTo>
                <a:lnTo>
                  <a:pt x="13651" y="21259"/>
                </a:lnTo>
                <a:lnTo>
                  <a:pt x="6705" y="27463"/>
                </a:lnTo>
                <a:lnTo>
                  <a:pt x="2059" y="35407"/>
                </a:lnTo>
                <a:lnTo>
                  <a:pt x="0" y="44380"/>
                </a:lnTo>
                <a:lnTo>
                  <a:pt x="812" y="53670"/>
                </a:lnTo>
                <a:lnTo>
                  <a:pt x="989" y="54406"/>
                </a:lnTo>
                <a:lnTo>
                  <a:pt x="1662" y="54940"/>
                </a:lnTo>
                <a:lnTo>
                  <a:pt x="230936" y="54940"/>
                </a:lnTo>
                <a:lnTo>
                  <a:pt x="231685" y="54190"/>
                </a:lnTo>
                <a:lnTo>
                  <a:pt x="231685" y="53263"/>
                </a:lnTo>
                <a:lnTo>
                  <a:pt x="229621" y="43800"/>
                </a:lnTo>
                <a:lnTo>
                  <a:pt x="224239" y="36652"/>
                </a:lnTo>
                <a:lnTo>
                  <a:pt x="222957" y="35877"/>
                </a:lnTo>
                <a:lnTo>
                  <a:pt x="194029" y="35877"/>
                </a:lnTo>
                <a:lnTo>
                  <a:pt x="188311" y="29903"/>
                </a:lnTo>
                <a:lnTo>
                  <a:pt x="183377" y="26695"/>
                </a:lnTo>
                <a:lnTo>
                  <a:pt x="147128" y="26695"/>
                </a:lnTo>
                <a:lnTo>
                  <a:pt x="145465" y="24231"/>
                </a:lnTo>
                <a:lnTo>
                  <a:pt x="144802" y="23393"/>
                </a:lnTo>
                <a:lnTo>
                  <a:pt x="48437" y="23393"/>
                </a:lnTo>
                <a:lnTo>
                  <a:pt x="43153" y="19062"/>
                </a:lnTo>
                <a:lnTo>
                  <a:pt x="36486" y="16687"/>
                </a:lnTo>
                <a:close/>
              </a:path>
              <a:path w="231775" h="55244">
                <a:moveTo>
                  <a:pt x="208393" y="30556"/>
                </a:moveTo>
                <a:lnTo>
                  <a:pt x="203084" y="30556"/>
                </a:lnTo>
                <a:lnTo>
                  <a:pt x="198043" y="32435"/>
                </a:lnTo>
                <a:lnTo>
                  <a:pt x="194029" y="35877"/>
                </a:lnTo>
                <a:lnTo>
                  <a:pt x="222957" y="35877"/>
                </a:lnTo>
                <a:lnTo>
                  <a:pt x="216758" y="32132"/>
                </a:lnTo>
                <a:lnTo>
                  <a:pt x="208393" y="30556"/>
                </a:lnTo>
                <a:close/>
              </a:path>
              <a:path w="231775" h="55244">
                <a:moveTo>
                  <a:pt x="165340" y="21577"/>
                </a:moveTo>
                <a:lnTo>
                  <a:pt x="162178" y="21577"/>
                </a:lnTo>
                <a:lnTo>
                  <a:pt x="159028" y="21996"/>
                </a:lnTo>
                <a:lnTo>
                  <a:pt x="152881" y="23723"/>
                </a:lnTo>
                <a:lnTo>
                  <a:pt x="149910" y="25006"/>
                </a:lnTo>
                <a:lnTo>
                  <a:pt x="147128" y="26695"/>
                </a:lnTo>
                <a:lnTo>
                  <a:pt x="183377" y="26695"/>
                </a:lnTo>
                <a:lnTo>
                  <a:pt x="181390" y="25403"/>
                </a:lnTo>
                <a:lnTo>
                  <a:pt x="173616" y="22565"/>
                </a:lnTo>
                <a:lnTo>
                  <a:pt x="165340" y="21577"/>
                </a:lnTo>
                <a:close/>
              </a:path>
              <a:path w="231775" h="55244">
                <a:moveTo>
                  <a:pt x="96963" y="0"/>
                </a:moveTo>
                <a:lnTo>
                  <a:pt x="82994" y="1590"/>
                </a:lnTo>
                <a:lnTo>
                  <a:pt x="69909" y="6191"/>
                </a:lnTo>
                <a:lnTo>
                  <a:pt x="58219" y="13544"/>
                </a:lnTo>
                <a:lnTo>
                  <a:pt x="48437" y="23393"/>
                </a:lnTo>
                <a:lnTo>
                  <a:pt x="144802" y="23393"/>
                </a:lnTo>
                <a:lnTo>
                  <a:pt x="111338" y="1728"/>
                </a:lnTo>
                <a:lnTo>
                  <a:pt x="96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7887595" y="1804745"/>
            <a:ext cx="24765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71" y="0"/>
                </a:lnTo>
              </a:path>
            </a:pathLst>
          </a:custGeom>
          <a:ln w="45377">
            <a:solidFill>
              <a:srgbClr val="EB562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8135074" y="1804745"/>
            <a:ext cx="175736" cy="0"/>
          </a:xfrm>
          <a:custGeom>
            <a:avLst/>
            <a:gdLst/>
            <a:ahLst/>
            <a:cxnLst/>
            <a:rect l="l" t="t" r="r" b="b"/>
            <a:pathLst>
              <a:path w="234315">
                <a:moveTo>
                  <a:pt x="0" y="0"/>
                </a:moveTo>
                <a:lnTo>
                  <a:pt x="233997" y="0"/>
                </a:lnTo>
              </a:path>
            </a:pathLst>
          </a:custGeom>
          <a:ln w="45377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7712098" y="1804745"/>
            <a:ext cx="175736" cy="0"/>
          </a:xfrm>
          <a:custGeom>
            <a:avLst/>
            <a:gdLst/>
            <a:ahLst/>
            <a:cxnLst/>
            <a:rect l="l" t="t" r="r" b="b"/>
            <a:pathLst>
              <a:path w="234315">
                <a:moveTo>
                  <a:pt x="0" y="0"/>
                </a:moveTo>
                <a:lnTo>
                  <a:pt x="233997" y="0"/>
                </a:lnTo>
              </a:path>
            </a:pathLst>
          </a:custGeom>
          <a:ln w="45377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8273882" y="1760606"/>
            <a:ext cx="27146" cy="27146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18078" y="0"/>
                </a:moveTo>
                <a:lnTo>
                  <a:pt x="5649" y="4786"/>
                </a:lnTo>
                <a:lnTo>
                  <a:pt x="0" y="19145"/>
                </a:lnTo>
                <a:lnTo>
                  <a:pt x="0" y="36163"/>
                </a:lnTo>
                <a:lnTo>
                  <a:pt x="36156" y="36163"/>
                </a:lnTo>
                <a:lnTo>
                  <a:pt x="36156" y="19145"/>
                </a:lnTo>
                <a:lnTo>
                  <a:pt x="30507" y="4786"/>
                </a:lnTo>
                <a:lnTo>
                  <a:pt x="18078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/>
          <p:nvPr/>
        </p:nvSpPr>
        <p:spPr>
          <a:xfrm>
            <a:off x="7721670" y="1760606"/>
            <a:ext cx="27146" cy="27146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18078" y="0"/>
                </a:moveTo>
                <a:lnTo>
                  <a:pt x="5649" y="4786"/>
                </a:lnTo>
                <a:lnTo>
                  <a:pt x="0" y="19145"/>
                </a:lnTo>
                <a:lnTo>
                  <a:pt x="0" y="36163"/>
                </a:lnTo>
                <a:lnTo>
                  <a:pt x="36156" y="36163"/>
                </a:lnTo>
                <a:lnTo>
                  <a:pt x="36156" y="19145"/>
                </a:lnTo>
                <a:lnTo>
                  <a:pt x="30507" y="4786"/>
                </a:lnTo>
                <a:lnTo>
                  <a:pt x="18078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7676474" y="1414929"/>
            <a:ext cx="59055" cy="31433"/>
          </a:xfrm>
          <a:custGeom>
            <a:avLst/>
            <a:gdLst/>
            <a:ahLst/>
            <a:cxnLst/>
            <a:rect l="l" t="t" r="r" b="b"/>
            <a:pathLst>
              <a:path w="78740" h="41910">
                <a:moveTo>
                  <a:pt x="78346" y="0"/>
                </a:moveTo>
                <a:lnTo>
                  <a:pt x="0" y="0"/>
                </a:lnTo>
                <a:lnTo>
                  <a:pt x="0" y="41490"/>
                </a:lnTo>
                <a:lnTo>
                  <a:pt x="78346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6444596" y="1696069"/>
            <a:ext cx="13811" cy="16193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236" y="0"/>
                </a:moveTo>
                <a:lnTo>
                  <a:pt x="0" y="0"/>
                </a:lnTo>
                <a:lnTo>
                  <a:pt x="5956" y="21564"/>
                </a:lnTo>
                <a:lnTo>
                  <a:pt x="18186" y="14287"/>
                </a:lnTo>
                <a:lnTo>
                  <a:pt x="14236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6428508" y="1697374"/>
            <a:ext cx="10953" cy="22384"/>
          </a:xfrm>
          <a:custGeom>
            <a:avLst/>
            <a:gdLst/>
            <a:ahLst/>
            <a:cxnLst/>
            <a:rect l="l" t="t" r="r" b="b"/>
            <a:pathLst>
              <a:path w="14604" h="29844">
                <a:moveTo>
                  <a:pt x="8051" y="0"/>
                </a:moveTo>
                <a:lnTo>
                  <a:pt x="0" y="0"/>
                </a:lnTo>
                <a:lnTo>
                  <a:pt x="8051" y="29248"/>
                </a:lnTo>
                <a:lnTo>
                  <a:pt x="14566" y="25361"/>
                </a:lnTo>
                <a:lnTo>
                  <a:pt x="8051" y="0"/>
                </a:lnTo>
                <a:close/>
              </a:path>
            </a:pathLst>
          </a:custGeom>
          <a:solidFill>
            <a:srgbClr val="EB562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6031610" y="3201029"/>
            <a:ext cx="2804922" cy="13663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1881774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9371" y="866775"/>
            <a:ext cx="450913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109" dirty="0">
                <a:solidFill>
                  <a:srgbClr val="5B5B5C"/>
                </a:solidFill>
                <a:latin typeface="Lucida Sans Unicode"/>
                <a:cs typeface="Lucida Sans Unicode"/>
              </a:rPr>
              <a:t>API</a:t>
            </a:r>
            <a:r>
              <a:rPr sz="2100" spc="-270" dirty="0">
                <a:solidFill>
                  <a:srgbClr val="5B5B5C"/>
                </a:solidFill>
                <a:latin typeface="Lucida Sans Unicode"/>
                <a:cs typeface="Lucida Sans Unicode"/>
              </a:rPr>
              <a:t> </a:t>
            </a:r>
            <a:r>
              <a:rPr sz="2100" spc="-8" dirty="0">
                <a:solidFill>
                  <a:srgbClr val="5B5B5C"/>
                </a:solidFill>
                <a:latin typeface="Lucida Sans Unicode"/>
                <a:cs typeface="Lucida Sans Unicode"/>
              </a:rPr>
              <a:t>management:</a:t>
            </a:r>
            <a:endParaRPr sz="2100" dirty="0">
              <a:latin typeface="Lucida Sans Unicode"/>
              <a:cs typeface="Lucida Sans Unicode"/>
            </a:endParaRPr>
          </a:p>
          <a:p>
            <a:pPr marL="9525">
              <a:spcBef>
                <a:spcPts val="480"/>
              </a:spcBef>
            </a:pPr>
            <a:r>
              <a:rPr b="1" spc="-45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b="1" spc="-127" dirty="0">
                <a:solidFill>
                  <a:schemeClr val="accent1"/>
                </a:solidFill>
                <a:latin typeface="Arial"/>
                <a:cs typeface="Arial"/>
              </a:rPr>
              <a:t>GATEWAY </a:t>
            </a:r>
            <a:r>
              <a:rPr b="1" spc="-64" dirty="0">
                <a:solidFill>
                  <a:schemeClr val="accent1"/>
                </a:solidFill>
                <a:latin typeface="Arial"/>
                <a:cs typeface="Arial"/>
              </a:rPr>
              <a:t>TO </a:t>
            </a:r>
            <a:r>
              <a:rPr b="1" spc="-45"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b="1" spc="-79" dirty="0">
                <a:solidFill>
                  <a:schemeClr val="accent1"/>
                </a:solidFill>
                <a:latin typeface="Arial"/>
                <a:cs typeface="Arial"/>
              </a:rPr>
              <a:t>DIGITAL</a:t>
            </a:r>
            <a:r>
              <a:rPr b="1" spc="-105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b="1" spc="-68" dirty="0">
                <a:solidFill>
                  <a:schemeClr val="accent1"/>
                </a:solidFill>
                <a:latin typeface="Arial"/>
                <a:cs typeface="Arial"/>
              </a:rPr>
              <a:t>ECONOMY</a:t>
            </a:r>
            <a:endParaRPr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372" y="2547072"/>
            <a:ext cx="5203031" cy="66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digital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business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one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that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delivers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connected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digital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experience 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its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customers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through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apps,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6" dirty="0">
                <a:solidFill>
                  <a:srgbClr val="5A5A5B"/>
                </a:solidFill>
                <a:latin typeface="Tahoma"/>
                <a:cs typeface="Tahoma"/>
              </a:rPr>
              <a:t>data,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devices.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Behind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every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app 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through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any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channel,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9" dirty="0">
                <a:solidFill>
                  <a:srgbClr val="5A5A5B"/>
                </a:solidFill>
                <a:latin typeface="Tahoma"/>
                <a:cs typeface="Tahoma"/>
              </a:rPr>
              <a:t>on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any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device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is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an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-19" dirty="0">
                <a:solidFill>
                  <a:srgbClr val="5A5A5B"/>
                </a:solidFill>
                <a:latin typeface="Tahoma"/>
                <a:cs typeface="Tahoma"/>
              </a:rPr>
              <a:t>API.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371" y="3375748"/>
            <a:ext cx="5478780" cy="4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12700"/>
              </a:lnSpc>
            </a:pP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A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sophisticated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8" dirty="0">
                <a:solidFill>
                  <a:srgbClr val="5A5A5B"/>
                </a:solidFill>
                <a:latin typeface="Tahoma"/>
                <a:cs typeface="Tahoma"/>
              </a:rPr>
              <a:t>API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64" dirty="0">
                <a:solidFill>
                  <a:srgbClr val="5A5A5B"/>
                </a:solidFill>
                <a:latin typeface="Tahoma"/>
                <a:cs typeface="Tahoma"/>
              </a:rPr>
              <a:t>management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solution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enables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businesses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to</a:t>
            </a:r>
            <a:r>
              <a:rPr sz="1275" spc="-60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create, 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manage,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analyze,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4" dirty="0">
                <a:solidFill>
                  <a:srgbClr val="5A5A5B"/>
                </a:solidFill>
                <a:latin typeface="Tahoma"/>
                <a:cs typeface="Tahoma"/>
              </a:rPr>
              <a:t>secure,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6" dirty="0">
                <a:solidFill>
                  <a:srgbClr val="5A5A5B"/>
                </a:solidFill>
                <a:latin typeface="Tahoma"/>
                <a:cs typeface="Tahoma"/>
              </a:rPr>
              <a:t>and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scale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dirty="0">
                <a:solidFill>
                  <a:srgbClr val="5A5A5B"/>
                </a:solidFill>
                <a:latin typeface="Tahoma"/>
                <a:cs typeface="Tahoma"/>
              </a:rPr>
              <a:t>APIs.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31610" y="630935"/>
            <a:ext cx="2805113" cy="3936683"/>
          </a:xfrm>
          <a:custGeom>
            <a:avLst/>
            <a:gdLst/>
            <a:ahLst/>
            <a:cxnLst/>
            <a:rect l="l" t="t" r="r" b="b"/>
            <a:pathLst>
              <a:path w="3740150" h="5248910">
                <a:moveTo>
                  <a:pt x="0" y="5248656"/>
                </a:moveTo>
                <a:lnTo>
                  <a:pt x="3739896" y="5248656"/>
                </a:lnTo>
                <a:lnTo>
                  <a:pt x="3739896" y="0"/>
                </a:lnTo>
                <a:lnTo>
                  <a:pt x="0" y="0"/>
                </a:lnTo>
                <a:lnTo>
                  <a:pt x="0" y="524865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8214045" y="2131714"/>
            <a:ext cx="389573" cy="273844"/>
          </a:xfrm>
          <a:custGeom>
            <a:avLst/>
            <a:gdLst/>
            <a:ahLst/>
            <a:cxnLst/>
            <a:rect l="l" t="t" r="r" b="b"/>
            <a:pathLst>
              <a:path w="519429" h="365125">
                <a:moveTo>
                  <a:pt x="259753" y="0"/>
                </a:moveTo>
                <a:lnTo>
                  <a:pt x="213155" y="4188"/>
                </a:lnTo>
                <a:lnTo>
                  <a:pt x="169259" y="16262"/>
                </a:lnTo>
                <a:lnTo>
                  <a:pt x="128808" y="35483"/>
                </a:lnTo>
                <a:lnTo>
                  <a:pt x="92543" y="61111"/>
                </a:lnTo>
                <a:lnTo>
                  <a:pt x="61207" y="92409"/>
                </a:lnTo>
                <a:lnTo>
                  <a:pt x="35542" y="128638"/>
                </a:lnTo>
                <a:lnTo>
                  <a:pt x="16291" y="169059"/>
                </a:lnTo>
                <a:lnTo>
                  <a:pt x="4196" y="212934"/>
                </a:lnTo>
                <a:lnTo>
                  <a:pt x="0" y="259524"/>
                </a:lnTo>
                <a:lnTo>
                  <a:pt x="0" y="359460"/>
                </a:lnTo>
                <a:lnTo>
                  <a:pt x="4089" y="364731"/>
                </a:lnTo>
                <a:lnTo>
                  <a:pt x="515404" y="364731"/>
                </a:lnTo>
                <a:lnTo>
                  <a:pt x="519048" y="359460"/>
                </a:lnTo>
                <a:lnTo>
                  <a:pt x="519048" y="302780"/>
                </a:lnTo>
                <a:lnTo>
                  <a:pt x="259753" y="302780"/>
                </a:lnTo>
                <a:lnTo>
                  <a:pt x="242932" y="299375"/>
                </a:lnTo>
                <a:lnTo>
                  <a:pt x="229181" y="290096"/>
                </a:lnTo>
                <a:lnTo>
                  <a:pt x="222125" y="279641"/>
                </a:lnTo>
                <a:lnTo>
                  <a:pt x="47726" y="279641"/>
                </a:lnTo>
                <a:lnTo>
                  <a:pt x="43875" y="275234"/>
                </a:lnTo>
                <a:lnTo>
                  <a:pt x="43853" y="265645"/>
                </a:lnTo>
                <a:lnTo>
                  <a:pt x="47726" y="262623"/>
                </a:lnTo>
                <a:lnTo>
                  <a:pt x="217124" y="262623"/>
                </a:lnTo>
                <a:lnTo>
                  <a:pt x="216496" y="259524"/>
                </a:lnTo>
                <a:lnTo>
                  <a:pt x="219901" y="242703"/>
                </a:lnTo>
                <a:lnTo>
                  <a:pt x="229181" y="228952"/>
                </a:lnTo>
                <a:lnTo>
                  <a:pt x="242932" y="219673"/>
                </a:lnTo>
                <a:lnTo>
                  <a:pt x="259753" y="216268"/>
                </a:lnTo>
                <a:lnTo>
                  <a:pt x="290779" y="216268"/>
                </a:lnTo>
                <a:lnTo>
                  <a:pt x="301485" y="205562"/>
                </a:lnTo>
                <a:lnTo>
                  <a:pt x="107492" y="205562"/>
                </a:lnTo>
                <a:lnTo>
                  <a:pt x="106375" y="205346"/>
                </a:lnTo>
                <a:lnTo>
                  <a:pt x="60566" y="186385"/>
                </a:lnTo>
                <a:lnTo>
                  <a:pt x="58470" y="181317"/>
                </a:lnTo>
                <a:lnTo>
                  <a:pt x="62128" y="172491"/>
                </a:lnTo>
                <a:lnTo>
                  <a:pt x="67157" y="170383"/>
                </a:lnTo>
                <a:lnTo>
                  <a:pt x="336664" y="170383"/>
                </a:lnTo>
                <a:lnTo>
                  <a:pt x="354558" y="152488"/>
                </a:lnTo>
                <a:lnTo>
                  <a:pt x="141833" y="152488"/>
                </a:lnTo>
                <a:lnTo>
                  <a:pt x="139611" y="151650"/>
                </a:lnTo>
                <a:lnTo>
                  <a:pt x="103720" y="115696"/>
                </a:lnTo>
                <a:lnTo>
                  <a:pt x="103720" y="110235"/>
                </a:lnTo>
                <a:lnTo>
                  <a:pt x="110502" y="103479"/>
                </a:lnTo>
                <a:lnTo>
                  <a:pt x="185751" y="103479"/>
                </a:lnTo>
                <a:lnTo>
                  <a:pt x="170637" y="66967"/>
                </a:lnTo>
                <a:lnTo>
                  <a:pt x="172732" y="61899"/>
                </a:lnTo>
                <a:lnTo>
                  <a:pt x="181559" y="58242"/>
                </a:lnTo>
                <a:lnTo>
                  <a:pt x="251104" y="58242"/>
                </a:lnTo>
                <a:lnTo>
                  <a:pt x="251104" y="47497"/>
                </a:lnTo>
                <a:lnTo>
                  <a:pt x="254977" y="43624"/>
                </a:lnTo>
                <a:lnTo>
                  <a:pt x="402071" y="43624"/>
                </a:lnTo>
                <a:lnTo>
                  <a:pt x="390573" y="35483"/>
                </a:lnTo>
                <a:lnTo>
                  <a:pt x="350183" y="16262"/>
                </a:lnTo>
                <a:lnTo>
                  <a:pt x="306331" y="4188"/>
                </a:lnTo>
                <a:lnTo>
                  <a:pt x="259753" y="0"/>
                </a:lnTo>
                <a:close/>
              </a:path>
              <a:path w="519429" h="365125">
                <a:moveTo>
                  <a:pt x="477709" y="120268"/>
                </a:moveTo>
                <a:lnTo>
                  <a:pt x="392252" y="120268"/>
                </a:lnTo>
                <a:lnTo>
                  <a:pt x="399008" y="127025"/>
                </a:lnTo>
                <a:lnTo>
                  <a:pt x="399008" y="132499"/>
                </a:lnTo>
                <a:lnTo>
                  <a:pt x="295795" y="235711"/>
                </a:lnTo>
                <a:lnTo>
                  <a:pt x="300329" y="242544"/>
                </a:lnTo>
                <a:lnTo>
                  <a:pt x="303009" y="250723"/>
                </a:lnTo>
                <a:lnTo>
                  <a:pt x="303009" y="259524"/>
                </a:lnTo>
                <a:lnTo>
                  <a:pt x="299602" y="276345"/>
                </a:lnTo>
                <a:lnTo>
                  <a:pt x="290320" y="290096"/>
                </a:lnTo>
                <a:lnTo>
                  <a:pt x="276568" y="299375"/>
                </a:lnTo>
                <a:lnTo>
                  <a:pt x="259753" y="302780"/>
                </a:lnTo>
                <a:lnTo>
                  <a:pt x="519048" y="302780"/>
                </a:lnTo>
                <a:lnTo>
                  <a:pt x="519048" y="279641"/>
                </a:lnTo>
                <a:lnTo>
                  <a:pt x="418579" y="279641"/>
                </a:lnTo>
                <a:lnTo>
                  <a:pt x="414739" y="275234"/>
                </a:lnTo>
                <a:lnTo>
                  <a:pt x="414718" y="265645"/>
                </a:lnTo>
                <a:lnTo>
                  <a:pt x="418579" y="261785"/>
                </a:lnTo>
                <a:lnTo>
                  <a:pt x="519048" y="261785"/>
                </a:lnTo>
                <a:lnTo>
                  <a:pt x="519048" y="259524"/>
                </a:lnTo>
                <a:lnTo>
                  <a:pt x="514867" y="212934"/>
                </a:lnTo>
                <a:lnTo>
                  <a:pt x="512842" y="205562"/>
                </a:lnTo>
                <a:lnTo>
                  <a:pt x="407504" y="205562"/>
                </a:lnTo>
                <a:lnTo>
                  <a:pt x="404279" y="203542"/>
                </a:lnTo>
                <a:lnTo>
                  <a:pt x="401065" y="195808"/>
                </a:lnTo>
                <a:lnTo>
                  <a:pt x="403174" y="190741"/>
                </a:lnTo>
                <a:lnTo>
                  <a:pt x="447289" y="172491"/>
                </a:lnTo>
                <a:lnTo>
                  <a:pt x="452310" y="170383"/>
                </a:lnTo>
                <a:lnTo>
                  <a:pt x="503177" y="170383"/>
                </a:lnTo>
                <a:lnTo>
                  <a:pt x="502813" y="169059"/>
                </a:lnTo>
                <a:lnTo>
                  <a:pt x="483622" y="128638"/>
                </a:lnTo>
                <a:lnTo>
                  <a:pt x="477709" y="120268"/>
                </a:lnTo>
                <a:close/>
              </a:path>
              <a:path w="519429" h="365125">
                <a:moveTo>
                  <a:pt x="217124" y="262623"/>
                </a:moveTo>
                <a:lnTo>
                  <a:pt x="100914" y="262623"/>
                </a:lnTo>
                <a:lnTo>
                  <a:pt x="104787" y="265645"/>
                </a:lnTo>
                <a:lnTo>
                  <a:pt x="104762" y="275234"/>
                </a:lnTo>
                <a:lnTo>
                  <a:pt x="100914" y="279082"/>
                </a:lnTo>
                <a:lnTo>
                  <a:pt x="96138" y="279082"/>
                </a:lnTo>
                <a:lnTo>
                  <a:pt x="52501" y="279641"/>
                </a:lnTo>
                <a:lnTo>
                  <a:pt x="222125" y="279641"/>
                </a:lnTo>
                <a:lnTo>
                  <a:pt x="219901" y="276345"/>
                </a:lnTo>
                <a:lnTo>
                  <a:pt x="217124" y="262623"/>
                </a:lnTo>
                <a:close/>
              </a:path>
              <a:path w="519429" h="365125">
                <a:moveTo>
                  <a:pt x="519048" y="261785"/>
                </a:moveTo>
                <a:lnTo>
                  <a:pt x="423367" y="261785"/>
                </a:lnTo>
                <a:lnTo>
                  <a:pt x="423367" y="262623"/>
                </a:lnTo>
                <a:lnTo>
                  <a:pt x="471766" y="262623"/>
                </a:lnTo>
                <a:lnTo>
                  <a:pt x="475592" y="265645"/>
                </a:lnTo>
                <a:lnTo>
                  <a:pt x="475640" y="275234"/>
                </a:lnTo>
                <a:lnTo>
                  <a:pt x="471766" y="279107"/>
                </a:lnTo>
                <a:lnTo>
                  <a:pt x="466991" y="279107"/>
                </a:lnTo>
                <a:lnTo>
                  <a:pt x="466991" y="279641"/>
                </a:lnTo>
                <a:lnTo>
                  <a:pt x="519048" y="279641"/>
                </a:lnTo>
                <a:lnTo>
                  <a:pt x="519048" y="261785"/>
                </a:lnTo>
                <a:close/>
              </a:path>
              <a:path w="519429" h="365125">
                <a:moveTo>
                  <a:pt x="290779" y="216268"/>
                </a:moveTo>
                <a:lnTo>
                  <a:pt x="268541" y="216268"/>
                </a:lnTo>
                <a:lnTo>
                  <a:pt x="276732" y="218947"/>
                </a:lnTo>
                <a:lnTo>
                  <a:pt x="283565" y="223481"/>
                </a:lnTo>
                <a:lnTo>
                  <a:pt x="290779" y="216268"/>
                </a:lnTo>
                <a:close/>
              </a:path>
              <a:path w="519429" h="365125">
                <a:moveTo>
                  <a:pt x="336664" y="170383"/>
                </a:moveTo>
                <a:lnTo>
                  <a:pt x="67157" y="170383"/>
                </a:lnTo>
                <a:lnTo>
                  <a:pt x="116319" y="190741"/>
                </a:lnTo>
                <a:lnTo>
                  <a:pt x="118414" y="195808"/>
                </a:lnTo>
                <a:lnTo>
                  <a:pt x="115201" y="203542"/>
                </a:lnTo>
                <a:lnTo>
                  <a:pt x="111988" y="205562"/>
                </a:lnTo>
                <a:lnTo>
                  <a:pt x="301485" y="205562"/>
                </a:lnTo>
                <a:lnTo>
                  <a:pt x="336664" y="170383"/>
                </a:lnTo>
                <a:close/>
              </a:path>
              <a:path w="519429" h="365125">
                <a:moveTo>
                  <a:pt x="503177" y="170383"/>
                </a:moveTo>
                <a:lnTo>
                  <a:pt x="452310" y="170383"/>
                </a:lnTo>
                <a:lnTo>
                  <a:pt x="457377" y="172504"/>
                </a:lnTo>
                <a:lnTo>
                  <a:pt x="459193" y="176936"/>
                </a:lnTo>
                <a:lnTo>
                  <a:pt x="461035" y="181343"/>
                </a:lnTo>
                <a:lnTo>
                  <a:pt x="458927" y="186397"/>
                </a:lnTo>
                <a:lnTo>
                  <a:pt x="413118" y="205346"/>
                </a:lnTo>
                <a:lnTo>
                  <a:pt x="412000" y="205562"/>
                </a:lnTo>
                <a:lnTo>
                  <a:pt x="512842" y="205562"/>
                </a:lnTo>
                <a:lnTo>
                  <a:pt x="503177" y="170383"/>
                </a:lnTo>
                <a:close/>
              </a:path>
              <a:path w="519429" h="365125">
                <a:moveTo>
                  <a:pt x="185751" y="103479"/>
                </a:moveTo>
                <a:lnTo>
                  <a:pt x="110502" y="103479"/>
                </a:lnTo>
                <a:lnTo>
                  <a:pt x="115963" y="103492"/>
                </a:lnTo>
                <a:lnTo>
                  <a:pt x="153542" y="141122"/>
                </a:lnTo>
                <a:lnTo>
                  <a:pt x="153542" y="146583"/>
                </a:lnTo>
                <a:lnTo>
                  <a:pt x="148475" y="151650"/>
                </a:lnTo>
                <a:lnTo>
                  <a:pt x="146265" y="152488"/>
                </a:lnTo>
                <a:lnTo>
                  <a:pt x="354558" y="152488"/>
                </a:lnTo>
                <a:lnTo>
                  <a:pt x="386778" y="120268"/>
                </a:lnTo>
                <a:lnTo>
                  <a:pt x="477709" y="120268"/>
                </a:lnTo>
                <a:lnTo>
                  <a:pt x="475412" y="117017"/>
                </a:lnTo>
                <a:lnTo>
                  <a:pt x="193751" y="117017"/>
                </a:lnTo>
                <a:lnTo>
                  <a:pt x="190525" y="115011"/>
                </a:lnTo>
                <a:lnTo>
                  <a:pt x="185751" y="103479"/>
                </a:lnTo>
                <a:close/>
              </a:path>
              <a:path w="519429" h="365125">
                <a:moveTo>
                  <a:pt x="251104" y="58242"/>
                </a:moveTo>
                <a:lnTo>
                  <a:pt x="181559" y="58242"/>
                </a:lnTo>
                <a:lnTo>
                  <a:pt x="186613" y="60337"/>
                </a:lnTo>
                <a:lnTo>
                  <a:pt x="206959" y="109486"/>
                </a:lnTo>
                <a:lnTo>
                  <a:pt x="204863" y="114541"/>
                </a:lnTo>
                <a:lnTo>
                  <a:pt x="199364" y="116814"/>
                </a:lnTo>
                <a:lnTo>
                  <a:pt x="198246" y="117017"/>
                </a:lnTo>
                <a:lnTo>
                  <a:pt x="321259" y="117017"/>
                </a:lnTo>
                <a:lnTo>
                  <a:pt x="320128" y="116814"/>
                </a:lnTo>
                <a:lnTo>
                  <a:pt x="314629" y="114541"/>
                </a:lnTo>
                <a:lnTo>
                  <a:pt x="312546" y="109486"/>
                </a:lnTo>
                <a:lnTo>
                  <a:pt x="314563" y="104571"/>
                </a:lnTo>
                <a:lnTo>
                  <a:pt x="254977" y="104571"/>
                </a:lnTo>
                <a:lnTo>
                  <a:pt x="251104" y="100698"/>
                </a:lnTo>
                <a:lnTo>
                  <a:pt x="251104" y="58242"/>
                </a:lnTo>
                <a:close/>
              </a:path>
              <a:path w="519429" h="365125">
                <a:moveTo>
                  <a:pt x="422714" y="58242"/>
                </a:moveTo>
                <a:lnTo>
                  <a:pt x="337921" y="58242"/>
                </a:lnTo>
                <a:lnTo>
                  <a:pt x="346773" y="61899"/>
                </a:lnTo>
                <a:lnTo>
                  <a:pt x="348881" y="66967"/>
                </a:lnTo>
                <a:lnTo>
                  <a:pt x="328980" y="115011"/>
                </a:lnTo>
                <a:lnTo>
                  <a:pt x="325754" y="117017"/>
                </a:lnTo>
                <a:lnTo>
                  <a:pt x="475412" y="117017"/>
                </a:lnTo>
                <a:lnTo>
                  <a:pt x="458028" y="92409"/>
                </a:lnTo>
                <a:lnTo>
                  <a:pt x="426767" y="61111"/>
                </a:lnTo>
                <a:lnTo>
                  <a:pt x="422714" y="58242"/>
                </a:lnTo>
                <a:close/>
              </a:path>
              <a:path w="519429" h="365125">
                <a:moveTo>
                  <a:pt x="402071" y="43624"/>
                </a:moveTo>
                <a:lnTo>
                  <a:pt x="264528" y="43624"/>
                </a:lnTo>
                <a:lnTo>
                  <a:pt x="268033" y="47497"/>
                </a:lnTo>
                <a:lnTo>
                  <a:pt x="268033" y="100698"/>
                </a:lnTo>
                <a:lnTo>
                  <a:pt x="264528" y="104571"/>
                </a:lnTo>
                <a:lnTo>
                  <a:pt x="314563" y="104571"/>
                </a:lnTo>
                <a:lnTo>
                  <a:pt x="332892" y="60337"/>
                </a:lnTo>
                <a:lnTo>
                  <a:pt x="337921" y="58242"/>
                </a:lnTo>
                <a:lnTo>
                  <a:pt x="422714" y="58242"/>
                </a:lnTo>
                <a:lnTo>
                  <a:pt x="402071" y="436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311285" y="1395802"/>
            <a:ext cx="300038" cy="429578"/>
          </a:xfrm>
          <a:custGeom>
            <a:avLst/>
            <a:gdLst/>
            <a:ahLst/>
            <a:cxnLst/>
            <a:rect l="l" t="t" r="r" b="b"/>
            <a:pathLst>
              <a:path w="400050" h="572769">
                <a:moveTo>
                  <a:pt x="201485" y="0"/>
                </a:moveTo>
                <a:lnTo>
                  <a:pt x="153909" y="8783"/>
                </a:lnTo>
                <a:lnTo>
                  <a:pt x="114610" y="32444"/>
                </a:lnTo>
                <a:lnTo>
                  <a:pt x="84907" y="66953"/>
                </a:lnTo>
                <a:lnTo>
                  <a:pt x="66118" y="108277"/>
                </a:lnTo>
                <a:lnTo>
                  <a:pt x="59563" y="152387"/>
                </a:lnTo>
                <a:lnTo>
                  <a:pt x="59563" y="227964"/>
                </a:lnTo>
                <a:lnTo>
                  <a:pt x="0" y="227964"/>
                </a:lnTo>
                <a:lnTo>
                  <a:pt x="0" y="572579"/>
                </a:lnTo>
                <a:lnTo>
                  <a:pt x="399923" y="572579"/>
                </a:lnTo>
                <a:lnTo>
                  <a:pt x="399923" y="453021"/>
                </a:lnTo>
                <a:lnTo>
                  <a:pt x="196227" y="453021"/>
                </a:lnTo>
                <a:lnTo>
                  <a:pt x="191452" y="448767"/>
                </a:lnTo>
                <a:lnTo>
                  <a:pt x="191452" y="378307"/>
                </a:lnTo>
                <a:lnTo>
                  <a:pt x="185788" y="375005"/>
                </a:lnTo>
                <a:lnTo>
                  <a:pt x="182435" y="368934"/>
                </a:lnTo>
                <a:lnTo>
                  <a:pt x="182435" y="361911"/>
                </a:lnTo>
                <a:lnTo>
                  <a:pt x="183935" y="354504"/>
                </a:lnTo>
                <a:lnTo>
                  <a:pt x="188021" y="348448"/>
                </a:lnTo>
                <a:lnTo>
                  <a:pt x="194078" y="344361"/>
                </a:lnTo>
                <a:lnTo>
                  <a:pt x="201485" y="342861"/>
                </a:lnTo>
                <a:lnTo>
                  <a:pt x="399923" y="342861"/>
                </a:lnTo>
                <a:lnTo>
                  <a:pt x="399923" y="228574"/>
                </a:lnTo>
                <a:lnTo>
                  <a:pt x="325297" y="228574"/>
                </a:lnTo>
                <a:lnTo>
                  <a:pt x="76581" y="227964"/>
                </a:lnTo>
                <a:lnTo>
                  <a:pt x="76581" y="152387"/>
                </a:lnTo>
                <a:lnTo>
                  <a:pt x="85681" y="104381"/>
                </a:lnTo>
                <a:lnTo>
                  <a:pt x="111258" y="61561"/>
                </a:lnTo>
                <a:lnTo>
                  <a:pt x="150722" y="30816"/>
                </a:lnTo>
                <a:lnTo>
                  <a:pt x="201485" y="19037"/>
                </a:lnTo>
                <a:lnTo>
                  <a:pt x="266347" y="19037"/>
                </a:lnTo>
                <a:lnTo>
                  <a:pt x="249186" y="8783"/>
                </a:lnTo>
                <a:lnTo>
                  <a:pt x="201485" y="0"/>
                </a:lnTo>
                <a:close/>
              </a:path>
              <a:path w="400050" h="572769">
                <a:moveTo>
                  <a:pt x="399923" y="342861"/>
                </a:moveTo>
                <a:lnTo>
                  <a:pt x="201485" y="342861"/>
                </a:lnTo>
                <a:lnTo>
                  <a:pt x="208890" y="344361"/>
                </a:lnTo>
                <a:lnTo>
                  <a:pt x="214942" y="348448"/>
                </a:lnTo>
                <a:lnTo>
                  <a:pt x="219025" y="354504"/>
                </a:lnTo>
                <a:lnTo>
                  <a:pt x="220522" y="361911"/>
                </a:lnTo>
                <a:lnTo>
                  <a:pt x="220522" y="368934"/>
                </a:lnTo>
                <a:lnTo>
                  <a:pt x="216674" y="375005"/>
                </a:lnTo>
                <a:lnTo>
                  <a:pt x="211010" y="378307"/>
                </a:lnTo>
                <a:lnTo>
                  <a:pt x="212725" y="443509"/>
                </a:lnTo>
                <a:lnTo>
                  <a:pt x="212725" y="448767"/>
                </a:lnTo>
                <a:lnTo>
                  <a:pt x="206743" y="453021"/>
                </a:lnTo>
                <a:lnTo>
                  <a:pt x="399923" y="453021"/>
                </a:lnTo>
                <a:lnTo>
                  <a:pt x="399923" y="342861"/>
                </a:lnTo>
                <a:close/>
              </a:path>
              <a:path w="400050" h="572769">
                <a:moveTo>
                  <a:pt x="266347" y="19037"/>
                </a:moveTo>
                <a:lnTo>
                  <a:pt x="201485" y="19037"/>
                </a:lnTo>
                <a:lnTo>
                  <a:pt x="252077" y="30816"/>
                </a:lnTo>
                <a:lnTo>
                  <a:pt x="291166" y="61561"/>
                </a:lnTo>
                <a:lnTo>
                  <a:pt x="316367" y="104381"/>
                </a:lnTo>
                <a:lnTo>
                  <a:pt x="325297" y="152387"/>
                </a:lnTo>
                <a:lnTo>
                  <a:pt x="325297" y="228574"/>
                </a:lnTo>
                <a:lnTo>
                  <a:pt x="344347" y="228574"/>
                </a:lnTo>
                <a:lnTo>
                  <a:pt x="344614" y="152387"/>
                </a:lnTo>
                <a:lnTo>
                  <a:pt x="337933" y="108277"/>
                </a:lnTo>
                <a:lnTo>
                  <a:pt x="318845" y="66953"/>
                </a:lnTo>
                <a:lnTo>
                  <a:pt x="288784" y="32444"/>
                </a:lnTo>
                <a:lnTo>
                  <a:pt x="266347" y="190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320332" y="2138791"/>
            <a:ext cx="389573" cy="258604"/>
          </a:xfrm>
          <a:custGeom>
            <a:avLst/>
            <a:gdLst/>
            <a:ahLst/>
            <a:cxnLst/>
            <a:rect l="l" t="t" r="r" b="b"/>
            <a:pathLst>
              <a:path w="519429" h="344805">
                <a:moveTo>
                  <a:pt x="515175" y="326872"/>
                </a:moveTo>
                <a:lnTo>
                  <a:pt x="510400" y="326872"/>
                </a:lnTo>
                <a:lnTo>
                  <a:pt x="483057" y="327596"/>
                </a:lnTo>
                <a:lnTo>
                  <a:pt x="3873" y="327596"/>
                </a:lnTo>
                <a:lnTo>
                  <a:pt x="0" y="330746"/>
                </a:lnTo>
                <a:lnTo>
                  <a:pt x="0" y="340296"/>
                </a:lnTo>
                <a:lnTo>
                  <a:pt x="3873" y="344614"/>
                </a:lnTo>
                <a:lnTo>
                  <a:pt x="515175" y="344614"/>
                </a:lnTo>
                <a:lnTo>
                  <a:pt x="519048" y="340296"/>
                </a:lnTo>
                <a:lnTo>
                  <a:pt x="519048" y="330746"/>
                </a:lnTo>
                <a:lnTo>
                  <a:pt x="515175" y="326872"/>
                </a:lnTo>
                <a:close/>
              </a:path>
              <a:path w="519429" h="344805">
                <a:moveTo>
                  <a:pt x="117246" y="221234"/>
                </a:moveTo>
                <a:lnTo>
                  <a:pt x="38468" y="221234"/>
                </a:lnTo>
                <a:lnTo>
                  <a:pt x="36334" y="226936"/>
                </a:lnTo>
                <a:lnTo>
                  <a:pt x="36334" y="327596"/>
                </a:lnTo>
                <a:lnTo>
                  <a:pt x="121424" y="327596"/>
                </a:lnTo>
                <a:lnTo>
                  <a:pt x="121424" y="226936"/>
                </a:lnTo>
                <a:lnTo>
                  <a:pt x="117246" y="221234"/>
                </a:lnTo>
                <a:close/>
              </a:path>
              <a:path w="519429" h="344805">
                <a:moveTo>
                  <a:pt x="238353" y="102107"/>
                </a:moveTo>
                <a:lnTo>
                  <a:pt x="159588" y="102107"/>
                </a:lnTo>
                <a:lnTo>
                  <a:pt x="155460" y="105829"/>
                </a:lnTo>
                <a:lnTo>
                  <a:pt x="155460" y="327596"/>
                </a:lnTo>
                <a:lnTo>
                  <a:pt x="240550" y="327596"/>
                </a:lnTo>
                <a:lnTo>
                  <a:pt x="240550" y="105829"/>
                </a:lnTo>
                <a:lnTo>
                  <a:pt x="238353" y="102107"/>
                </a:lnTo>
                <a:close/>
              </a:path>
              <a:path w="519429" h="344805">
                <a:moveTo>
                  <a:pt x="359460" y="153161"/>
                </a:moveTo>
                <a:lnTo>
                  <a:pt x="280695" y="153161"/>
                </a:lnTo>
                <a:lnTo>
                  <a:pt x="278841" y="157734"/>
                </a:lnTo>
                <a:lnTo>
                  <a:pt x="278841" y="327596"/>
                </a:lnTo>
                <a:lnTo>
                  <a:pt x="363931" y="327596"/>
                </a:lnTo>
                <a:lnTo>
                  <a:pt x="363931" y="157734"/>
                </a:lnTo>
                <a:lnTo>
                  <a:pt x="359460" y="153161"/>
                </a:lnTo>
                <a:close/>
              </a:path>
              <a:path w="519429" h="344805">
                <a:moveTo>
                  <a:pt x="480580" y="0"/>
                </a:moveTo>
                <a:lnTo>
                  <a:pt x="401802" y="0"/>
                </a:lnTo>
                <a:lnTo>
                  <a:pt x="397967" y="2019"/>
                </a:lnTo>
                <a:lnTo>
                  <a:pt x="397967" y="327596"/>
                </a:lnTo>
                <a:lnTo>
                  <a:pt x="483057" y="327596"/>
                </a:lnTo>
                <a:lnTo>
                  <a:pt x="483057" y="2019"/>
                </a:lnTo>
                <a:lnTo>
                  <a:pt x="4805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6346288" y="2007641"/>
            <a:ext cx="344329" cy="214313"/>
          </a:xfrm>
          <a:custGeom>
            <a:avLst/>
            <a:gdLst/>
            <a:ahLst/>
            <a:cxnLst/>
            <a:rect l="l" t="t" r="r" b="b"/>
            <a:pathLst>
              <a:path w="459104" h="285750">
                <a:moveTo>
                  <a:pt x="41897" y="216268"/>
                </a:moveTo>
                <a:lnTo>
                  <a:pt x="34607" y="216268"/>
                </a:lnTo>
                <a:lnTo>
                  <a:pt x="21147" y="218991"/>
                </a:lnTo>
                <a:lnTo>
                  <a:pt x="10145" y="226412"/>
                </a:lnTo>
                <a:lnTo>
                  <a:pt x="2723" y="237410"/>
                </a:lnTo>
                <a:lnTo>
                  <a:pt x="0" y="250863"/>
                </a:lnTo>
                <a:lnTo>
                  <a:pt x="2723" y="264323"/>
                </a:lnTo>
                <a:lnTo>
                  <a:pt x="10145" y="275324"/>
                </a:lnTo>
                <a:lnTo>
                  <a:pt x="21147" y="282747"/>
                </a:lnTo>
                <a:lnTo>
                  <a:pt x="34607" y="285470"/>
                </a:lnTo>
                <a:lnTo>
                  <a:pt x="48065" y="282747"/>
                </a:lnTo>
                <a:lnTo>
                  <a:pt x="59062" y="275324"/>
                </a:lnTo>
                <a:lnTo>
                  <a:pt x="66481" y="264323"/>
                </a:lnTo>
                <a:lnTo>
                  <a:pt x="69202" y="250863"/>
                </a:lnTo>
                <a:lnTo>
                  <a:pt x="69202" y="245338"/>
                </a:lnTo>
                <a:lnTo>
                  <a:pt x="67792" y="240195"/>
                </a:lnTo>
                <a:lnTo>
                  <a:pt x="65481" y="235559"/>
                </a:lnTo>
                <a:lnTo>
                  <a:pt x="80647" y="222415"/>
                </a:lnTo>
                <a:lnTo>
                  <a:pt x="54216" y="222415"/>
                </a:lnTo>
                <a:lnTo>
                  <a:pt x="48641" y="218554"/>
                </a:lnTo>
                <a:lnTo>
                  <a:pt x="41897" y="216268"/>
                </a:lnTo>
                <a:close/>
              </a:path>
              <a:path w="459104" h="285750">
                <a:moveTo>
                  <a:pt x="238708" y="158826"/>
                </a:moveTo>
                <a:lnTo>
                  <a:pt x="192163" y="158826"/>
                </a:lnTo>
                <a:lnTo>
                  <a:pt x="259969" y="185966"/>
                </a:lnTo>
                <a:lnTo>
                  <a:pt x="259791" y="187401"/>
                </a:lnTo>
                <a:lnTo>
                  <a:pt x="259524" y="188823"/>
                </a:lnTo>
                <a:lnTo>
                  <a:pt x="259524" y="190309"/>
                </a:lnTo>
                <a:lnTo>
                  <a:pt x="262247" y="203769"/>
                </a:lnTo>
                <a:lnTo>
                  <a:pt x="269670" y="214771"/>
                </a:lnTo>
                <a:lnTo>
                  <a:pt x="280671" y="222193"/>
                </a:lnTo>
                <a:lnTo>
                  <a:pt x="294132" y="224917"/>
                </a:lnTo>
                <a:lnTo>
                  <a:pt x="307590" y="222193"/>
                </a:lnTo>
                <a:lnTo>
                  <a:pt x="318587" y="214771"/>
                </a:lnTo>
                <a:lnTo>
                  <a:pt x="326005" y="203769"/>
                </a:lnTo>
                <a:lnTo>
                  <a:pt x="328726" y="190309"/>
                </a:lnTo>
                <a:lnTo>
                  <a:pt x="328726" y="182791"/>
                </a:lnTo>
                <a:lnTo>
                  <a:pt x="326263" y="175869"/>
                </a:lnTo>
                <a:lnTo>
                  <a:pt x="322173" y="170192"/>
                </a:lnTo>
                <a:lnTo>
                  <a:pt x="322427" y="169887"/>
                </a:lnTo>
                <a:lnTo>
                  <a:pt x="266344" y="169887"/>
                </a:lnTo>
                <a:lnTo>
                  <a:pt x="238708" y="158826"/>
                </a:lnTo>
                <a:close/>
              </a:path>
              <a:path w="459104" h="285750">
                <a:moveTo>
                  <a:pt x="164363" y="103809"/>
                </a:moveTo>
                <a:lnTo>
                  <a:pt x="150910" y="106532"/>
                </a:lnTo>
                <a:lnTo>
                  <a:pt x="139912" y="113953"/>
                </a:lnTo>
                <a:lnTo>
                  <a:pt x="132491" y="124951"/>
                </a:lnTo>
                <a:lnTo>
                  <a:pt x="129768" y="138404"/>
                </a:lnTo>
                <a:lnTo>
                  <a:pt x="129768" y="143929"/>
                </a:lnTo>
                <a:lnTo>
                  <a:pt x="131178" y="149085"/>
                </a:lnTo>
                <a:lnTo>
                  <a:pt x="133489" y="153720"/>
                </a:lnTo>
                <a:lnTo>
                  <a:pt x="54216" y="222415"/>
                </a:lnTo>
                <a:lnTo>
                  <a:pt x="80647" y="222415"/>
                </a:lnTo>
                <a:lnTo>
                  <a:pt x="144741" y="166865"/>
                </a:lnTo>
                <a:lnTo>
                  <a:pt x="183512" y="166865"/>
                </a:lnTo>
                <a:lnTo>
                  <a:pt x="186764" y="164653"/>
                </a:lnTo>
                <a:lnTo>
                  <a:pt x="192163" y="158826"/>
                </a:lnTo>
                <a:lnTo>
                  <a:pt x="238708" y="158826"/>
                </a:lnTo>
                <a:lnTo>
                  <a:pt x="198539" y="142748"/>
                </a:lnTo>
                <a:lnTo>
                  <a:pt x="198716" y="141312"/>
                </a:lnTo>
                <a:lnTo>
                  <a:pt x="198970" y="139890"/>
                </a:lnTo>
                <a:lnTo>
                  <a:pt x="198970" y="138404"/>
                </a:lnTo>
                <a:lnTo>
                  <a:pt x="196247" y="124951"/>
                </a:lnTo>
                <a:lnTo>
                  <a:pt x="188825" y="113953"/>
                </a:lnTo>
                <a:lnTo>
                  <a:pt x="177823" y="106532"/>
                </a:lnTo>
                <a:lnTo>
                  <a:pt x="164363" y="103809"/>
                </a:lnTo>
                <a:close/>
              </a:path>
              <a:path w="459104" h="285750">
                <a:moveTo>
                  <a:pt x="183512" y="166865"/>
                </a:moveTo>
                <a:lnTo>
                  <a:pt x="144741" y="166865"/>
                </a:lnTo>
                <a:lnTo>
                  <a:pt x="150329" y="170713"/>
                </a:lnTo>
                <a:lnTo>
                  <a:pt x="157073" y="173012"/>
                </a:lnTo>
                <a:lnTo>
                  <a:pt x="164363" y="173012"/>
                </a:lnTo>
                <a:lnTo>
                  <a:pt x="172641" y="171999"/>
                </a:lnTo>
                <a:lnTo>
                  <a:pt x="180182" y="169129"/>
                </a:lnTo>
                <a:lnTo>
                  <a:pt x="183512" y="166865"/>
                </a:lnTo>
                <a:close/>
              </a:path>
              <a:path w="459104" h="285750">
                <a:moveTo>
                  <a:pt x="299415" y="155714"/>
                </a:moveTo>
                <a:lnTo>
                  <a:pt x="294132" y="155714"/>
                </a:lnTo>
                <a:lnTo>
                  <a:pt x="285859" y="156725"/>
                </a:lnTo>
                <a:lnTo>
                  <a:pt x="278318" y="159591"/>
                </a:lnTo>
                <a:lnTo>
                  <a:pt x="271738" y="164062"/>
                </a:lnTo>
                <a:lnTo>
                  <a:pt x="266344" y="169887"/>
                </a:lnTo>
                <a:lnTo>
                  <a:pt x="322427" y="169887"/>
                </a:lnTo>
                <a:lnTo>
                  <a:pt x="331390" y="159131"/>
                </a:lnTo>
                <a:lnTo>
                  <a:pt x="308864" y="159131"/>
                </a:lnTo>
                <a:lnTo>
                  <a:pt x="304380" y="156997"/>
                </a:lnTo>
                <a:lnTo>
                  <a:pt x="299415" y="155714"/>
                </a:lnTo>
                <a:close/>
              </a:path>
              <a:path w="459104" h="285750">
                <a:moveTo>
                  <a:pt x="423900" y="0"/>
                </a:moveTo>
                <a:lnTo>
                  <a:pt x="410440" y="2722"/>
                </a:lnTo>
                <a:lnTo>
                  <a:pt x="399438" y="10144"/>
                </a:lnTo>
                <a:lnTo>
                  <a:pt x="392016" y="21141"/>
                </a:lnTo>
                <a:lnTo>
                  <a:pt x="389293" y="34594"/>
                </a:lnTo>
                <a:lnTo>
                  <a:pt x="389293" y="42125"/>
                </a:lnTo>
                <a:lnTo>
                  <a:pt x="391769" y="49034"/>
                </a:lnTo>
                <a:lnTo>
                  <a:pt x="395859" y="54724"/>
                </a:lnTo>
                <a:lnTo>
                  <a:pt x="308864" y="159131"/>
                </a:lnTo>
                <a:lnTo>
                  <a:pt x="331390" y="159131"/>
                </a:lnTo>
                <a:lnTo>
                  <a:pt x="409168" y="65786"/>
                </a:lnTo>
                <a:lnTo>
                  <a:pt x="438380" y="65786"/>
                </a:lnTo>
                <a:lnTo>
                  <a:pt x="448351" y="59056"/>
                </a:lnTo>
                <a:lnTo>
                  <a:pt x="455772" y="48055"/>
                </a:lnTo>
                <a:lnTo>
                  <a:pt x="458495" y="34594"/>
                </a:lnTo>
                <a:lnTo>
                  <a:pt x="455772" y="21141"/>
                </a:lnTo>
                <a:lnTo>
                  <a:pt x="448351" y="10144"/>
                </a:lnTo>
                <a:lnTo>
                  <a:pt x="437353" y="2722"/>
                </a:lnTo>
                <a:lnTo>
                  <a:pt x="423900" y="0"/>
                </a:lnTo>
                <a:close/>
              </a:path>
              <a:path w="459104" h="285750">
                <a:moveTo>
                  <a:pt x="438380" y="65786"/>
                </a:moveTo>
                <a:lnTo>
                  <a:pt x="409168" y="65786"/>
                </a:lnTo>
                <a:lnTo>
                  <a:pt x="413651" y="67906"/>
                </a:lnTo>
                <a:lnTo>
                  <a:pt x="418604" y="69202"/>
                </a:lnTo>
                <a:lnTo>
                  <a:pt x="423900" y="69202"/>
                </a:lnTo>
                <a:lnTo>
                  <a:pt x="437353" y="66479"/>
                </a:lnTo>
                <a:lnTo>
                  <a:pt x="438380" y="657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645961" y="3153544"/>
            <a:ext cx="304324" cy="304324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346903" y="58512"/>
                </a:moveTo>
                <a:lnTo>
                  <a:pt x="376160" y="95385"/>
                </a:lnTo>
                <a:lnTo>
                  <a:pt x="395664" y="136585"/>
                </a:lnTo>
                <a:lnTo>
                  <a:pt x="405416" y="180382"/>
                </a:lnTo>
                <a:lnTo>
                  <a:pt x="405416" y="225043"/>
                </a:lnTo>
                <a:lnTo>
                  <a:pt x="395664" y="268838"/>
                </a:lnTo>
                <a:lnTo>
                  <a:pt x="376160" y="310035"/>
                </a:lnTo>
                <a:lnTo>
                  <a:pt x="346903" y="346903"/>
                </a:lnTo>
                <a:lnTo>
                  <a:pt x="310030" y="376160"/>
                </a:lnTo>
                <a:lnTo>
                  <a:pt x="268830" y="395664"/>
                </a:lnTo>
                <a:lnTo>
                  <a:pt x="225034" y="405416"/>
                </a:lnTo>
                <a:lnTo>
                  <a:pt x="180372" y="405416"/>
                </a:lnTo>
                <a:lnTo>
                  <a:pt x="136577" y="395664"/>
                </a:lnTo>
                <a:lnTo>
                  <a:pt x="95380" y="376160"/>
                </a:lnTo>
                <a:lnTo>
                  <a:pt x="58512" y="346903"/>
                </a:lnTo>
                <a:lnTo>
                  <a:pt x="29256" y="310035"/>
                </a:lnTo>
                <a:lnTo>
                  <a:pt x="9752" y="268838"/>
                </a:lnTo>
                <a:lnTo>
                  <a:pt x="0" y="225043"/>
                </a:lnTo>
                <a:lnTo>
                  <a:pt x="0" y="180382"/>
                </a:lnTo>
                <a:lnTo>
                  <a:pt x="9752" y="136585"/>
                </a:lnTo>
                <a:lnTo>
                  <a:pt x="29256" y="95385"/>
                </a:lnTo>
                <a:lnTo>
                  <a:pt x="58512" y="58512"/>
                </a:lnTo>
                <a:lnTo>
                  <a:pt x="95380" y="29256"/>
                </a:lnTo>
                <a:lnTo>
                  <a:pt x="136577" y="9752"/>
                </a:lnTo>
                <a:lnTo>
                  <a:pt x="180372" y="0"/>
                </a:lnTo>
                <a:lnTo>
                  <a:pt x="225034" y="0"/>
                </a:lnTo>
                <a:lnTo>
                  <a:pt x="268830" y="9752"/>
                </a:lnTo>
                <a:lnTo>
                  <a:pt x="310030" y="29256"/>
                </a:lnTo>
                <a:lnTo>
                  <a:pt x="346903" y="58512"/>
                </a:lnTo>
                <a:close/>
              </a:path>
            </a:pathLst>
          </a:custGeom>
          <a:ln w="8509">
            <a:solidFill>
              <a:schemeClr val="bg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573039" y="3015937"/>
            <a:ext cx="450056" cy="450056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512029" y="87849"/>
                </a:moveTo>
                <a:lnTo>
                  <a:pt x="543654" y="125026"/>
                </a:lnTo>
                <a:lnTo>
                  <a:pt x="568252" y="165697"/>
                </a:lnTo>
                <a:lnTo>
                  <a:pt x="585822" y="208989"/>
                </a:lnTo>
                <a:lnTo>
                  <a:pt x="596364" y="254027"/>
                </a:lnTo>
                <a:lnTo>
                  <a:pt x="599878" y="299939"/>
                </a:lnTo>
                <a:lnTo>
                  <a:pt x="596364" y="345850"/>
                </a:lnTo>
                <a:lnTo>
                  <a:pt x="585822" y="390888"/>
                </a:lnTo>
                <a:lnTo>
                  <a:pt x="568252" y="434180"/>
                </a:lnTo>
                <a:lnTo>
                  <a:pt x="543654" y="474851"/>
                </a:lnTo>
                <a:lnTo>
                  <a:pt x="512029" y="512029"/>
                </a:lnTo>
                <a:lnTo>
                  <a:pt x="474851" y="543654"/>
                </a:lnTo>
                <a:lnTo>
                  <a:pt x="434180" y="568252"/>
                </a:lnTo>
                <a:lnTo>
                  <a:pt x="390888" y="585822"/>
                </a:lnTo>
                <a:lnTo>
                  <a:pt x="345850" y="596364"/>
                </a:lnTo>
                <a:lnTo>
                  <a:pt x="299939" y="599878"/>
                </a:lnTo>
                <a:lnTo>
                  <a:pt x="254027" y="596364"/>
                </a:lnTo>
                <a:lnTo>
                  <a:pt x="208989" y="585822"/>
                </a:lnTo>
                <a:lnTo>
                  <a:pt x="165697" y="568252"/>
                </a:lnTo>
                <a:lnTo>
                  <a:pt x="125026" y="543654"/>
                </a:lnTo>
                <a:lnTo>
                  <a:pt x="87849" y="512029"/>
                </a:lnTo>
                <a:lnTo>
                  <a:pt x="56223" y="474851"/>
                </a:lnTo>
                <a:lnTo>
                  <a:pt x="31625" y="434180"/>
                </a:lnTo>
                <a:lnTo>
                  <a:pt x="14055" y="390888"/>
                </a:lnTo>
                <a:lnTo>
                  <a:pt x="3513" y="345850"/>
                </a:lnTo>
                <a:lnTo>
                  <a:pt x="0" y="299939"/>
                </a:lnTo>
                <a:lnTo>
                  <a:pt x="3513" y="254027"/>
                </a:lnTo>
                <a:lnTo>
                  <a:pt x="14055" y="208989"/>
                </a:lnTo>
                <a:lnTo>
                  <a:pt x="31625" y="165697"/>
                </a:lnTo>
                <a:lnTo>
                  <a:pt x="56223" y="125026"/>
                </a:lnTo>
                <a:lnTo>
                  <a:pt x="87849" y="87849"/>
                </a:lnTo>
                <a:lnTo>
                  <a:pt x="125026" y="56223"/>
                </a:lnTo>
                <a:lnTo>
                  <a:pt x="165697" y="31625"/>
                </a:lnTo>
                <a:lnTo>
                  <a:pt x="208989" y="14055"/>
                </a:lnTo>
                <a:lnTo>
                  <a:pt x="254027" y="3513"/>
                </a:lnTo>
                <a:lnTo>
                  <a:pt x="299939" y="0"/>
                </a:lnTo>
                <a:lnTo>
                  <a:pt x="345850" y="3513"/>
                </a:lnTo>
                <a:lnTo>
                  <a:pt x="390888" y="14055"/>
                </a:lnTo>
                <a:lnTo>
                  <a:pt x="434180" y="31625"/>
                </a:lnTo>
                <a:lnTo>
                  <a:pt x="474851" y="56223"/>
                </a:lnTo>
                <a:lnTo>
                  <a:pt x="512029" y="87849"/>
                </a:lnTo>
                <a:close/>
              </a:path>
            </a:pathLst>
          </a:custGeom>
          <a:ln w="8509">
            <a:solidFill>
              <a:schemeClr val="bg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699921" y="3262872"/>
            <a:ext cx="195739" cy="195739"/>
          </a:xfrm>
          <a:custGeom>
            <a:avLst/>
            <a:gdLst/>
            <a:ahLst/>
            <a:cxnLst/>
            <a:rect l="l" t="t" r="r" b="b"/>
            <a:pathLst>
              <a:path w="260984" h="260985">
                <a:moveTo>
                  <a:pt x="130432" y="0"/>
                </a:moveTo>
                <a:lnTo>
                  <a:pt x="81352" y="9551"/>
                </a:lnTo>
                <a:lnTo>
                  <a:pt x="38204" y="38204"/>
                </a:lnTo>
                <a:lnTo>
                  <a:pt x="9551" y="81354"/>
                </a:lnTo>
                <a:lnTo>
                  <a:pt x="0" y="130436"/>
                </a:lnTo>
                <a:lnTo>
                  <a:pt x="9551" y="179517"/>
                </a:lnTo>
                <a:lnTo>
                  <a:pt x="38204" y="222659"/>
                </a:lnTo>
                <a:lnTo>
                  <a:pt x="81352" y="251313"/>
                </a:lnTo>
                <a:lnTo>
                  <a:pt x="130432" y="260864"/>
                </a:lnTo>
                <a:lnTo>
                  <a:pt x="179511" y="251313"/>
                </a:lnTo>
                <a:lnTo>
                  <a:pt x="222659" y="222659"/>
                </a:lnTo>
                <a:lnTo>
                  <a:pt x="251313" y="179517"/>
                </a:lnTo>
                <a:lnTo>
                  <a:pt x="260864" y="130436"/>
                </a:lnTo>
                <a:lnTo>
                  <a:pt x="251313" y="81354"/>
                </a:lnTo>
                <a:lnTo>
                  <a:pt x="222659" y="38204"/>
                </a:lnTo>
                <a:lnTo>
                  <a:pt x="179511" y="9551"/>
                </a:lnTo>
                <a:lnTo>
                  <a:pt x="130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6691770" y="3486236"/>
            <a:ext cx="2185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19" dirty="0">
                <a:solidFill>
                  <a:srgbClr val="FFFFFF"/>
                </a:solidFill>
                <a:latin typeface="Verdana"/>
                <a:cs typeface="Verdana"/>
              </a:rPr>
              <a:t>Scale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33813" y="3486236"/>
            <a:ext cx="27432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75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75" spc="-11" dirty="0">
                <a:solidFill>
                  <a:srgbClr val="FFFFFF"/>
                </a:solidFill>
                <a:latin typeface="Verdana"/>
                <a:cs typeface="Verdana"/>
              </a:rPr>
              <a:t>eate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2452" y="2438048"/>
            <a:ext cx="32051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Analy</a:t>
            </a:r>
            <a:r>
              <a:rPr sz="675" spc="-26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675" spc="8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372" y="1849354"/>
            <a:ext cx="7300436" cy="534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675" spc="-23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675" spc="-26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75" spc="8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675">
              <a:latin typeface="Verdana"/>
              <a:cs typeface="Verdana"/>
            </a:endParaRPr>
          </a:p>
          <a:p>
            <a:pPr marL="9525">
              <a:spcBef>
                <a:spcPts val="79"/>
              </a:spcBef>
            </a:pPr>
            <a:r>
              <a:rPr sz="1275" spc="23" dirty="0">
                <a:solidFill>
                  <a:srgbClr val="5A5A5B"/>
                </a:solidFill>
                <a:latin typeface="Tahoma"/>
                <a:cs typeface="Tahoma"/>
              </a:rPr>
              <a:t>APIs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8" dirty="0">
                <a:solidFill>
                  <a:srgbClr val="5A5A5B"/>
                </a:solidFill>
                <a:latin typeface="Tahoma"/>
                <a:cs typeface="Tahoma"/>
              </a:rPr>
              <a:t>have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75" dirty="0">
                <a:solidFill>
                  <a:srgbClr val="5A5A5B"/>
                </a:solidFill>
                <a:latin typeface="Tahoma"/>
                <a:cs typeface="Tahoma"/>
              </a:rPr>
              <a:t>become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the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foundational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53" dirty="0">
                <a:solidFill>
                  <a:srgbClr val="5A5A5B"/>
                </a:solidFill>
                <a:latin typeface="Tahoma"/>
                <a:cs typeface="Tahoma"/>
              </a:rPr>
              <a:t>technology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30" dirty="0">
                <a:solidFill>
                  <a:srgbClr val="5A5A5B"/>
                </a:solidFill>
                <a:latin typeface="Tahoma"/>
                <a:cs typeface="Tahoma"/>
              </a:rPr>
              <a:t>for</a:t>
            </a:r>
            <a:r>
              <a:rPr sz="1275" spc="-56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building</a:t>
            </a:r>
            <a:endParaRPr sz="1275">
              <a:latin typeface="Tahoma"/>
              <a:cs typeface="Tahoma"/>
            </a:endParaRPr>
          </a:p>
          <a:p>
            <a:pPr marL="9525">
              <a:spcBef>
                <a:spcPts val="195"/>
              </a:spcBef>
            </a:pPr>
            <a:r>
              <a:rPr sz="1275" spc="41" dirty="0">
                <a:solidFill>
                  <a:srgbClr val="5A5A5B"/>
                </a:solidFill>
                <a:latin typeface="Tahoma"/>
                <a:cs typeface="Tahoma"/>
              </a:rPr>
              <a:t>digital</a:t>
            </a:r>
            <a:r>
              <a:rPr sz="1275" spc="-113" dirty="0">
                <a:solidFill>
                  <a:srgbClr val="5A5A5B"/>
                </a:solidFill>
                <a:latin typeface="Tahoma"/>
                <a:cs typeface="Tahoma"/>
              </a:rPr>
              <a:t> </a:t>
            </a:r>
            <a:r>
              <a:rPr sz="1275" spc="45" dirty="0">
                <a:solidFill>
                  <a:srgbClr val="5A5A5B"/>
                </a:solidFill>
                <a:latin typeface="Tahoma"/>
                <a:cs typeface="Tahoma"/>
              </a:rPr>
              <a:t>businesses.</a:t>
            </a:r>
            <a:endParaRPr sz="1275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46365" y="2438048"/>
            <a:ext cx="33194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5"/>
              </a:lnSpc>
            </a:pPr>
            <a:r>
              <a:rPr sz="675" spc="-8" dirty="0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endParaRPr sz="675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12954" y="3014024"/>
            <a:ext cx="320040" cy="459105"/>
          </a:xfrm>
          <a:custGeom>
            <a:avLst/>
            <a:gdLst/>
            <a:ahLst/>
            <a:cxnLst/>
            <a:rect l="l" t="t" r="r" b="b"/>
            <a:pathLst>
              <a:path w="426720" h="612139">
                <a:moveTo>
                  <a:pt x="178371" y="563880"/>
                </a:moveTo>
                <a:lnTo>
                  <a:pt x="130352" y="563880"/>
                </a:lnTo>
                <a:lnTo>
                  <a:pt x="140815" y="571500"/>
                </a:lnTo>
                <a:lnTo>
                  <a:pt x="152399" y="581660"/>
                </a:lnTo>
                <a:lnTo>
                  <a:pt x="183312" y="605790"/>
                </a:lnTo>
                <a:lnTo>
                  <a:pt x="204144" y="612140"/>
                </a:lnTo>
                <a:lnTo>
                  <a:pt x="222293" y="612140"/>
                </a:lnTo>
                <a:lnTo>
                  <a:pt x="263195" y="590550"/>
                </a:lnTo>
                <a:lnTo>
                  <a:pt x="272480" y="582930"/>
                </a:lnTo>
                <a:lnTo>
                  <a:pt x="200710" y="582930"/>
                </a:lnTo>
                <a:lnTo>
                  <a:pt x="188213" y="571500"/>
                </a:lnTo>
                <a:lnTo>
                  <a:pt x="183591" y="567690"/>
                </a:lnTo>
                <a:lnTo>
                  <a:pt x="178371" y="563880"/>
                </a:lnTo>
                <a:close/>
              </a:path>
              <a:path w="426720" h="612139">
                <a:moveTo>
                  <a:pt x="296075" y="563880"/>
                </a:moveTo>
                <a:lnTo>
                  <a:pt x="248056" y="563880"/>
                </a:lnTo>
                <a:lnTo>
                  <a:pt x="242836" y="567690"/>
                </a:lnTo>
                <a:lnTo>
                  <a:pt x="238213" y="571500"/>
                </a:lnTo>
                <a:lnTo>
                  <a:pt x="235089" y="574040"/>
                </a:lnTo>
                <a:lnTo>
                  <a:pt x="225717" y="582930"/>
                </a:lnTo>
                <a:lnTo>
                  <a:pt x="272480" y="582930"/>
                </a:lnTo>
                <a:lnTo>
                  <a:pt x="274027" y="581660"/>
                </a:lnTo>
                <a:lnTo>
                  <a:pt x="285612" y="571500"/>
                </a:lnTo>
                <a:lnTo>
                  <a:pt x="296075" y="563880"/>
                </a:lnTo>
                <a:close/>
              </a:path>
              <a:path w="426720" h="612139">
                <a:moveTo>
                  <a:pt x="213220" y="0"/>
                </a:moveTo>
                <a:lnTo>
                  <a:pt x="164388" y="5080"/>
                </a:lnTo>
                <a:lnTo>
                  <a:pt x="119530" y="21590"/>
                </a:lnTo>
                <a:lnTo>
                  <a:pt x="79938" y="46990"/>
                </a:lnTo>
                <a:lnTo>
                  <a:pt x="46899" y="80010"/>
                </a:lnTo>
                <a:lnTo>
                  <a:pt x="21703" y="119380"/>
                </a:lnTo>
                <a:lnTo>
                  <a:pt x="5640" y="163830"/>
                </a:lnTo>
                <a:lnTo>
                  <a:pt x="0" y="213360"/>
                </a:lnTo>
                <a:lnTo>
                  <a:pt x="4736" y="254000"/>
                </a:lnTo>
                <a:lnTo>
                  <a:pt x="17373" y="290830"/>
                </a:lnTo>
                <a:lnTo>
                  <a:pt x="35554" y="325120"/>
                </a:lnTo>
                <a:lnTo>
                  <a:pt x="56921" y="358140"/>
                </a:lnTo>
                <a:lnTo>
                  <a:pt x="81710" y="391160"/>
                </a:lnTo>
                <a:lnTo>
                  <a:pt x="88277" y="400050"/>
                </a:lnTo>
                <a:lnTo>
                  <a:pt x="101782" y="417830"/>
                </a:lnTo>
                <a:lnTo>
                  <a:pt x="109775" y="431800"/>
                </a:lnTo>
                <a:lnTo>
                  <a:pt x="113591" y="445770"/>
                </a:lnTo>
                <a:lnTo>
                  <a:pt x="114566" y="466090"/>
                </a:lnTo>
                <a:lnTo>
                  <a:pt x="114566" y="551180"/>
                </a:lnTo>
                <a:lnTo>
                  <a:pt x="129679" y="562610"/>
                </a:lnTo>
                <a:lnTo>
                  <a:pt x="129679" y="563880"/>
                </a:lnTo>
                <a:lnTo>
                  <a:pt x="296748" y="563880"/>
                </a:lnTo>
                <a:lnTo>
                  <a:pt x="296748" y="562610"/>
                </a:lnTo>
                <a:lnTo>
                  <a:pt x="306158" y="554990"/>
                </a:lnTo>
                <a:lnTo>
                  <a:pt x="311873" y="551180"/>
                </a:lnTo>
                <a:lnTo>
                  <a:pt x="311873" y="535940"/>
                </a:lnTo>
                <a:lnTo>
                  <a:pt x="144792" y="535940"/>
                </a:lnTo>
                <a:lnTo>
                  <a:pt x="144792" y="520700"/>
                </a:lnTo>
                <a:lnTo>
                  <a:pt x="311873" y="520700"/>
                </a:lnTo>
                <a:lnTo>
                  <a:pt x="311873" y="494030"/>
                </a:lnTo>
                <a:lnTo>
                  <a:pt x="144792" y="494030"/>
                </a:lnTo>
                <a:lnTo>
                  <a:pt x="144792" y="477520"/>
                </a:lnTo>
                <a:lnTo>
                  <a:pt x="311873" y="477520"/>
                </a:lnTo>
                <a:lnTo>
                  <a:pt x="311873" y="466090"/>
                </a:lnTo>
                <a:lnTo>
                  <a:pt x="312603" y="450850"/>
                </a:lnTo>
                <a:lnTo>
                  <a:pt x="144322" y="450850"/>
                </a:lnTo>
                <a:lnTo>
                  <a:pt x="141301" y="430530"/>
                </a:lnTo>
                <a:lnTo>
                  <a:pt x="135175" y="414020"/>
                </a:lnTo>
                <a:lnTo>
                  <a:pt x="125577" y="398780"/>
                </a:lnTo>
                <a:lnTo>
                  <a:pt x="112140" y="381000"/>
                </a:lnTo>
                <a:lnTo>
                  <a:pt x="105725" y="373380"/>
                </a:lnTo>
                <a:lnTo>
                  <a:pt x="98528" y="363220"/>
                </a:lnTo>
                <a:lnTo>
                  <a:pt x="60572" y="308610"/>
                </a:lnTo>
                <a:lnTo>
                  <a:pt x="33918" y="246380"/>
                </a:lnTo>
                <a:lnTo>
                  <a:pt x="30225" y="213360"/>
                </a:lnTo>
                <a:lnTo>
                  <a:pt x="36774" y="165100"/>
                </a:lnTo>
                <a:lnTo>
                  <a:pt x="55246" y="120650"/>
                </a:lnTo>
                <a:lnTo>
                  <a:pt x="83885" y="83820"/>
                </a:lnTo>
                <a:lnTo>
                  <a:pt x="120932" y="55880"/>
                </a:lnTo>
                <a:lnTo>
                  <a:pt x="164629" y="36830"/>
                </a:lnTo>
                <a:lnTo>
                  <a:pt x="213220" y="30480"/>
                </a:lnTo>
                <a:lnTo>
                  <a:pt x="320761" y="30480"/>
                </a:lnTo>
                <a:lnTo>
                  <a:pt x="306904" y="21590"/>
                </a:lnTo>
                <a:lnTo>
                  <a:pt x="262048" y="5080"/>
                </a:lnTo>
                <a:lnTo>
                  <a:pt x="213220" y="0"/>
                </a:lnTo>
                <a:close/>
              </a:path>
              <a:path w="426720" h="612139">
                <a:moveTo>
                  <a:pt x="311873" y="520700"/>
                </a:moveTo>
                <a:lnTo>
                  <a:pt x="281635" y="520700"/>
                </a:lnTo>
                <a:lnTo>
                  <a:pt x="281495" y="535940"/>
                </a:lnTo>
                <a:lnTo>
                  <a:pt x="311873" y="535940"/>
                </a:lnTo>
                <a:lnTo>
                  <a:pt x="311873" y="520700"/>
                </a:lnTo>
                <a:close/>
              </a:path>
              <a:path w="426720" h="612139">
                <a:moveTo>
                  <a:pt x="311873" y="477520"/>
                </a:moveTo>
                <a:lnTo>
                  <a:pt x="281635" y="477520"/>
                </a:lnTo>
                <a:lnTo>
                  <a:pt x="281635" y="494030"/>
                </a:lnTo>
                <a:lnTo>
                  <a:pt x="311873" y="494030"/>
                </a:lnTo>
                <a:lnTo>
                  <a:pt x="311873" y="477520"/>
                </a:lnTo>
                <a:close/>
              </a:path>
              <a:path w="426720" h="612139">
                <a:moveTo>
                  <a:pt x="131294" y="237490"/>
                </a:moveTo>
                <a:lnTo>
                  <a:pt x="124110" y="237490"/>
                </a:lnTo>
                <a:lnTo>
                  <a:pt x="117459" y="240030"/>
                </a:lnTo>
                <a:lnTo>
                  <a:pt x="111785" y="245110"/>
                </a:lnTo>
                <a:lnTo>
                  <a:pt x="107673" y="250190"/>
                </a:lnTo>
                <a:lnTo>
                  <a:pt x="105187" y="256540"/>
                </a:lnTo>
                <a:lnTo>
                  <a:pt x="104416" y="262890"/>
                </a:lnTo>
                <a:lnTo>
                  <a:pt x="105448" y="269240"/>
                </a:lnTo>
                <a:lnTo>
                  <a:pt x="136563" y="292100"/>
                </a:lnTo>
                <a:lnTo>
                  <a:pt x="141668" y="293370"/>
                </a:lnTo>
                <a:lnTo>
                  <a:pt x="151180" y="293370"/>
                </a:lnTo>
                <a:lnTo>
                  <a:pt x="159008" y="331470"/>
                </a:lnTo>
                <a:lnTo>
                  <a:pt x="183857" y="450850"/>
                </a:lnTo>
                <a:lnTo>
                  <a:pt x="190919" y="450850"/>
                </a:lnTo>
                <a:lnTo>
                  <a:pt x="187267" y="424180"/>
                </a:lnTo>
                <a:lnTo>
                  <a:pt x="181736" y="382270"/>
                </a:lnTo>
                <a:lnTo>
                  <a:pt x="175663" y="335280"/>
                </a:lnTo>
                <a:lnTo>
                  <a:pt x="170383" y="292100"/>
                </a:lnTo>
                <a:lnTo>
                  <a:pt x="181961" y="289560"/>
                </a:lnTo>
                <a:lnTo>
                  <a:pt x="192130" y="285750"/>
                </a:lnTo>
                <a:lnTo>
                  <a:pt x="200935" y="280670"/>
                </a:lnTo>
                <a:lnTo>
                  <a:pt x="208419" y="275590"/>
                </a:lnTo>
                <a:lnTo>
                  <a:pt x="210019" y="274320"/>
                </a:lnTo>
                <a:lnTo>
                  <a:pt x="144564" y="274320"/>
                </a:lnTo>
                <a:lnTo>
                  <a:pt x="142468" y="273050"/>
                </a:lnTo>
                <a:lnTo>
                  <a:pt x="131140" y="271780"/>
                </a:lnTo>
                <a:lnTo>
                  <a:pt x="124942" y="267970"/>
                </a:lnTo>
                <a:lnTo>
                  <a:pt x="123037" y="261620"/>
                </a:lnTo>
                <a:lnTo>
                  <a:pt x="124129" y="259080"/>
                </a:lnTo>
                <a:lnTo>
                  <a:pt x="125298" y="257810"/>
                </a:lnTo>
                <a:lnTo>
                  <a:pt x="126250" y="257810"/>
                </a:lnTo>
                <a:lnTo>
                  <a:pt x="128358" y="256540"/>
                </a:lnTo>
                <a:lnTo>
                  <a:pt x="159735" y="256540"/>
                </a:lnTo>
                <a:lnTo>
                  <a:pt x="153530" y="247650"/>
                </a:lnTo>
                <a:lnTo>
                  <a:pt x="145904" y="241300"/>
                </a:lnTo>
                <a:lnTo>
                  <a:pt x="138569" y="238760"/>
                </a:lnTo>
                <a:lnTo>
                  <a:pt x="131294" y="237490"/>
                </a:lnTo>
                <a:close/>
              </a:path>
              <a:path w="426720" h="612139">
                <a:moveTo>
                  <a:pt x="251085" y="271780"/>
                </a:moveTo>
                <a:lnTo>
                  <a:pt x="213220" y="271780"/>
                </a:lnTo>
                <a:lnTo>
                  <a:pt x="218008" y="275590"/>
                </a:lnTo>
                <a:lnTo>
                  <a:pt x="225487" y="280670"/>
                </a:lnTo>
                <a:lnTo>
                  <a:pt x="234292" y="285750"/>
                </a:lnTo>
                <a:lnTo>
                  <a:pt x="244465" y="289560"/>
                </a:lnTo>
                <a:lnTo>
                  <a:pt x="256044" y="292100"/>
                </a:lnTo>
                <a:lnTo>
                  <a:pt x="251241" y="334010"/>
                </a:lnTo>
                <a:lnTo>
                  <a:pt x="245165" y="381000"/>
                </a:lnTo>
                <a:lnTo>
                  <a:pt x="239401" y="422910"/>
                </a:lnTo>
                <a:lnTo>
                  <a:pt x="235534" y="450850"/>
                </a:lnTo>
                <a:lnTo>
                  <a:pt x="242582" y="450850"/>
                </a:lnTo>
                <a:lnTo>
                  <a:pt x="267409" y="331470"/>
                </a:lnTo>
                <a:lnTo>
                  <a:pt x="275234" y="293370"/>
                </a:lnTo>
                <a:lnTo>
                  <a:pt x="284746" y="293370"/>
                </a:lnTo>
                <a:lnTo>
                  <a:pt x="318457" y="275590"/>
                </a:lnTo>
                <a:lnTo>
                  <a:pt x="318962" y="274320"/>
                </a:lnTo>
                <a:lnTo>
                  <a:pt x="260070" y="274320"/>
                </a:lnTo>
                <a:lnTo>
                  <a:pt x="251085" y="271780"/>
                </a:lnTo>
                <a:close/>
              </a:path>
              <a:path w="426720" h="612139">
                <a:moveTo>
                  <a:pt x="320761" y="30480"/>
                </a:moveTo>
                <a:lnTo>
                  <a:pt x="213220" y="30480"/>
                </a:lnTo>
                <a:lnTo>
                  <a:pt x="261809" y="36830"/>
                </a:lnTo>
                <a:lnTo>
                  <a:pt x="305505" y="55880"/>
                </a:lnTo>
                <a:lnTo>
                  <a:pt x="342549" y="83820"/>
                </a:lnTo>
                <a:lnTo>
                  <a:pt x="371184" y="120650"/>
                </a:lnTo>
                <a:lnTo>
                  <a:pt x="389654" y="165100"/>
                </a:lnTo>
                <a:lnTo>
                  <a:pt x="396201" y="213360"/>
                </a:lnTo>
                <a:lnTo>
                  <a:pt x="392511" y="246380"/>
                </a:lnTo>
                <a:lnTo>
                  <a:pt x="365865" y="308610"/>
                </a:lnTo>
                <a:lnTo>
                  <a:pt x="335929" y="353060"/>
                </a:lnTo>
                <a:lnTo>
                  <a:pt x="327902" y="363220"/>
                </a:lnTo>
                <a:lnTo>
                  <a:pt x="320707" y="373380"/>
                </a:lnTo>
                <a:lnTo>
                  <a:pt x="291255" y="414020"/>
                </a:lnTo>
                <a:lnTo>
                  <a:pt x="282117" y="450850"/>
                </a:lnTo>
                <a:lnTo>
                  <a:pt x="312603" y="450850"/>
                </a:lnTo>
                <a:lnTo>
                  <a:pt x="312847" y="445770"/>
                </a:lnTo>
                <a:lnTo>
                  <a:pt x="316658" y="431800"/>
                </a:lnTo>
                <a:lnTo>
                  <a:pt x="324646" y="417830"/>
                </a:lnTo>
                <a:lnTo>
                  <a:pt x="338150" y="400050"/>
                </a:lnTo>
                <a:lnTo>
                  <a:pt x="344717" y="391160"/>
                </a:lnTo>
                <a:lnTo>
                  <a:pt x="369506" y="358140"/>
                </a:lnTo>
                <a:lnTo>
                  <a:pt x="390875" y="325120"/>
                </a:lnTo>
                <a:lnTo>
                  <a:pt x="409060" y="290830"/>
                </a:lnTo>
                <a:lnTo>
                  <a:pt x="421702" y="254000"/>
                </a:lnTo>
                <a:lnTo>
                  <a:pt x="426440" y="213360"/>
                </a:lnTo>
                <a:lnTo>
                  <a:pt x="420799" y="163830"/>
                </a:lnTo>
                <a:lnTo>
                  <a:pt x="404734" y="119380"/>
                </a:lnTo>
                <a:lnTo>
                  <a:pt x="379537" y="80010"/>
                </a:lnTo>
                <a:lnTo>
                  <a:pt x="346497" y="46990"/>
                </a:lnTo>
                <a:lnTo>
                  <a:pt x="320761" y="30480"/>
                </a:lnTo>
                <a:close/>
              </a:path>
              <a:path w="426720" h="612139">
                <a:moveTo>
                  <a:pt x="159735" y="256540"/>
                </a:moveTo>
                <a:lnTo>
                  <a:pt x="133375" y="256540"/>
                </a:lnTo>
                <a:lnTo>
                  <a:pt x="138696" y="257810"/>
                </a:lnTo>
                <a:lnTo>
                  <a:pt x="143395" y="264160"/>
                </a:lnTo>
                <a:lnTo>
                  <a:pt x="146608" y="274320"/>
                </a:lnTo>
                <a:lnTo>
                  <a:pt x="166357" y="274320"/>
                </a:lnTo>
                <a:lnTo>
                  <a:pt x="160622" y="257810"/>
                </a:lnTo>
                <a:lnTo>
                  <a:pt x="159735" y="256540"/>
                </a:lnTo>
                <a:close/>
              </a:path>
              <a:path w="426720" h="612139">
                <a:moveTo>
                  <a:pt x="213220" y="184150"/>
                </a:moveTo>
                <a:lnTo>
                  <a:pt x="178819" y="212090"/>
                </a:lnTo>
                <a:lnTo>
                  <a:pt x="177746" y="219710"/>
                </a:lnTo>
                <a:lnTo>
                  <a:pt x="178384" y="227330"/>
                </a:lnTo>
                <a:lnTo>
                  <a:pt x="181082" y="236220"/>
                </a:lnTo>
                <a:lnTo>
                  <a:pt x="185445" y="243840"/>
                </a:lnTo>
                <a:lnTo>
                  <a:pt x="191189" y="251460"/>
                </a:lnTo>
                <a:lnTo>
                  <a:pt x="198031" y="259080"/>
                </a:lnTo>
                <a:lnTo>
                  <a:pt x="197319" y="260350"/>
                </a:lnTo>
                <a:lnTo>
                  <a:pt x="190712" y="264160"/>
                </a:lnTo>
                <a:lnTo>
                  <a:pt x="183424" y="267970"/>
                </a:lnTo>
                <a:lnTo>
                  <a:pt x="175343" y="271780"/>
                </a:lnTo>
                <a:lnTo>
                  <a:pt x="166357" y="274320"/>
                </a:lnTo>
                <a:lnTo>
                  <a:pt x="210019" y="274320"/>
                </a:lnTo>
                <a:lnTo>
                  <a:pt x="213220" y="271780"/>
                </a:lnTo>
                <a:lnTo>
                  <a:pt x="251085" y="271780"/>
                </a:lnTo>
                <a:lnTo>
                  <a:pt x="243008" y="267970"/>
                </a:lnTo>
                <a:lnTo>
                  <a:pt x="235721" y="264160"/>
                </a:lnTo>
                <a:lnTo>
                  <a:pt x="229107" y="260350"/>
                </a:lnTo>
                <a:lnTo>
                  <a:pt x="228396" y="259080"/>
                </a:lnTo>
                <a:lnTo>
                  <a:pt x="235238" y="251460"/>
                </a:lnTo>
                <a:lnTo>
                  <a:pt x="238111" y="247650"/>
                </a:lnTo>
                <a:lnTo>
                  <a:pt x="213220" y="247650"/>
                </a:lnTo>
                <a:lnTo>
                  <a:pt x="207525" y="241300"/>
                </a:lnTo>
                <a:lnTo>
                  <a:pt x="202750" y="236220"/>
                </a:lnTo>
                <a:lnTo>
                  <a:pt x="199188" y="229870"/>
                </a:lnTo>
                <a:lnTo>
                  <a:pt x="197129" y="223520"/>
                </a:lnTo>
                <a:lnTo>
                  <a:pt x="196176" y="218440"/>
                </a:lnTo>
                <a:lnTo>
                  <a:pt x="197383" y="213360"/>
                </a:lnTo>
                <a:lnTo>
                  <a:pt x="203669" y="205740"/>
                </a:lnTo>
                <a:lnTo>
                  <a:pt x="208292" y="204470"/>
                </a:lnTo>
                <a:lnTo>
                  <a:pt x="244898" y="204470"/>
                </a:lnTo>
                <a:lnTo>
                  <a:pt x="240601" y="198120"/>
                </a:lnTo>
                <a:lnTo>
                  <a:pt x="234955" y="191770"/>
                </a:lnTo>
                <a:lnTo>
                  <a:pt x="228349" y="187960"/>
                </a:lnTo>
                <a:lnTo>
                  <a:pt x="221024" y="185420"/>
                </a:lnTo>
                <a:lnTo>
                  <a:pt x="213220" y="184150"/>
                </a:lnTo>
                <a:close/>
              </a:path>
              <a:path w="426720" h="612139">
                <a:moveTo>
                  <a:pt x="302317" y="237490"/>
                </a:moveTo>
                <a:lnTo>
                  <a:pt x="295129" y="237490"/>
                </a:lnTo>
                <a:lnTo>
                  <a:pt x="287858" y="238760"/>
                </a:lnTo>
                <a:lnTo>
                  <a:pt x="280523" y="241300"/>
                </a:lnTo>
                <a:lnTo>
                  <a:pt x="272897" y="247650"/>
                </a:lnTo>
                <a:lnTo>
                  <a:pt x="265805" y="257810"/>
                </a:lnTo>
                <a:lnTo>
                  <a:pt x="260070" y="274320"/>
                </a:lnTo>
                <a:lnTo>
                  <a:pt x="279819" y="274320"/>
                </a:lnTo>
                <a:lnTo>
                  <a:pt x="283044" y="264160"/>
                </a:lnTo>
                <a:lnTo>
                  <a:pt x="287731" y="257810"/>
                </a:lnTo>
                <a:lnTo>
                  <a:pt x="293903" y="256540"/>
                </a:lnTo>
                <a:lnTo>
                  <a:pt x="321240" y="256540"/>
                </a:lnTo>
                <a:lnTo>
                  <a:pt x="318754" y="250190"/>
                </a:lnTo>
                <a:lnTo>
                  <a:pt x="314642" y="245110"/>
                </a:lnTo>
                <a:lnTo>
                  <a:pt x="308971" y="240030"/>
                </a:lnTo>
                <a:lnTo>
                  <a:pt x="302317" y="237490"/>
                </a:lnTo>
                <a:close/>
              </a:path>
              <a:path w="426720" h="612139">
                <a:moveTo>
                  <a:pt x="321240" y="256540"/>
                </a:moveTo>
                <a:lnTo>
                  <a:pt x="298068" y="256540"/>
                </a:lnTo>
                <a:lnTo>
                  <a:pt x="302285" y="259080"/>
                </a:lnTo>
                <a:lnTo>
                  <a:pt x="303390" y="261620"/>
                </a:lnTo>
                <a:lnTo>
                  <a:pt x="301485" y="267970"/>
                </a:lnTo>
                <a:lnTo>
                  <a:pt x="295300" y="271780"/>
                </a:lnTo>
                <a:lnTo>
                  <a:pt x="283971" y="273050"/>
                </a:lnTo>
                <a:lnTo>
                  <a:pt x="281863" y="274320"/>
                </a:lnTo>
                <a:lnTo>
                  <a:pt x="318962" y="274320"/>
                </a:lnTo>
                <a:lnTo>
                  <a:pt x="320979" y="269240"/>
                </a:lnTo>
                <a:lnTo>
                  <a:pt x="322011" y="262890"/>
                </a:lnTo>
                <a:lnTo>
                  <a:pt x="321240" y="256540"/>
                </a:lnTo>
                <a:close/>
              </a:path>
              <a:path w="426720" h="612139">
                <a:moveTo>
                  <a:pt x="244898" y="204470"/>
                </a:moveTo>
                <a:lnTo>
                  <a:pt x="218135" y="204470"/>
                </a:lnTo>
                <a:lnTo>
                  <a:pt x="222757" y="205740"/>
                </a:lnTo>
                <a:lnTo>
                  <a:pt x="229044" y="213360"/>
                </a:lnTo>
                <a:lnTo>
                  <a:pt x="230250" y="218440"/>
                </a:lnTo>
                <a:lnTo>
                  <a:pt x="229298" y="223520"/>
                </a:lnTo>
                <a:lnTo>
                  <a:pt x="227238" y="229870"/>
                </a:lnTo>
                <a:lnTo>
                  <a:pt x="223673" y="236220"/>
                </a:lnTo>
                <a:lnTo>
                  <a:pt x="218902" y="241300"/>
                </a:lnTo>
                <a:lnTo>
                  <a:pt x="213220" y="247650"/>
                </a:lnTo>
                <a:lnTo>
                  <a:pt x="238111" y="247650"/>
                </a:lnTo>
                <a:lnTo>
                  <a:pt x="240984" y="243840"/>
                </a:lnTo>
                <a:lnTo>
                  <a:pt x="245350" y="236220"/>
                </a:lnTo>
                <a:lnTo>
                  <a:pt x="248056" y="227330"/>
                </a:lnTo>
                <a:lnTo>
                  <a:pt x="248688" y="219710"/>
                </a:lnTo>
                <a:lnTo>
                  <a:pt x="247615" y="212090"/>
                </a:lnTo>
                <a:lnTo>
                  <a:pt x="244898" y="20447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6950503" y="2101103"/>
            <a:ext cx="1042988" cy="1038225"/>
          </a:xfrm>
          <a:custGeom>
            <a:avLst/>
            <a:gdLst/>
            <a:ahLst/>
            <a:cxnLst/>
            <a:rect l="l" t="t" r="r" b="b"/>
            <a:pathLst>
              <a:path w="1390650" h="1384300">
                <a:moveTo>
                  <a:pt x="828070" y="1371599"/>
                </a:moveTo>
                <a:lnTo>
                  <a:pt x="562480" y="1371599"/>
                </a:lnTo>
                <a:lnTo>
                  <a:pt x="606501" y="1384299"/>
                </a:lnTo>
                <a:lnTo>
                  <a:pt x="784049" y="1384299"/>
                </a:lnTo>
                <a:lnTo>
                  <a:pt x="828070" y="1371599"/>
                </a:lnTo>
                <a:close/>
              </a:path>
              <a:path w="1390650" h="1384300">
                <a:moveTo>
                  <a:pt x="784049" y="0"/>
                </a:moveTo>
                <a:lnTo>
                  <a:pt x="606501" y="0"/>
                </a:lnTo>
                <a:lnTo>
                  <a:pt x="392254" y="63499"/>
                </a:lnTo>
                <a:lnTo>
                  <a:pt x="351894" y="88899"/>
                </a:lnTo>
                <a:lnTo>
                  <a:pt x="312706" y="114299"/>
                </a:lnTo>
                <a:lnTo>
                  <a:pt x="274835" y="139699"/>
                </a:lnTo>
                <a:lnTo>
                  <a:pt x="238429" y="165099"/>
                </a:lnTo>
                <a:lnTo>
                  <a:pt x="203634" y="203199"/>
                </a:lnTo>
                <a:lnTo>
                  <a:pt x="171109" y="241299"/>
                </a:lnTo>
                <a:lnTo>
                  <a:pt x="141413" y="279399"/>
                </a:lnTo>
                <a:lnTo>
                  <a:pt x="114544" y="317499"/>
                </a:lnTo>
                <a:lnTo>
                  <a:pt x="90504" y="355599"/>
                </a:lnTo>
                <a:lnTo>
                  <a:pt x="69292" y="393699"/>
                </a:lnTo>
                <a:lnTo>
                  <a:pt x="50908" y="431799"/>
                </a:lnTo>
                <a:lnTo>
                  <a:pt x="35353" y="469899"/>
                </a:lnTo>
                <a:lnTo>
                  <a:pt x="22626" y="520699"/>
                </a:lnTo>
                <a:lnTo>
                  <a:pt x="12727" y="558799"/>
                </a:lnTo>
                <a:lnTo>
                  <a:pt x="5656" y="609599"/>
                </a:lnTo>
                <a:lnTo>
                  <a:pt x="1414" y="647699"/>
                </a:lnTo>
                <a:lnTo>
                  <a:pt x="0" y="698499"/>
                </a:lnTo>
                <a:lnTo>
                  <a:pt x="1414" y="736599"/>
                </a:lnTo>
                <a:lnTo>
                  <a:pt x="5656" y="787399"/>
                </a:lnTo>
                <a:lnTo>
                  <a:pt x="12727" y="825499"/>
                </a:lnTo>
                <a:lnTo>
                  <a:pt x="22626" y="876299"/>
                </a:lnTo>
                <a:lnTo>
                  <a:pt x="35353" y="914399"/>
                </a:lnTo>
                <a:lnTo>
                  <a:pt x="50908" y="952499"/>
                </a:lnTo>
                <a:lnTo>
                  <a:pt x="69292" y="1003299"/>
                </a:lnTo>
                <a:lnTo>
                  <a:pt x="90504" y="1041399"/>
                </a:lnTo>
                <a:lnTo>
                  <a:pt x="114544" y="1079499"/>
                </a:lnTo>
                <a:lnTo>
                  <a:pt x="141413" y="1117599"/>
                </a:lnTo>
                <a:lnTo>
                  <a:pt x="171109" y="1155699"/>
                </a:lnTo>
                <a:lnTo>
                  <a:pt x="203634" y="1181099"/>
                </a:lnTo>
                <a:lnTo>
                  <a:pt x="238429" y="1219199"/>
                </a:lnTo>
                <a:lnTo>
                  <a:pt x="274835" y="1244599"/>
                </a:lnTo>
                <a:lnTo>
                  <a:pt x="312706" y="1269999"/>
                </a:lnTo>
                <a:lnTo>
                  <a:pt x="351894" y="1295399"/>
                </a:lnTo>
                <a:lnTo>
                  <a:pt x="392254" y="1320799"/>
                </a:lnTo>
                <a:lnTo>
                  <a:pt x="433639" y="1333499"/>
                </a:lnTo>
                <a:lnTo>
                  <a:pt x="475903" y="1358899"/>
                </a:lnTo>
                <a:lnTo>
                  <a:pt x="518899" y="1371599"/>
                </a:lnTo>
                <a:lnTo>
                  <a:pt x="871651" y="1371599"/>
                </a:lnTo>
                <a:lnTo>
                  <a:pt x="914646" y="1358899"/>
                </a:lnTo>
                <a:lnTo>
                  <a:pt x="956909" y="1333499"/>
                </a:lnTo>
                <a:lnTo>
                  <a:pt x="998293" y="1320799"/>
                </a:lnTo>
                <a:lnTo>
                  <a:pt x="1038652" y="1295399"/>
                </a:lnTo>
                <a:lnTo>
                  <a:pt x="1077839" y="1269999"/>
                </a:lnTo>
                <a:lnTo>
                  <a:pt x="1115709" y="1244599"/>
                </a:lnTo>
                <a:lnTo>
                  <a:pt x="1152113" y="1219199"/>
                </a:lnTo>
                <a:lnTo>
                  <a:pt x="1186907" y="1181099"/>
                </a:lnTo>
                <a:lnTo>
                  <a:pt x="1219435" y="1155699"/>
                </a:lnTo>
                <a:lnTo>
                  <a:pt x="1249134" y="1117599"/>
                </a:lnTo>
                <a:lnTo>
                  <a:pt x="1276005" y="1079499"/>
                </a:lnTo>
                <a:lnTo>
                  <a:pt x="1300048" y="1041399"/>
                </a:lnTo>
                <a:lnTo>
                  <a:pt x="1321262" y="1003299"/>
                </a:lnTo>
                <a:lnTo>
                  <a:pt x="1325858" y="990599"/>
                </a:lnTo>
                <a:lnTo>
                  <a:pt x="659437" y="990599"/>
                </a:lnTo>
                <a:lnTo>
                  <a:pt x="647242" y="977899"/>
                </a:lnTo>
                <a:lnTo>
                  <a:pt x="636960" y="977899"/>
                </a:lnTo>
                <a:lnTo>
                  <a:pt x="629300" y="965199"/>
                </a:lnTo>
                <a:lnTo>
                  <a:pt x="624970" y="952499"/>
                </a:lnTo>
                <a:lnTo>
                  <a:pt x="623879" y="952499"/>
                </a:lnTo>
                <a:lnTo>
                  <a:pt x="623065" y="939799"/>
                </a:lnTo>
                <a:lnTo>
                  <a:pt x="622555" y="927099"/>
                </a:lnTo>
                <a:lnTo>
                  <a:pt x="622379" y="927099"/>
                </a:lnTo>
                <a:lnTo>
                  <a:pt x="622383" y="863599"/>
                </a:lnTo>
                <a:lnTo>
                  <a:pt x="404776" y="863599"/>
                </a:lnTo>
                <a:lnTo>
                  <a:pt x="383251" y="850899"/>
                </a:lnTo>
                <a:lnTo>
                  <a:pt x="332168" y="812799"/>
                </a:lnTo>
                <a:lnTo>
                  <a:pt x="305298" y="749299"/>
                </a:lnTo>
                <a:lnTo>
                  <a:pt x="299585" y="723899"/>
                </a:lnTo>
                <a:lnTo>
                  <a:pt x="300159" y="685799"/>
                </a:lnTo>
                <a:lnTo>
                  <a:pt x="307589" y="647699"/>
                </a:lnTo>
                <a:lnTo>
                  <a:pt x="322443" y="609599"/>
                </a:lnTo>
                <a:lnTo>
                  <a:pt x="339777" y="584199"/>
                </a:lnTo>
                <a:lnTo>
                  <a:pt x="360968" y="571499"/>
                </a:lnTo>
                <a:lnTo>
                  <a:pt x="386180" y="546099"/>
                </a:lnTo>
                <a:lnTo>
                  <a:pt x="1374532" y="546099"/>
                </a:lnTo>
                <a:lnTo>
                  <a:pt x="1367932" y="520699"/>
                </a:lnTo>
                <a:lnTo>
                  <a:pt x="1364750" y="507999"/>
                </a:lnTo>
                <a:lnTo>
                  <a:pt x="966251" y="507999"/>
                </a:lnTo>
                <a:lnTo>
                  <a:pt x="950458" y="495299"/>
                </a:lnTo>
                <a:lnTo>
                  <a:pt x="939971" y="482599"/>
                </a:lnTo>
                <a:lnTo>
                  <a:pt x="936475" y="469899"/>
                </a:lnTo>
                <a:lnTo>
                  <a:pt x="939971" y="444499"/>
                </a:lnTo>
                <a:lnTo>
                  <a:pt x="950458" y="431799"/>
                </a:lnTo>
                <a:lnTo>
                  <a:pt x="966251" y="419099"/>
                </a:lnTo>
                <a:lnTo>
                  <a:pt x="1333519" y="419099"/>
                </a:lnTo>
                <a:lnTo>
                  <a:pt x="1321262" y="393699"/>
                </a:lnTo>
                <a:lnTo>
                  <a:pt x="1300048" y="355599"/>
                </a:lnTo>
                <a:lnTo>
                  <a:pt x="1276005" y="317499"/>
                </a:lnTo>
                <a:lnTo>
                  <a:pt x="1249134" y="279399"/>
                </a:lnTo>
                <a:lnTo>
                  <a:pt x="1219435" y="241299"/>
                </a:lnTo>
                <a:lnTo>
                  <a:pt x="1186907" y="203199"/>
                </a:lnTo>
                <a:lnTo>
                  <a:pt x="1152113" y="165099"/>
                </a:lnTo>
                <a:lnTo>
                  <a:pt x="1115709" y="139699"/>
                </a:lnTo>
                <a:lnTo>
                  <a:pt x="1077839" y="114299"/>
                </a:lnTo>
                <a:lnTo>
                  <a:pt x="1038652" y="88899"/>
                </a:lnTo>
                <a:lnTo>
                  <a:pt x="998293" y="63499"/>
                </a:lnTo>
                <a:lnTo>
                  <a:pt x="784049" y="0"/>
                </a:lnTo>
                <a:close/>
              </a:path>
              <a:path w="1390650" h="1384300">
                <a:moveTo>
                  <a:pt x="731612" y="850899"/>
                </a:moveTo>
                <a:lnTo>
                  <a:pt x="708345" y="850899"/>
                </a:lnTo>
                <a:lnTo>
                  <a:pt x="708395" y="914399"/>
                </a:lnTo>
                <a:lnTo>
                  <a:pt x="708053" y="939799"/>
                </a:lnTo>
                <a:lnTo>
                  <a:pt x="707535" y="939799"/>
                </a:lnTo>
                <a:lnTo>
                  <a:pt x="706358" y="952499"/>
                </a:lnTo>
                <a:lnTo>
                  <a:pt x="704570" y="952499"/>
                </a:lnTo>
                <a:lnTo>
                  <a:pt x="702224" y="965199"/>
                </a:lnTo>
                <a:lnTo>
                  <a:pt x="695297" y="977899"/>
                </a:lnTo>
                <a:lnTo>
                  <a:pt x="685617" y="977899"/>
                </a:lnTo>
                <a:lnTo>
                  <a:pt x="673543" y="990599"/>
                </a:lnTo>
                <a:lnTo>
                  <a:pt x="1325858" y="990599"/>
                </a:lnTo>
                <a:lnTo>
                  <a:pt x="1339647" y="952499"/>
                </a:lnTo>
                <a:lnTo>
                  <a:pt x="1355204" y="914399"/>
                </a:lnTo>
                <a:lnTo>
                  <a:pt x="1367932" y="876299"/>
                </a:lnTo>
                <a:lnTo>
                  <a:pt x="1370407" y="863599"/>
                </a:lnTo>
                <a:lnTo>
                  <a:pt x="752416" y="863599"/>
                </a:lnTo>
                <a:lnTo>
                  <a:pt x="731612" y="850899"/>
                </a:lnTo>
                <a:close/>
              </a:path>
              <a:path w="1390650" h="1384300">
                <a:moveTo>
                  <a:pt x="517921" y="825499"/>
                </a:moveTo>
                <a:lnTo>
                  <a:pt x="507646" y="838199"/>
                </a:lnTo>
                <a:lnTo>
                  <a:pt x="496552" y="850899"/>
                </a:lnTo>
                <a:lnTo>
                  <a:pt x="484637" y="850899"/>
                </a:lnTo>
                <a:lnTo>
                  <a:pt x="471897" y="863599"/>
                </a:lnTo>
                <a:lnTo>
                  <a:pt x="552505" y="863599"/>
                </a:lnTo>
                <a:lnTo>
                  <a:pt x="535033" y="850899"/>
                </a:lnTo>
                <a:lnTo>
                  <a:pt x="522874" y="838199"/>
                </a:lnTo>
                <a:lnTo>
                  <a:pt x="520182" y="838199"/>
                </a:lnTo>
                <a:lnTo>
                  <a:pt x="517921" y="825499"/>
                </a:lnTo>
                <a:close/>
              </a:path>
              <a:path w="1390650" h="1384300">
                <a:moveTo>
                  <a:pt x="624835" y="571499"/>
                </a:moveTo>
                <a:lnTo>
                  <a:pt x="598643" y="571499"/>
                </a:lnTo>
                <a:lnTo>
                  <a:pt x="599550" y="584199"/>
                </a:lnTo>
                <a:lnTo>
                  <a:pt x="599862" y="584199"/>
                </a:lnTo>
                <a:lnTo>
                  <a:pt x="599946" y="609599"/>
                </a:lnTo>
                <a:lnTo>
                  <a:pt x="600070" y="673099"/>
                </a:lnTo>
                <a:lnTo>
                  <a:pt x="599944" y="787399"/>
                </a:lnTo>
                <a:lnTo>
                  <a:pt x="599355" y="825499"/>
                </a:lnTo>
                <a:lnTo>
                  <a:pt x="594060" y="850899"/>
                </a:lnTo>
                <a:lnTo>
                  <a:pt x="588013" y="850899"/>
                </a:lnTo>
                <a:lnTo>
                  <a:pt x="571447" y="863599"/>
                </a:lnTo>
                <a:lnTo>
                  <a:pt x="622383" y="863599"/>
                </a:lnTo>
                <a:lnTo>
                  <a:pt x="622504" y="609599"/>
                </a:lnTo>
                <a:lnTo>
                  <a:pt x="622531" y="596899"/>
                </a:lnTo>
                <a:lnTo>
                  <a:pt x="622747" y="596899"/>
                </a:lnTo>
                <a:lnTo>
                  <a:pt x="623455" y="584199"/>
                </a:lnTo>
                <a:lnTo>
                  <a:pt x="624835" y="571499"/>
                </a:lnTo>
                <a:close/>
              </a:path>
              <a:path w="1390650" h="1384300">
                <a:moveTo>
                  <a:pt x="962844" y="546099"/>
                </a:moveTo>
                <a:lnTo>
                  <a:pt x="825258" y="546099"/>
                </a:lnTo>
                <a:lnTo>
                  <a:pt x="848032" y="558799"/>
                </a:lnTo>
                <a:lnTo>
                  <a:pt x="869114" y="571499"/>
                </a:lnTo>
                <a:lnTo>
                  <a:pt x="882989" y="584199"/>
                </a:lnTo>
                <a:lnTo>
                  <a:pt x="894502" y="596899"/>
                </a:lnTo>
                <a:lnTo>
                  <a:pt x="903833" y="622299"/>
                </a:lnTo>
                <a:lnTo>
                  <a:pt x="911164" y="634999"/>
                </a:lnTo>
                <a:lnTo>
                  <a:pt x="920092" y="673099"/>
                </a:lnTo>
                <a:lnTo>
                  <a:pt x="923558" y="698499"/>
                </a:lnTo>
                <a:lnTo>
                  <a:pt x="920964" y="736599"/>
                </a:lnTo>
                <a:lnTo>
                  <a:pt x="911710" y="774699"/>
                </a:lnTo>
                <a:lnTo>
                  <a:pt x="876023" y="825499"/>
                </a:lnTo>
                <a:lnTo>
                  <a:pt x="817438" y="863599"/>
                </a:lnTo>
                <a:lnTo>
                  <a:pt x="967868" y="863599"/>
                </a:lnTo>
                <a:lnTo>
                  <a:pt x="951448" y="850899"/>
                </a:lnTo>
                <a:lnTo>
                  <a:pt x="942851" y="825499"/>
                </a:lnTo>
                <a:lnTo>
                  <a:pt x="942482" y="825499"/>
                </a:lnTo>
                <a:lnTo>
                  <a:pt x="942635" y="812799"/>
                </a:lnTo>
                <a:lnTo>
                  <a:pt x="942758" y="622299"/>
                </a:lnTo>
                <a:lnTo>
                  <a:pt x="942813" y="584199"/>
                </a:lnTo>
                <a:lnTo>
                  <a:pt x="943549" y="584199"/>
                </a:lnTo>
                <a:lnTo>
                  <a:pt x="945721" y="571499"/>
                </a:lnTo>
                <a:lnTo>
                  <a:pt x="952382" y="558799"/>
                </a:lnTo>
                <a:lnTo>
                  <a:pt x="962844" y="546099"/>
                </a:lnTo>
                <a:close/>
              </a:path>
              <a:path w="1390650" h="1384300">
                <a:moveTo>
                  <a:pt x="1374532" y="546099"/>
                </a:moveTo>
                <a:lnTo>
                  <a:pt x="1004962" y="546099"/>
                </a:lnTo>
                <a:lnTo>
                  <a:pt x="1016346" y="558799"/>
                </a:lnTo>
                <a:lnTo>
                  <a:pt x="1023948" y="571499"/>
                </a:lnTo>
                <a:lnTo>
                  <a:pt x="1026836" y="584199"/>
                </a:lnTo>
                <a:lnTo>
                  <a:pt x="1026969" y="596899"/>
                </a:lnTo>
                <a:lnTo>
                  <a:pt x="1027001" y="698499"/>
                </a:lnTo>
                <a:lnTo>
                  <a:pt x="1027166" y="698499"/>
                </a:lnTo>
                <a:lnTo>
                  <a:pt x="1027229" y="812799"/>
                </a:lnTo>
                <a:lnTo>
                  <a:pt x="1026253" y="825499"/>
                </a:lnTo>
                <a:lnTo>
                  <a:pt x="1023078" y="838199"/>
                </a:lnTo>
                <a:lnTo>
                  <a:pt x="1017505" y="850899"/>
                </a:lnTo>
                <a:lnTo>
                  <a:pt x="1009335" y="850899"/>
                </a:lnTo>
                <a:lnTo>
                  <a:pt x="988401" y="863599"/>
                </a:lnTo>
                <a:lnTo>
                  <a:pt x="1370407" y="863599"/>
                </a:lnTo>
                <a:lnTo>
                  <a:pt x="1377832" y="825499"/>
                </a:lnTo>
                <a:lnTo>
                  <a:pt x="1384904" y="787399"/>
                </a:lnTo>
                <a:lnTo>
                  <a:pt x="1389146" y="736599"/>
                </a:lnTo>
                <a:lnTo>
                  <a:pt x="1390561" y="698499"/>
                </a:lnTo>
                <a:lnTo>
                  <a:pt x="1389146" y="647699"/>
                </a:lnTo>
                <a:lnTo>
                  <a:pt x="1384904" y="609599"/>
                </a:lnTo>
                <a:lnTo>
                  <a:pt x="1377832" y="558799"/>
                </a:lnTo>
                <a:lnTo>
                  <a:pt x="1374532" y="546099"/>
                </a:lnTo>
                <a:close/>
              </a:path>
              <a:path w="1390650" h="1384300">
                <a:moveTo>
                  <a:pt x="715210" y="838199"/>
                </a:moveTo>
                <a:lnTo>
                  <a:pt x="709069" y="838199"/>
                </a:lnTo>
                <a:lnTo>
                  <a:pt x="708752" y="850899"/>
                </a:lnTo>
                <a:lnTo>
                  <a:pt x="720874" y="850899"/>
                </a:lnTo>
                <a:lnTo>
                  <a:pt x="715210" y="838199"/>
                </a:lnTo>
                <a:close/>
              </a:path>
              <a:path w="1390650" h="1384300">
                <a:moveTo>
                  <a:pt x="538508" y="546099"/>
                </a:moveTo>
                <a:lnTo>
                  <a:pt x="485038" y="546099"/>
                </a:lnTo>
                <a:lnTo>
                  <a:pt x="505640" y="558799"/>
                </a:lnTo>
                <a:lnTo>
                  <a:pt x="509603" y="571499"/>
                </a:lnTo>
                <a:lnTo>
                  <a:pt x="521120" y="571499"/>
                </a:lnTo>
                <a:lnTo>
                  <a:pt x="525716" y="558799"/>
                </a:lnTo>
                <a:lnTo>
                  <a:pt x="531479" y="558799"/>
                </a:lnTo>
                <a:lnTo>
                  <a:pt x="538508" y="546099"/>
                </a:lnTo>
                <a:close/>
              </a:path>
              <a:path w="1390650" h="1384300">
                <a:moveTo>
                  <a:pt x="639873" y="546099"/>
                </a:moveTo>
                <a:lnTo>
                  <a:pt x="584716" y="546099"/>
                </a:lnTo>
                <a:lnTo>
                  <a:pt x="594756" y="558799"/>
                </a:lnTo>
                <a:lnTo>
                  <a:pt x="597069" y="571499"/>
                </a:lnTo>
                <a:lnTo>
                  <a:pt x="627065" y="571499"/>
                </a:lnTo>
                <a:lnTo>
                  <a:pt x="632374" y="558799"/>
                </a:lnTo>
                <a:lnTo>
                  <a:pt x="639873" y="546099"/>
                </a:lnTo>
                <a:close/>
              </a:path>
              <a:path w="1390650" h="1384300">
                <a:moveTo>
                  <a:pt x="742254" y="546099"/>
                </a:moveTo>
                <a:lnTo>
                  <a:pt x="684390" y="546099"/>
                </a:lnTo>
                <a:lnTo>
                  <a:pt x="693974" y="558799"/>
                </a:lnTo>
                <a:lnTo>
                  <a:pt x="702021" y="558799"/>
                </a:lnTo>
                <a:lnTo>
                  <a:pt x="704065" y="571499"/>
                </a:lnTo>
                <a:lnTo>
                  <a:pt x="714632" y="571499"/>
                </a:lnTo>
                <a:lnTo>
                  <a:pt x="727817" y="558799"/>
                </a:lnTo>
                <a:lnTo>
                  <a:pt x="742254" y="546099"/>
                </a:lnTo>
                <a:close/>
              </a:path>
              <a:path w="1390650" h="1384300">
                <a:moveTo>
                  <a:pt x="1333519" y="419099"/>
                </a:moveTo>
                <a:lnTo>
                  <a:pt x="1002184" y="419099"/>
                </a:lnTo>
                <a:lnTo>
                  <a:pt x="1017984" y="431799"/>
                </a:lnTo>
                <a:lnTo>
                  <a:pt x="1028471" y="444499"/>
                </a:lnTo>
                <a:lnTo>
                  <a:pt x="1031967" y="469899"/>
                </a:lnTo>
                <a:lnTo>
                  <a:pt x="1028471" y="482599"/>
                </a:lnTo>
                <a:lnTo>
                  <a:pt x="1017984" y="495299"/>
                </a:lnTo>
                <a:lnTo>
                  <a:pt x="1002184" y="507999"/>
                </a:lnTo>
                <a:lnTo>
                  <a:pt x="1364750" y="507999"/>
                </a:lnTo>
                <a:lnTo>
                  <a:pt x="1355204" y="469899"/>
                </a:lnTo>
                <a:lnTo>
                  <a:pt x="1339647" y="431799"/>
                </a:lnTo>
                <a:lnTo>
                  <a:pt x="1333519" y="41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7481392" y="2561028"/>
            <a:ext cx="97631" cy="126683"/>
          </a:xfrm>
          <a:custGeom>
            <a:avLst/>
            <a:gdLst/>
            <a:ahLst/>
            <a:cxnLst/>
            <a:rect l="l" t="t" r="r" b="b"/>
            <a:pathLst>
              <a:path w="130175" h="168910">
                <a:moveTo>
                  <a:pt x="74292" y="0"/>
                </a:moveTo>
                <a:lnTo>
                  <a:pt x="34976" y="7107"/>
                </a:lnTo>
                <a:lnTo>
                  <a:pt x="7633" y="40025"/>
                </a:lnTo>
                <a:lnTo>
                  <a:pt x="0" y="84840"/>
                </a:lnTo>
                <a:lnTo>
                  <a:pt x="1410" y="99995"/>
                </a:lnTo>
                <a:lnTo>
                  <a:pt x="14779" y="139478"/>
                </a:lnTo>
                <a:lnTo>
                  <a:pt x="65119" y="168819"/>
                </a:lnTo>
                <a:lnTo>
                  <a:pt x="86941" y="164415"/>
                </a:lnTo>
                <a:lnTo>
                  <a:pt x="117053" y="136614"/>
                </a:lnTo>
                <a:lnTo>
                  <a:pt x="129553" y="86431"/>
                </a:lnTo>
                <a:lnTo>
                  <a:pt x="128921" y="68543"/>
                </a:lnTo>
                <a:lnTo>
                  <a:pt x="111531" y="23096"/>
                </a:lnTo>
                <a:lnTo>
                  <a:pt x="74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7239162" y="2560782"/>
            <a:ext cx="98108" cy="127159"/>
          </a:xfrm>
          <a:custGeom>
            <a:avLst/>
            <a:gdLst/>
            <a:ahLst/>
            <a:cxnLst/>
            <a:rect l="l" t="t" r="r" b="b"/>
            <a:pathLst>
              <a:path w="130809" h="169545">
                <a:moveTo>
                  <a:pt x="68256" y="0"/>
                </a:moveTo>
                <a:lnTo>
                  <a:pt x="21958" y="19627"/>
                </a:lnTo>
                <a:lnTo>
                  <a:pt x="1262" y="62529"/>
                </a:lnTo>
                <a:lnTo>
                  <a:pt x="0" y="74733"/>
                </a:lnTo>
                <a:lnTo>
                  <a:pt x="1682" y="103590"/>
                </a:lnTo>
                <a:lnTo>
                  <a:pt x="15110" y="141259"/>
                </a:lnTo>
                <a:lnTo>
                  <a:pt x="47143" y="166438"/>
                </a:lnTo>
                <a:lnTo>
                  <a:pt x="69942" y="169221"/>
                </a:lnTo>
                <a:lnTo>
                  <a:pt x="91859" y="163212"/>
                </a:lnTo>
                <a:lnTo>
                  <a:pt x="109486" y="148761"/>
                </a:lnTo>
                <a:lnTo>
                  <a:pt x="125191" y="119345"/>
                </a:lnTo>
                <a:lnTo>
                  <a:pt x="130813" y="86845"/>
                </a:lnTo>
                <a:lnTo>
                  <a:pt x="126467" y="54160"/>
                </a:lnTo>
                <a:lnTo>
                  <a:pt x="112268" y="24187"/>
                </a:lnTo>
                <a:lnTo>
                  <a:pt x="92645" y="6654"/>
                </a:lnTo>
                <a:lnTo>
                  <a:pt x="68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878431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266950"/>
            <a:ext cx="5562600" cy="42864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3750"/>
              </a:lnSpc>
            </a:pPr>
            <a:r>
              <a:rPr b="1" spc="225" dirty="0" smtClean="0">
                <a:solidFill>
                  <a:schemeClr val="bg1"/>
                </a:solidFill>
              </a:rPr>
              <a:t>API</a:t>
            </a:r>
            <a:r>
              <a:rPr b="1" spc="-570" dirty="0" smtClean="0">
                <a:solidFill>
                  <a:schemeClr val="bg1"/>
                </a:solidFill>
              </a:rPr>
              <a:t> </a:t>
            </a:r>
            <a:r>
              <a:rPr lang="en-US" b="1" spc="45" dirty="0" smtClean="0">
                <a:solidFill>
                  <a:schemeClr val="bg1"/>
                </a:solidFill>
              </a:rPr>
              <a:t>Monetization &amp; Chargeback</a:t>
            </a:r>
            <a:endParaRPr b="1" spc="4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681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35" dirty="0"/>
              <a:t>Popular </a:t>
            </a:r>
            <a:r>
              <a:rPr spc="-188" dirty="0"/>
              <a:t>APIs </a:t>
            </a:r>
            <a:r>
              <a:rPr spc="-203" dirty="0"/>
              <a:t>&amp;</a:t>
            </a:r>
            <a:r>
              <a:rPr spc="296" dirty="0"/>
              <a:t> </a:t>
            </a:r>
            <a:r>
              <a:rPr spc="-86" dirty="0"/>
              <a:t>categories</a:t>
            </a:r>
          </a:p>
        </p:txBody>
      </p:sp>
      <p:sp>
        <p:nvSpPr>
          <p:cNvPr id="3" name="object 3"/>
          <p:cNvSpPr/>
          <p:nvPr/>
        </p:nvSpPr>
        <p:spPr>
          <a:xfrm>
            <a:off x="1463631" y="2543870"/>
            <a:ext cx="1193606" cy="141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800503" y="1094699"/>
            <a:ext cx="1398584" cy="1290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199087" y="2276923"/>
            <a:ext cx="2381249" cy="142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580337" y="1416453"/>
            <a:ext cx="1968560" cy="1574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384825" y="3869409"/>
            <a:ext cx="4391024" cy="895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15113" y="4844208"/>
            <a:ext cx="165258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4">
              <a:lnSpc>
                <a:spcPts val="994"/>
              </a:lnSpc>
            </a:pPr>
            <a:fld id="{81D60167-4931-47E6-BA6A-407CBD079E47}" type="slidenum">
              <a:rPr spc="-4" dirty="0">
                <a:solidFill>
                  <a:srgbClr val="BDBDBD"/>
                </a:solidFill>
              </a:rPr>
              <a:pPr marL="22384">
                <a:lnSpc>
                  <a:spcPts val="994"/>
                </a:lnSpc>
              </a:pPr>
              <a:t>177</a:t>
            </a:fld>
            <a:endParaRPr spc="-4" dirty="0">
              <a:solidFill>
                <a:srgbClr val="BDBD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237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8578" y="672217"/>
            <a:ext cx="1397794" cy="277178"/>
          </a:xfrm>
          <a:custGeom>
            <a:avLst/>
            <a:gdLst/>
            <a:ahLst/>
            <a:cxnLst/>
            <a:rect l="l" t="t" r="r" b="b"/>
            <a:pathLst>
              <a:path w="1863725" h="369569">
                <a:moveTo>
                  <a:pt x="0" y="0"/>
                </a:moveTo>
                <a:lnTo>
                  <a:pt x="1863255" y="0"/>
                </a:lnTo>
                <a:lnTo>
                  <a:pt x="1863255" y="369328"/>
                </a:lnTo>
                <a:lnTo>
                  <a:pt x="0" y="369328"/>
                </a:lnTo>
                <a:lnTo>
                  <a:pt x="0" y="0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3707406" y="386372"/>
            <a:ext cx="2095500" cy="525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163">
              <a:latin typeface="Times New Roman"/>
              <a:cs typeface="Times New Roman"/>
            </a:endParaRPr>
          </a:p>
          <a:p>
            <a:pPr marL="821055"/>
            <a:r>
              <a:rPr sz="1125" spc="-38" dirty="0">
                <a:solidFill>
                  <a:srgbClr val="FFFFFF"/>
                </a:solidFill>
                <a:latin typeface="Arial"/>
                <a:cs typeface="Arial"/>
              </a:rPr>
              <a:t>callout</a:t>
            </a:r>
            <a:r>
              <a:rPr sz="1125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spc="-53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112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918" y="670533"/>
            <a:ext cx="7692187" cy="4368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014" y="435902"/>
            <a:ext cx="23717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850"/>
              </a:lnSpc>
            </a:pPr>
            <a:r>
              <a:rPr spc="-71" dirty="0"/>
              <a:t>Content </a:t>
            </a:r>
            <a:r>
              <a:rPr spc="-64" dirty="0"/>
              <a:t>providers/  </a:t>
            </a:r>
            <a:r>
              <a:rPr spc="-109" dirty="0"/>
              <a:t>Digital</a:t>
            </a:r>
            <a:r>
              <a:rPr spc="-30" dirty="0"/>
              <a:t> </a:t>
            </a:r>
            <a:r>
              <a:rPr spc="-71" dirty="0"/>
              <a:t>properties</a:t>
            </a:r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8183" y="3747135"/>
            <a:ext cx="1774508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100"/>
              </a:lnSpc>
            </a:pPr>
            <a:r>
              <a:rPr spc="-68" dirty="0">
                <a:solidFill>
                  <a:srgbClr val="5A5A5A"/>
                </a:solidFill>
                <a:latin typeface="Arial"/>
                <a:cs typeface="Arial"/>
              </a:rPr>
              <a:t>Data </a:t>
            </a:r>
            <a:r>
              <a:rPr spc="-86" dirty="0">
                <a:solidFill>
                  <a:srgbClr val="5A5A5A"/>
                </a:solidFill>
                <a:latin typeface="Arial"/>
                <a:cs typeface="Arial"/>
              </a:rPr>
              <a:t>via </a:t>
            </a:r>
            <a:r>
              <a:rPr spc="-109" dirty="0">
                <a:solidFill>
                  <a:srgbClr val="5A5A5A"/>
                </a:solidFill>
                <a:latin typeface="Arial"/>
                <a:cs typeface="Arial"/>
              </a:rPr>
              <a:t>APIs </a:t>
            </a:r>
            <a:r>
              <a:rPr spc="-60" dirty="0">
                <a:solidFill>
                  <a:srgbClr val="5A5A5A"/>
                </a:solidFill>
                <a:latin typeface="Arial"/>
                <a:cs typeface="Arial"/>
              </a:rPr>
              <a:t>as </a:t>
            </a:r>
            <a:r>
              <a:rPr spc="-101" dirty="0">
                <a:solidFill>
                  <a:srgbClr val="5A5A5A"/>
                </a:solidFill>
                <a:latin typeface="Arial"/>
                <a:cs typeface="Arial"/>
              </a:rPr>
              <a:t>a  </a:t>
            </a:r>
            <a:r>
              <a:rPr spc="-64" dirty="0">
                <a:solidFill>
                  <a:srgbClr val="5A5A5A"/>
                </a:solidFill>
                <a:latin typeface="Arial"/>
                <a:cs typeface="Arial"/>
              </a:rPr>
              <a:t>revenue</a:t>
            </a:r>
            <a:r>
              <a:rPr spc="-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53" dirty="0">
                <a:solidFill>
                  <a:srgbClr val="5A5A5A"/>
                </a:solidFill>
                <a:latin typeface="Arial"/>
                <a:cs typeface="Arial"/>
              </a:rPr>
              <a:t>stream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7406" y="386372"/>
            <a:ext cx="209550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559866" y="3074346"/>
            <a:ext cx="2595239" cy="1797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27947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8578" y="672217"/>
            <a:ext cx="1397794" cy="277178"/>
          </a:xfrm>
          <a:custGeom>
            <a:avLst/>
            <a:gdLst/>
            <a:ahLst/>
            <a:cxnLst/>
            <a:rect l="l" t="t" r="r" b="b"/>
            <a:pathLst>
              <a:path w="1863725" h="369569">
                <a:moveTo>
                  <a:pt x="0" y="0"/>
                </a:moveTo>
                <a:lnTo>
                  <a:pt x="1863255" y="0"/>
                </a:lnTo>
                <a:lnTo>
                  <a:pt x="1863255" y="369328"/>
                </a:lnTo>
                <a:lnTo>
                  <a:pt x="0" y="369328"/>
                </a:lnTo>
                <a:lnTo>
                  <a:pt x="0" y="0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3838803" y="670531"/>
            <a:ext cx="1727359" cy="227948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689610">
              <a:spcBef>
                <a:spcPts val="428"/>
              </a:spcBef>
            </a:pPr>
            <a:r>
              <a:rPr sz="1125" spc="-38" dirty="0">
                <a:solidFill>
                  <a:srgbClr val="FFFFFF"/>
                </a:solidFill>
                <a:latin typeface="Arial"/>
                <a:cs typeface="Arial"/>
              </a:rPr>
              <a:t>callout</a:t>
            </a:r>
            <a:r>
              <a:rPr sz="1125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5" spc="-53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112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918" y="670533"/>
            <a:ext cx="7692187" cy="4368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07602"/>
          </a:xfrm>
          <a:prstGeom prst="rect">
            <a:avLst/>
          </a:prstGeom>
        </p:spPr>
        <p:txBody>
          <a:bodyPr vert="horz" wrap="square" lIns="0" tIns="37900" rIns="0" bIns="0" rtlCol="0">
            <a:spAutoFit/>
          </a:bodyPr>
          <a:lstStyle/>
          <a:p>
            <a:pPr marL="36671"/>
            <a:r>
              <a:rPr spc="-109" dirty="0"/>
              <a:t>Digital</a:t>
            </a:r>
            <a:r>
              <a:rPr spc="-56" dirty="0"/>
              <a:t> </a:t>
            </a:r>
            <a:r>
              <a:rPr spc="-75" dirty="0"/>
              <a:t>services</a:t>
            </a:r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8184" y="3747135"/>
            <a:ext cx="1981676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100"/>
              </a:lnSpc>
            </a:pPr>
            <a:r>
              <a:rPr spc="-41" dirty="0">
                <a:solidFill>
                  <a:srgbClr val="5A5A5A"/>
                </a:solidFill>
                <a:latin typeface="Arial"/>
                <a:cs typeface="Arial"/>
              </a:rPr>
              <a:t>Services </a:t>
            </a:r>
            <a:r>
              <a:rPr spc="-86" dirty="0">
                <a:solidFill>
                  <a:srgbClr val="5A5A5A"/>
                </a:solidFill>
                <a:latin typeface="Arial"/>
                <a:cs typeface="Arial"/>
              </a:rPr>
              <a:t>via </a:t>
            </a:r>
            <a:r>
              <a:rPr spc="-109" dirty="0">
                <a:solidFill>
                  <a:srgbClr val="5A5A5A"/>
                </a:solidFill>
                <a:latin typeface="Arial"/>
                <a:cs typeface="Arial"/>
              </a:rPr>
              <a:t>APIs </a:t>
            </a:r>
            <a:r>
              <a:rPr spc="-49" dirty="0">
                <a:solidFill>
                  <a:srgbClr val="5A5A5A"/>
                </a:solidFill>
                <a:latin typeface="Arial"/>
                <a:cs typeface="Arial"/>
              </a:rPr>
              <a:t>as  </a:t>
            </a:r>
            <a:r>
              <a:rPr spc="-101" dirty="0">
                <a:solidFill>
                  <a:srgbClr val="5A5A5A"/>
                </a:solidFill>
                <a:latin typeface="Arial"/>
                <a:cs typeface="Arial"/>
              </a:rPr>
              <a:t>a </a:t>
            </a:r>
            <a:r>
              <a:rPr spc="-64" dirty="0">
                <a:solidFill>
                  <a:srgbClr val="5A5A5A"/>
                </a:solidFill>
                <a:latin typeface="Arial"/>
                <a:cs typeface="Arial"/>
              </a:rPr>
              <a:t>revenue</a:t>
            </a:r>
            <a:r>
              <a:rPr spc="14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5A5A5A"/>
                </a:solidFill>
                <a:latin typeface="Arial"/>
                <a:cs typeface="Arial"/>
              </a:rPr>
              <a:t>stream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38803" y="670531"/>
            <a:ext cx="1727206" cy="1695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425821" y="2495645"/>
            <a:ext cx="3425161" cy="2168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2789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112" y="1955330"/>
            <a:ext cx="1308100" cy="981075"/>
          </a:xfrm>
          <a:custGeom>
            <a:avLst/>
            <a:gdLst/>
            <a:ahLst/>
            <a:cxnLst/>
            <a:rect l="l" t="t" r="r" b="b"/>
            <a:pathLst>
              <a:path w="1308100" h="981075">
                <a:moveTo>
                  <a:pt x="1036002" y="0"/>
                </a:moveTo>
                <a:lnTo>
                  <a:pt x="272078" y="0"/>
                </a:lnTo>
                <a:lnTo>
                  <a:pt x="239335" y="2983"/>
                </a:lnTo>
                <a:lnTo>
                  <a:pt x="181451" y="26853"/>
                </a:lnTo>
                <a:lnTo>
                  <a:pt x="135423" y="72877"/>
                </a:lnTo>
                <a:lnTo>
                  <a:pt x="111550" y="130765"/>
                </a:lnTo>
                <a:lnTo>
                  <a:pt x="108565" y="163512"/>
                </a:lnTo>
                <a:lnTo>
                  <a:pt x="108565" y="654050"/>
                </a:lnTo>
                <a:lnTo>
                  <a:pt x="108746" y="667454"/>
                </a:lnTo>
                <a:lnTo>
                  <a:pt x="108949" y="675384"/>
                </a:lnTo>
                <a:lnTo>
                  <a:pt x="109590" y="696341"/>
                </a:lnTo>
                <a:lnTo>
                  <a:pt x="109710" y="700814"/>
                </a:lnTo>
                <a:lnTo>
                  <a:pt x="109874" y="711606"/>
                </a:lnTo>
                <a:lnTo>
                  <a:pt x="87309" y="718512"/>
                </a:lnTo>
                <a:lnTo>
                  <a:pt x="66706" y="728770"/>
                </a:lnTo>
                <a:lnTo>
                  <a:pt x="31388" y="759345"/>
                </a:lnTo>
                <a:lnTo>
                  <a:pt x="7842" y="799407"/>
                </a:lnTo>
                <a:lnTo>
                  <a:pt x="0" y="845101"/>
                </a:lnTo>
                <a:lnTo>
                  <a:pt x="2487" y="872130"/>
                </a:lnTo>
                <a:lnTo>
                  <a:pt x="22435" y="920202"/>
                </a:lnTo>
                <a:lnTo>
                  <a:pt x="60861" y="958625"/>
                </a:lnTo>
                <a:lnTo>
                  <a:pt x="108933" y="978579"/>
                </a:lnTo>
                <a:lnTo>
                  <a:pt x="136036" y="981075"/>
                </a:lnTo>
                <a:lnTo>
                  <a:pt x="1172044" y="981075"/>
                </a:lnTo>
                <a:lnTo>
                  <a:pt x="1224211" y="971095"/>
                </a:lnTo>
                <a:lnTo>
                  <a:pt x="1268196" y="941171"/>
                </a:lnTo>
                <a:lnTo>
                  <a:pt x="1298120" y="897188"/>
                </a:lnTo>
                <a:lnTo>
                  <a:pt x="1305493" y="872502"/>
                </a:lnTo>
                <a:lnTo>
                  <a:pt x="129059" y="872502"/>
                </a:lnTo>
                <a:lnTo>
                  <a:pt x="122737" y="869657"/>
                </a:lnTo>
                <a:lnTo>
                  <a:pt x="111400" y="858329"/>
                </a:lnTo>
                <a:lnTo>
                  <a:pt x="108565" y="852004"/>
                </a:lnTo>
                <a:lnTo>
                  <a:pt x="108565" y="838047"/>
                </a:lnTo>
                <a:lnTo>
                  <a:pt x="111400" y="831723"/>
                </a:lnTo>
                <a:lnTo>
                  <a:pt x="122737" y="820394"/>
                </a:lnTo>
                <a:lnTo>
                  <a:pt x="129059" y="817562"/>
                </a:lnTo>
                <a:lnTo>
                  <a:pt x="1305080" y="817562"/>
                </a:lnTo>
                <a:lnTo>
                  <a:pt x="1300246" y="799407"/>
                </a:lnTo>
                <a:lnTo>
                  <a:pt x="1276705" y="759345"/>
                </a:lnTo>
                <a:lnTo>
                  <a:pt x="1241375" y="728770"/>
                </a:lnTo>
                <a:lnTo>
                  <a:pt x="1198206" y="711606"/>
                </a:lnTo>
                <a:lnTo>
                  <a:pt x="1198247" y="708990"/>
                </a:lnTo>
                <a:lnTo>
                  <a:pt x="219754" y="708990"/>
                </a:lnTo>
                <a:lnTo>
                  <a:pt x="219536" y="696341"/>
                </a:lnTo>
                <a:lnTo>
                  <a:pt x="219100" y="684136"/>
                </a:lnTo>
                <a:lnTo>
                  <a:pt x="218801" y="674897"/>
                </a:lnTo>
                <a:lnTo>
                  <a:pt x="218610" y="667454"/>
                </a:lnTo>
                <a:lnTo>
                  <a:pt x="218446" y="163512"/>
                </a:lnTo>
                <a:lnTo>
                  <a:pt x="219427" y="152756"/>
                </a:lnTo>
                <a:lnTo>
                  <a:pt x="242400" y="117766"/>
                </a:lnTo>
                <a:lnTo>
                  <a:pt x="272078" y="108572"/>
                </a:lnTo>
                <a:lnTo>
                  <a:pt x="1189963" y="108572"/>
                </a:lnTo>
                <a:lnTo>
                  <a:pt x="1187586" y="100553"/>
                </a:lnTo>
                <a:lnTo>
                  <a:pt x="1151775" y="47739"/>
                </a:lnTo>
                <a:lnTo>
                  <a:pt x="1098961" y="11934"/>
                </a:lnTo>
                <a:lnTo>
                  <a:pt x="1068749" y="2983"/>
                </a:lnTo>
                <a:lnTo>
                  <a:pt x="1036002" y="0"/>
                </a:lnTo>
                <a:close/>
              </a:path>
              <a:path w="1308100" h="981075">
                <a:moveTo>
                  <a:pt x="1305080" y="817562"/>
                </a:moveTo>
                <a:lnTo>
                  <a:pt x="1179029" y="817562"/>
                </a:lnTo>
                <a:lnTo>
                  <a:pt x="1185354" y="820394"/>
                </a:lnTo>
                <a:lnTo>
                  <a:pt x="1196682" y="831723"/>
                </a:lnTo>
                <a:lnTo>
                  <a:pt x="1199527" y="838047"/>
                </a:lnTo>
                <a:lnTo>
                  <a:pt x="1199527" y="852004"/>
                </a:lnTo>
                <a:lnTo>
                  <a:pt x="1196682" y="858329"/>
                </a:lnTo>
                <a:lnTo>
                  <a:pt x="1185354" y="869657"/>
                </a:lnTo>
                <a:lnTo>
                  <a:pt x="1179029" y="872502"/>
                </a:lnTo>
                <a:lnTo>
                  <a:pt x="1305493" y="872502"/>
                </a:lnTo>
                <a:lnTo>
                  <a:pt x="1305604" y="872130"/>
                </a:lnTo>
                <a:lnTo>
                  <a:pt x="1308087" y="845032"/>
                </a:lnTo>
                <a:lnTo>
                  <a:pt x="1306136" y="821524"/>
                </a:lnTo>
                <a:lnTo>
                  <a:pt x="1305080" y="817562"/>
                </a:lnTo>
                <a:close/>
              </a:path>
              <a:path w="1308100" h="981075">
                <a:moveTo>
                  <a:pt x="981075" y="163512"/>
                </a:moveTo>
                <a:lnTo>
                  <a:pt x="327018" y="163512"/>
                </a:lnTo>
                <a:lnTo>
                  <a:pt x="316268" y="164534"/>
                </a:lnTo>
                <a:lnTo>
                  <a:pt x="281276" y="188398"/>
                </a:lnTo>
                <a:lnTo>
                  <a:pt x="272078" y="218452"/>
                </a:lnTo>
                <a:lnTo>
                  <a:pt x="272078" y="708990"/>
                </a:lnTo>
                <a:lnTo>
                  <a:pt x="327018" y="708990"/>
                </a:lnTo>
                <a:lnTo>
                  <a:pt x="327018" y="218452"/>
                </a:lnTo>
                <a:lnTo>
                  <a:pt x="1036002" y="218452"/>
                </a:lnTo>
                <a:lnTo>
                  <a:pt x="1019657" y="179857"/>
                </a:lnTo>
                <a:lnTo>
                  <a:pt x="991823" y="164534"/>
                </a:lnTo>
                <a:lnTo>
                  <a:pt x="981075" y="163512"/>
                </a:lnTo>
                <a:close/>
              </a:path>
              <a:path w="1308100" h="981075">
                <a:moveTo>
                  <a:pt x="1036002" y="218452"/>
                </a:moveTo>
                <a:lnTo>
                  <a:pt x="981075" y="218452"/>
                </a:lnTo>
                <a:lnTo>
                  <a:pt x="981075" y="708990"/>
                </a:lnTo>
                <a:lnTo>
                  <a:pt x="1036002" y="708990"/>
                </a:lnTo>
                <a:lnTo>
                  <a:pt x="1036002" y="218452"/>
                </a:lnTo>
                <a:close/>
              </a:path>
              <a:path w="1308100" h="981075">
                <a:moveTo>
                  <a:pt x="1189963" y="108572"/>
                </a:moveTo>
                <a:lnTo>
                  <a:pt x="1036002" y="108572"/>
                </a:lnTo>
                <a:lnTo>
                  <a:pt x="1046716" y="109593"/>
                </a:lnTo>
                <a:lnTo>
                  <a:pt x="1056609" y="112658"/>
                </a:lnTo>
                <a:lnTo>
                  <a:pt x="1085711" y="142738"/>
                </a:lnTo>
                <a:lnTo>
                  <a:pt x="1089634" y="163512"/>
                </a:lnTo>
                <a:lnTo>
                  <a:pt x="1089634" y="708990"/>
                </a:lnTo>
                <a:lnTo>
                  <a:pt x="1198247" y="708990"/>
                </a:lnTo>
                <a:lnTo>
                  <a:pt x="1198375" y="700814"/>
                </a:lnTo>
                <a:lnTo>
                  <a:pt x="1198581" y="693211"/>
                </a:lnTo>
                <a:lnTo>
                  <a:pt x="1199152" y="674897"/>
                </a:lnTo>
                <a:lnTo>
                  <a:pt x="1199342" y="667454"/>
                </a:lnTo>
                <a:lnTo>
                  <a:pt x="1199363" y="654050"/>
                </a:lnTo>
                <a:lnTo>
                  <a:pt x="1199527" y="163512"/>
                </a:lnTo>
                <a:lnTo>
                  <a:pt x="1196542" y="130765"/>
                </a:lnTo>
                <a:lnTo>
                  <a:pt x="1189963" y="10857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4250" y="1814829"/>
            <a:ext cx="929005" cy="1167765"/>
          </a:xfrm>
          <a:custGeom>
            <a:avLst/>
            <a:gdLst/>
            <a:ahLst/>
            <a:cxnLst/>
            <a:rect l="l" t="t" r="r" b="b"/>
            <a:pathLst>
              <a:path w="929004" h="1167764">
                <a:moveTo>
                  <a:pt x="8839" y="759802"/>
                </a:moveTo>
                <a:lnTo>
                  <a:pt x="1765" y="763333"/>
                </a:lnTo>
                <a:lnTo>
                  <a:pt x="0" y="767765"/>
                </a:lnTo>
                <a:lnTo>
                  <a:pt x="0" y="907516"/>
                </a:lnTo>
                <a:lnTo>
                  <a:pt x="5571" y="946099"/>
                </a:lnTo>
                <a:lnTo>
                  <a:pt x="22287" y="983302"/>
                </a:lnTo>
                <a:lnTo>
                  <a:pt x="50148" y="1019123"/>
                </a:lnTo>
                <a:lnTo>
                  <a:pt x="89154" y="1053564"/>
                </a:lnTo>
                <a:lnTo>
                  <a:pt x="139306" y="1086624"/>
                </a:lnTo>
                <a:lnTo>
                  <a:pt x="180084" y="1108099"/>
                </a:lnTo>
                <a:lnTo>
                  <a:pt x="222813" y="1126269"/>
                </a:lnTo>
                <a:lnTo>
                  <a:pt x="267491" y="1141135"/>
                </a:lnTo>
                <a:lnTo>
                  <a:pt x="314119" y="1152697"/>
                </a:lnTo>
                <a:lnTo>
                  <a:pt x="362695" y="1160955"/>
                </a:lnTo>
                <a:lnTo>
                  <a:pt x="413221" y="1165910"/>
                </a:lnTo>
                <a:lnTo>
                  <a:pt x="465696" y="1167561"/>
                </a:lnTo>
                <a:lnTo>
                  <a:pt x="518143" y="1165910"/>
                </a:lnTo>
                <a:lnTo>
                  <a:pt x="568587" y="1160955"/>
                </a:lnTo>
                <a:lnTo>
                  <a:pt x="617028" y="1152697"/>
                </a:lnTo>
                <a:lnTo>
                  <a:pt x="663465" y="1141135"/>
                </a:lnTo>
                <a:lnTo>
                  <a:pt x="707898" y="1126269"/>
                </a:lnTo>
                <a:lnTo>
                  <a:pt x="750327" y="1108099"/>
                </a:lnTo>
                <a:lnTo>
                  <a:pt x="790752" y="1086624"/>
                </a:lnTo>
                <a:lnTo>
                  <a:pt x="840430" y="1053564"/>
                </a:lnTo>
                <a:lnTo>
                  <a:pt x="879067" y="1019123"/>
                </a:lnTo>
                <a:lnTo>
                  <a:pt x="906663" y="983302"/>
                </a:lnTo>
                <a:lnTo>
                  <a:pt x="923219" y="946099"/>
                </a:lnTo>
                <a:lnTo>
                  <a:pt x="925323" y="931392"/>
                </a:lnTo>
                <a:lnTo>
                  <a:pt x="464362" y="931392"/>
                </a:lnTo>
                <a:lnTo>
                  <a:pt x="413099" y="930139"/>
                </a:lnTo>
                <a:lnTo>
                  <a:pt x="363677" y="926380"/>
                </a:lnTo>
                <a:lnTo>
                  <a:pt x="316098" y="920115"/>
                </a:lnTo>
                <a:lnTo>
                  <a:pt x="270361" y="911343"/>
                </a:lnTo>
                <a:lnTo>
                  <a:pt x="226467" y="900065"/>
                </a:lnTo>
                <a:lnTo>
                  <a:pt x="184416" y="886282"/>
                </a:lnTo>
                <a:lnTo>
                  <a:pt x="127781" y="862235"/>
                </a:lnTo>
                <a:lnTo>
                  <a:pt x="81260" y="835205"/>
                </a:lnTo>
                <a:lnTo>
                  <a:pt x="44856" y="805189"/>
                </a:lnTo>
                <a:lnTo>
                  <a:pt x="18567" y="772185"/>
                </a:lnTo>
                <a:lnTo>
                  <a:pt x="13258" y="763333"/>
                </a:lnTo>
                <a:lnTo>
                  <a:pt x="8839" y="759802"/>
                </a:lnTo>
                <a:close/>
              </a:path>
              <a:path w="929004" h="1167764">
                <a:moveTo>
                  <a:pt x="924098" y="759582"/>
                </a:moveTo>
                <a:lnTo>
                  <a:pt x="918295" y="762400"/>
                </a:lnTo>
                <a:lnTo>
                  <a:pt x="910170" y="772185"/>
                </a:lnTo>
                <a:lnTo>
                  <a:pt x="883881" y="805189"/>
                </a:lnTo>
                <a:lnTo>
                  <a:pt x="847477" y="835205"/>
                </a:lnTo>
                <a:lnTo>
                  <a:pt x="800957" y="862235"/>
                </a:lnTo>
                <a:lnTo>
                  <a:pt x="744321" y="886282"/>
                </a:lnTo>
                <a:lnTo>
                  <a:pt x="702270" y="900065"/>
                </a:lnTo>
                <a:lnTo>
                  <a:pt x="658376" y="911343"/>
                </a:lnTo>
                <a:lnTo>
                  <a:pt x="612638" y="920115"/>
                </a:lnTo>
                <a:lnTo>
                  <a:pt x="565056" y="926380"/>
                </a:lnTo>
                <a:lnTo>
                  <a:pt x="515631" y="930139"/>
                </a:lnTo>
                <a:lnTo>
                  <a:pt x="464362" y="931392"/>
                </a:lnTo>
                <a:lnTo>
                  <a:pt x="925323" y="931392"/>
                </a:lnTo>
                <a:lnTo>
                  <a:pt x="928738" y="907516"/>
                </a:lnTo>
                <a:lnTo>
                  <a:pt x="928738" y="774839"/>
                </a:lnTo>
                <a:lnTo>
                  <a:pt x="927578" y="763728"/>
                </a:lnTo>
                <a:lnTo>
                  <a:pt x="924098" y="759582"/>
                </a:lnTo>
                <a:close/>
              </a:path>
              <a:path w="929004" h="1167764">
                <a:moveTo>
                  <a:pt x="4640" y="421909"/>
                </a:moveTo>
                <a:lnTo>
                  <a:pt x="1159" y="425226"/>
                </a:lnTo>
                <a:lnTo>
                  <a:pt x="0" y="435178"/>
                </a:lnTo>
                <a:lnTo>
                  <a:pt x="0" y="589089"/>
                </a:lnTo>
                <a:lnTo>
                  <a:pt x="8541" y="632375"/>
                </a:lnTo>
                <a:lnTo>
                  <a:pt x="34164" y="672014"/>
                </a:lnTo>
                <a:lnTo>
                  <a:pt x="76868" y="708004"/>
                </a:lnTo>
                <a:lnTo>
                  <a:pt x="136651" y="740346"/>
                </a:lnTo>
                <a:lnTo>
                  <a:pt x="176835" y="756535"/>
                </a:lnTo>
                <a:lnTo>
                  <a:pt x="219293" y="770233"/>
                </a:lnTo>
                <a:lnTo>
                  <a:pt x="264025" y="781442"/>
                </a:lnTo>
                <a:lnTo>
                  <a:pt x="311031" y="790160"/>
                </a:lnTo>
                <a:lnTo>
                  <a:pt x="360311" y="796387"/>
                </a:lnTo>
                <a:lnTo>
                  <a:pt x="411866" y="800124"/>
                </a:lnTo>
                <a:lnTo>
                  <a:pt x="465696" y="801370"/>
                </a:lnTo>
                <a:lnTo>
                  <a:pt x="519498" y="800124"/>
                </a:lnTo>
                <a:lnTo>
                  <a:pt x="570972" y="796387"/>
                </a:lnTo>
                <a:lnTo>
                  <a:pt x="620116" y="790160"/>
                </a:lnTo>
                <a:lnTo>
                  <a:pt x="666931" y="781442"/>
                </a:lnTo>
                <a:lnTo>
                  <a:pt x="711418" y="770233"/>
                </a:lnTo>
                <a:lnTo>
                  <a:pt x="753577" y="756535"/>
                </a:lnTo>
                <a:lnTo>
                  <a:pt x="793407" y="740346"/>
                </a:lnTo>
                <a:lnTo>
                  <a:pt x="852614" y="708004"/>
                </a:lnTo>
                <a:lnTo>
                  <a:pt x="894905" y="672014"/>
                </a:lnTo>
                <a:lnTo>
                  <a:pt x="920280" y="632375"/>
                </a:lnTo>
                <a:lnTo>
                  <a:pt x="928738" y="589089"/>
                </a:lnTo>
                <a:lnTo>
                  <a:pt x="928738" y="573163"/>
                </a:lnTo>
                <a:lnTo>
                  <a:pt x="464362" y="573163"/>
                </a:lnTo>
                <a:lnTo>
                  <a:pt x="413063" y="572094"/>
                </a:lnTo>
                <a:lnTo>
                  <a:pt x="363532" y="568888"/>
                </a:lnTo>
                <a:lnTo>
                  <a:pt x="315771" y="563545"/>
                </a:lnTo>
                <a:lnTo>
                  <a:pt x="269778" y="556064"/>
                </a:lnTo>
                <a:lnTo>
                  <a:pt x="225553" y="546448"/>
                </a:lnTo>
                <a:lnTo>
                  <a:pt x="183095" y="534695"/>
                </a:lnTo>
                <a:lnTo>
                  <a:pt x="126043" y="514045"/>
                </a:lnTo>
                <a:lnTo>
                  <a:pt x="79605" y="490575"/>
                </a:lnTo>
                <a:lnTo>
                  <a:pt x="43780" y="464286"/>
                </a:lnTo>
                <a:lnTo>
                  <a:pt x="18567" y="435178"/>
                </a:lnTo>
                <a:lnTo>
                  <a:pt x="10442" y="425226"/>
                </a:lnTo>
                <a:lnTo>
                  <a:pt x="4640" y="421909"/>
                </a:lnTo>
                <a:close/>
              </a:path>
              <a:path w="929004" h="1167764">
                <a:moveTo>
                  <a:pt x="922110" y="424567"/>
                </a:moveTo>
                <a:lnTo>
                  <a:pt x="917799" y="427220"/>
                </a:lnTo>
                <a:lnTo>
                  <a:pt x="912825" y="435178"/>
                </a:lnTo>
                <a:lnTo>
                  <a:pt x="886452" y="464286"/>
                </a:lnTo>
                <a:lnTo>
                  <a:pt x="849798" y="490575"/>
                </a:lnTo>
                <a:lnTo>
                  <a:pt x="802861" y="514045"/>
                </a:lnTo>
                <a:lnTo>
                  <a:pt x="745642" y="534695"/>
                </a:lnTo>
                <a:lnTo>
                  <a:pt x="703185" y="546448"/>
                </a:lnTo>
                <a:lnTo>
                  <a:pt x="658959" y="556064"/>
                </a:lnTo>
                <a:lnTo>
                  <a:pt x="612965" y="563545"/>
                </a:lnTo>
                <a:lnTo>
                  <a:pt x="565201" y="568888"/>
                </a:lnTo>
                <a:lnTo>
                  <a:pt x="515667" y="572094"/>
                </a:lnTo>
                <a:lnTo>
                  <a:pt x="464362" y="573163"/>
                </a:lnTo>
                <a:lnTo>
                  <a:pt x="928738" y="573163"/>
                </a:lnTo>
                <a:lnTo>
                  <a:pt x="928738" y="435178"/>
                </a:lnTo>
                <a:lnTo>
                  <a:pt x="925757" y="427220"/>
                </a:lnTo>
                <a:lnTo>
                  <a:pt x="922110" y="424567"/>
                </a:lnTo>
                <a:close/>
              </a:path>
              <a:path w="929004" h="1167764">
                <a:moveTo>
                  <a:pt x="464362" y="0"/>
                </a:moveTo>
                <a:lnTo>
                  <a:pt x="410886" y="1055"/>
                </a:lnTo>
                <a:lnTo>
                  <a:pt x="359631" y="4223"/>
                </a:lnTo>
                <a:lnTo>
                  <a:pt x="310595" y="9503"/>
                </a:lnTo>
                <a:lnTo>
                  <a:pt x="263780" y="16894"/>
                </a:lnTo>
                <a:lnTo>
                  <a:pt x="219184" y="26397"/>
                </a:lnTo>
                <a:lnTo>
                  <a:pt x="176808" y="38012"/>
                </a:lnTo>
                <a:lnTo>
                  <a:pt x="136651" y="51739"/>
                </a:lnTo>
                <a:lnTo>
                  <a:pt x="76868" y="78860"/>
                </a:lnTo>
                <a:lnTo>
                  <a:pt x="34164" y="108464"/>
                </a:lnTo>
                <a:lnTo>
                  <a:pt x="8541" y="140554"/>
                </a:lnTo>
                <a:lnTo>
                  <a:pt x="0" y="175133"/>
                </a:lnTo>
                <a:lnTo>
                  <a:pt x="0" y="260045"/>
                </a:lnTo>
                <a:lnTo>
                  <a:pt x="34164" y="331362"/>
                </a:lnTo>
                <a:lnTo>
                  <a:pt x="76868" y="362790"/>
                </a:lnTo>
                <a:lnTo>
                  <a:pt x="136651" y="391401"/>
                </a:lnTo>
                <a:lnTo>
                  <a:pt x="176808" y="405831"/>
                </a:lnTo>
                <a:lnTo>
                  <a:pt x="219184" y="418041"/>
                </a:lnTo>
                <a:lnTo>
                  <a:pt x="263780" y="428032"/>
                </a:lnTo>
                <a:lnTo>
                  <a:pt x="310595" y="435803"/>
                </a:lnTo>
                <a:lnTo>
                  <a:pt x="359631" y="441354"/>
                </a:lnTo>
                <a:lnTo>
                  <a:pt x="410886" y="444685"/>
                </a:lnTo>
                <a:lnTo>
                  <a:pt x="464362" y="445795"/>
                </a:lnTo>
                <a:lnTo>
                  <a:pt x="517843" y="444685"/>
                </a:lnTo>
                <a:lnTo>
                  <a:pt x="569102" y="441354"/>
                </a:lnTo>
                <a:lnTo>
                  <a:pt x="618140" y="435803"/>
                </a:lnTo>
                <a:lnTo>
                  <a:pt x="664957" y="428032"/>
                </a:lnTo>
                <a:lnTo>
                  <a:pt x="709553" y="418041"/>
                </a:lnTo>
                <a:lnTo>
                  <a:pt x="751929" y="405831"/>
                </a:lnTo>
                <a:lnTo>
                  <a:pt x="792086" y="391401"/>
                </a:lnTo>
                <a:lnTo>
                  <a:pt x="851869" y="362790"/>
                </a:lnTo>
                <a:lnTo>
                  <a:pt x="894573" y="331362"/>
                </a:lnTo>
                <a:lnTo>
                  <a:pt x="920196" y="297114"/>
                </a:lnTo>
                <a:lnTo>
                  <a:pt x="928738" y="260045"/>
                </a:lnTo>
                <a:lnTo>
                  <a:pt x="928738" y="175133"/>
                </a:lnTo>
                <a:lnTo>
                  <a:pt x="894573" y="108464"/>
                </a:lnTo>
                <a:lnTo>
                  <a:pt x="851869" y="78860"/>
                </a:lnTo>
                <a:lnTo>
                  <a:pt x="792086" y="51739"/>
                </a:lnTo>
                <a:lnTo>
                  <a:pt x="751929" y="38012"/>
                </a:lnTo>
                <a:lnTo>
                  <a:pt x="709553" y="26397"/>
                </a:lnTo>
                <a:lnTo>
                  <a:pt x="664957" y="16894"/>
                </a:lnTo>
                <a:lnTo>
                  <a:pt x="618140" y="9503"/>
                </a:lnTo>
                <a:lnTo>
                  <a:pt x="569102" y="4223"/>
                </a:lnTo>
                <a:lnTo>
                  <a:pt x="517843" y="1055"/>
                </a:lnTo>
                <a:lnTo>
                  <a:pt x="4643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0" dirty="0"/>
              <a:t>Monolithic</a:t>
            </a:r>
            <a:r>
              <a:rPr spc="-160" dirty="0"/>
              <a:t> </a:t>
            </a:r>
            <a:r>
              <a:rPr spc="70" dirty="0"/>
              <a:t>Architecture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20954" y="3127743"/>
            <a:ext cx="165417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4D4D4D"/>
                </a:solidFill>
                <a:latin typeface="Arial"/>
                <a:cs typeface="Arial"/>
              </a:rPr>
              <a:t>Relational</a:t>
            </a:r>
            <a:r>
              <a:rPr sz="1400" spc="-7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4D4D4D"/>
                </a:solidFill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1203" y="1727195"/>
            <a:ext cx="2641600" cy="1320800"/>
          </a:xfrm>
          <a:custGeom>
            <a:avLst/>
            <a:gdLst/>
            <a:ahLst/>
            <a:cxnLst/>
            <a:rect l="l" t="t" r="r" b="b"/>
            <a:pathLst>
              <a:path w="2641600" h="1320800">
                <a:moveTo>
                  <a:pt x="3666" y="1234598"/>
                </a:moveTo>
                <a:lnTo>
                  <a:pt x="0" y="82268"/>
                </a:lnTo>
                <a:lnTo>
                  <a:pt x="25938" y="24088"/>
                </a:lnTo>
                <a:lnTo>
                  <a:pt x="85968" y="0"/>
                </a:lnTo>
                <a:lnTo>
                  <a:pt x="2555629" y="0"/>
                </a:lnTo>
                <a:lnTo>
                  <a:pt x="2588237" y="6462"/>
                </a:lnTo>
                <a:lnTo>
                  <a:pt x="2615657" y="24088"/>
                </a:lnTo>
                <a:lnTo>
                  <a:pt x="2634555" y="50237"/>
                </a:lnTo>
                <a:lnTo>
                  <a:pt x="2641596" y="82268"/>
                </a:lnTo>
                <a:lnTo>
                  <a:pt x="2641596" y="1234598"/>
                </a:lnTo>
                <a:lnTo>
                  <a:pt x="2634555" y="1267243"/>
                </a:lnTo>
                <a:lnTo>
                  <a:pt x="2615657" y="1294746"/>
                </a:lnTo>
                <a:lnTo>
                  <a:pt x="2588237" y="1313726"/>
                </a:lnTo>
                <a:lnTo>
                  <a:pt x="2555629" y="1320804"/>
                </a:lnTo>
                <a:lnTo>
                  <a:pt x="85968" y="1320804"/>
                </a:lnTo>
                <a:lnTo>
                  <a:pt x="53932" y="1313726"/>
                </a:lnTo>
                <a:lnTo>
                  <a:pt x="27772" y="1294746"/>
                </a:lnTo>
                <a:lnTo>
                  <a:pt x="10134" y="1267243"/>
                </a:lnTo>
                <a:lnTo>
                  <a:pt x="3666" y="1234598"/>
                </a:lnTo>
                <a:close/>
              </a:path>
            </a:pathLst>
          </a:custGeom>
          <a:ln w="25400">
            <a:solidFill>
              <a:srgbClr val="33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2000" y="2616200"/>
            <a:ext cx="2527300" cy="368300"/>
          </a:xfrm>
          <a:custGeom>
            <a:avLst/>
            <a:gdLst/>
            <a:ahLst/>
            <a:cxnLst/>
            <a:rect l="l" t="t" r="r" b="b"/>
            <a:pathLst>
              <a:path w="2527300" h="368300">
                <a:moveTo>
                  <a:pt x="2452928" y="0"/>
                </a:moveTo>
                <a:lnTo>
                  <a:pt x="79463" y="0"/>
                </a:lnTo>
                <a:lnTo>
                  <a:pt x="49924" y="5559"/>
                </a:lnTo>
                <a:lnTo>
                  <a:pt x="24511" y="20834"/>
                </a:lnTo>
                <a:lnTo>
                  <a:pt x="6708" y="43719"/>
                </a:lnTo>
                <a:lnTo>
                  <a:pt x="0" y="72110"/>
                </a:lnTo>
                <a:lnTo>
                  <a:pt x="5956" y="292658"/>
                </a:lnTo>
                <a:lnTo>
                  <a:pt x="11734" y="321606"/>
                </a:lnTo>
                <a:lnTo>
                  <a:pt x="27489" y="345705"/>
                </a:lnTo>
                <a:lnTo>
                  <a:pt x="50854" y="362190"/>
                </a:lnTo>
                <a:lnTo>
                  <a:pt x="79463" y="368300"/>
                </a:lnTo>
                <a:lnTo>
                  <a:pt x="2452928" y="368300"/>
                </a:lnTo>
                <a:lnTo>
                  <a:pt x="2481678" y="362190"/>
                </a:lnTo>
                <a:lnTo>
                  <a:pt x="2505340" y="345705"/>
                </a:lnTo>
                <a:lnTo>
                  <a:pt x="2521389" y="321606"/>
                </a:lnTo>
                <a:lnTo>
                  <a:pt x="2527300" y="292658"/>
                </a:lnTo>
                <a:lnTo>
                  <a:pt x="2527300" y="72110"/>
                </a:lnTo>
                <a:lnTo>
                  <a:pt x="2521389" y="43719"/>
                </a:lnTo>
                <a:lnTo>
                  <a:pt x="2505340" y="20834"/>
                </a:lnTo>
                <a:lnTo>
                  <a:pt x="2481678" y="5559"/>
                </a:lnTo>
                <a:lnTo>
                  <a:pt x="245292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47273" y="2693962"/>
            <a:ext cx="84201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1334" y="2197100"/>
            <a:ext cx="1667510" cy="368300"/>
          </a:xfrm>
          <a:custGeom>
            <a:avLst/>
            <a:gdLst/>
            <a:ahLst/>
            <a:cxnLst/>
            <a:rect l="l" t="t" r="r" b="b"/>
            <a:pathLst>
              <a:path w="1667510" h="368300">
                <a:moveTo>
                  <a:pt x="1590370" y="0"/>
                </a:moveTo>
                <a:lnTo>
                  <a:pt x="73520" y="0"/>
                </a:lnTo>
                <a:lnTo>
                  <a:pt x="45429" y="5819"/>
                </a:lnTo>
                <a:lnTo>
                  <a:pt x="23217" y="21667"/>
                </a:lnTo>
                <a:lnTo>
                  <a:pt x="8617" y="45128"/>
                </a:lnTo>
                <a:lnTo>
                  <a:pt x="3365" y="73787"/>
                </a:lnTo>
                <a:lnTo>
                  <a:pt x="0" y="294335"/>
                </a:lnTo>
                <a:lnTo>
                  <a:pt x="5777" y="323021"/>
                </a:lnTo>
                <a:lnTo>
                  <a:pt x="21534" y="346543"/>
                </a:lnTo>
                <a:lnTo>
                  <a:pt x="44903" y="362452"/>
                </a:lnTo>
                <a:lnTo>
                  <a:pt x="73520" y="368300"/>
                </a:lnTo>
                <a:lnTo>
                  <a:pt x="1590370" y="368300"/>
                </a:lnTo>
                <a:lnTo>
                  <a:pt x="1619482" y="362452"/>
                </a:lnTo>
                <a:lnTo>
                  <a:pt x="1643943" y="346543"/>
                </a:lnTo>
                <a:lnTo>
                  <a:pt x="1660791" y="323021"/>
                </a:lnTo>
                <a:lnTo>
                  <a:pt x="1667065" y="294335"/>
                </a:lnTo>
                <a:lnTo>
                  <a:pt x="1667065" y="73787"/>
                </a:lnTo>
                <a:lnTo>
                  <a:pt x="1660791" y="45128"/>
                </a:lnTo>
                <a:lnTo>
                  <a:pt x="1643943" y="21667"/>
                </a:lnTo>
                <a:lnTo>
                  <a:pt x="1619482" y="5819"/>
                </a:lnTo>
                <a:lnTo>
                  <a:pt x="159037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1267" y="2276538"/>
            <a:ext cx="50419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27400" y="17907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736600" y="0"/>
                </a:moveTo>
                <a:lnTo>
                  <a:pt x="74968" y="0"/>
                </a:lnTo>
                <a:lnTo>
                  <a:pt x="46125" y="5494"/>
                </a:lnTo>
                <a:lnTo>
                  <a:pt x="22258" y="20626"/>
                </a:lnTo>
                <a:lnTo>
                  <a:pt x="6004" y="43371"/>
                </a:lnTo>
                <a:lnTo>
                  <a:pt x="0" y="71704"/>
                </a:lnTo>
                <a:lnTo>
                  <a:pt x="1460" y="292252"/>
                </a:lnTo>
                <a:lnTo>
                  <a:pt x="7236" y="321263"/>
                </a:lnTo>
                <a:lnTo>
                  <a:pt x="22988" y="345501"/>
                </a:lnTo>
                <a:lnTo>
                  <a:pt x="46353" y="362127"/>
                </a:lnTo>
                <a:lnTo>
                  <a:pt x="74968" y="368300"/>
                </a:lnTo>
                <a:lnTo>
                  <a:pt x="736600" y="368300"/>
                </a:lnTo>
                <a:lnTo>
                  <a:pt x="765635" y="362127"/>
                </a:lnTo>
                <a:lnTo>
                  <a:pt x="789925" y="345501"/>
                </a:lnTo>
                <a:lnTo>
                  <a:pt x="806603" y="321263"/>
                </a:lnTo>
                <a:lnTo>
                  <a:pt x="812800" y="292252"/>
                </a:lnTo>
                <a:lnTo>
                  <a:pt x="812800" y="71704"/>
                </a:lnTo>
                <a:lnTo>
                  <a:pt x="806603" y="43371"/>
                </a:lnTo>
                <a:lnTo>
                  <a:pt x="789925" y="20626"/>
                </a:lnTo>
                <a:lnTo>
                  <a:pt x="765635" y="5494"/>
                </a:lnTo>
                <a:lnTo>
                  <a:pt x="73660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8669" y="1868055"/>
            <a:ext cx="409575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78122" y="1790700"/>
            <a:ext cx="813435" cy="368300"/>
          </a:xfrm>
          <a:custGeom>
            <a:avLst/>
            <a:gdLst/>
            <a:ahLst/>
            <a:cxnLst/>
            <a:rect l="l" t="t" r="r" b="b"/>
            <a:pathLst>
              <a:path w="813435" h="368300">
                <a:moveTo>
                  <a:pt x="735139" y="0"/>
                </a:moveTo>
                <a:lnTo>
                  <a:pt x="73520" y="0"/>
                </a:lnTo>
                <a:lnTo>
                  <a:pt x="44931" y="5494"/>
                </a:lnTo>
                <a:lnTo>
                  <a:pt x="21623" y="20626"/>
                </a:lnTo>
                <a:lnTo>
                  <a:pt x="5927" y="43371"/>
                </a:lnTo>
                <a:lnTo>
                  <a:pt x="177" y="71704"/>
                </a:lnTo>
                <a:lnTo>
                  <a:pt x="0" y="292252"/>
                </a:lnTo>
                <a:lnTo>
                  <a:pt x="5777" y="321263"/>
                </a:lnTo>
                <a:lnTo>
                  <a:pt x="21534" y="345501"/>
                </a:lnTo>
                <a:lnTo>
                  <a:pt x="44903" y="362127"/>
                </a:lnTo>
                <a:lnTo>
                  <a:pt x="73520" y="368300"/>
                </a:lnTo>
                <a:lnTo>
                  <a:pt x="735139" y="368300"/>
                </a:lnTo>
                <a:lnTo>
                  <a:pt x="764430" y="362127"/>
                </a:lnTo>
                <a:lnTo>
                  <a:pt x="789284" y="345501"/>
                </a:lnTo>
                <a:lnTo>
                  <a:pt x="806525" y="321263"/>
                </a:lnTo>
                <a:lnTo>
                  <a:pt x="812977" y="292252"/>
                </a:lnTo>
                <a:lnTo>
                  <a:pt x="812977" y="71704"/>
                </a:lnTo>
                <a:lnTo>
                  <a:pt x="806525" y="43371"/>
                </a:lnTo>
                <a:lnTo>
                  <a:pt x="789284" y="20626"/>
                </a:lnTo>
                <a:lnTo>
                  <a:pt x="764430" y="5494"/>
                </a:lnTo>
                <a:lnTo>
                  <a:pt x="73513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56392" y="1872703"/>
            <a:ext cx="65214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avaScript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27383" y="1790700"/>
            <a:ext cx="814705" cy="368300"/>
          </a:xfrm>
          <a:custGeom>
            <a:avLst/>
            <a:gdLst/>
            <a:ahLst/>
            <a:cxnLst/>
            <a:rect l="l" t="t" r="r" b="b"/>
            <a:pathLst>
              <a:path w="814704" h="368300">
                <a:moveTo>
                  <a:pt x="735139" y="0"/>
                </a:moveTo>
                <a:lnTo>
                  <a:pt x="73520" y="0"/>
                </a:lnTo>
                <a:lnTo>
                  <a:pt x="45187" y="6323"/>
                </a:lnTo>
                <a:lnTo>
                  <a:pt x="22442" y="23280"/>
                </a:lnTo>
                <a:lnTo>
                  <a:pt x="7310" y="47850"/>
                </a:lnTo>
                <a:lnTo>
                  <a:pt x="1816" y="77012"/>
                </a:lnTo>
                <a:lnTo>
                  <a:pt x="0" y="297561"/>
                </a:lnTo>
                <a:lnTo>
                  <a:pt x="5777" y="325742"/>
                </a:lnTo>
                <a:lnTo>
                  <a:pt x="21534" y="348156"/>
                </a:lnTo>
                <a:lnTo>
                  <a:pt x="44903" y="362956"/>
                </a:lnTo>
                <a:lnTo>
                  <a:pt x="73520" y="368300"/>
                </a:lnTo>
                <a:lnTo>
                  <a:pt x="735139" y="368300"/>
                </a:lnTo>
                <a:lnTo>
                  <a:pt x="764686" y="362956"/>
                </a:lnTo>
                <a:lnTo>
                  <a:pt x="790103" y="348156"/>
                </a:lnTo>
                <a:lnTo>
                  <a:pt x="807907" y="325742"/>
                </a:lnTo>
                <a:lnTo>
                  <a:pt x="814616" y="297561"/>
                </a:lnTo>
                <a:lnTo>
                  <a:pt x="814616" y="77012"/>
                </a:lnTo>
                <a:lnTo>
                  <a:pt x="807907" y="47850"/>
                </a:lnTo>
                <a:lnTo>
                  <a:pt x="790103" y="23280"/>
                </a:lnTo>
                <a:lnTo>
                  <a:pt x="764686" y="6323"/>
                </a:lnTo>
                <a:lnTo>
                  <a:pt x="73513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62778" y="1873364"/>
            <a:ext cx="338455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7383" y="2197100"/>
            <a:ext cx="814705" cy="368300"/>
          </a:xfrm>
          <a:custGeom>
            <a:avLst/>
            <a:gdLst/>
            <a:ahLst/>
            <a:cxnLst/>
            <a:rect l="l" t="t" r="r" b="b"/>
            <a:pathLst>
              <a:path w="814704" h="368300">
                <a:moveTo>
                  <a:pt x="735139" y="0"/>
                </a:moveTo>
                <a:lnTo>
                  <a:pt x="73520" y="0"/>
                </a:lnTo>
                <a:lnTo>
                  <a:pt x="45187" y="5819"/>
                </a:lnTo>
                <a:lnTo>
                  <a:pt x="22442" y="21667"/>
                </a:lnTo>
                <a:lnTo>
                  <a:pt x="7310" y="45128"/>
                </a:lnTo>
                <a:lnTo>
                  <a:pt x="1816" y="73787"/>
                </a:lnTo>
                <a:lnTo>
                  <a:pt x="0" y="294335"/>
                </a:lnTo>
                <a:lnTo>
                  <a:pt x="5777" y="323021"/>
                </a:lnTo>
                <a:lnTo>
                  <a:pt x="21534" y="346543"/>
                </a:lnTo>
                <a:lnTo>
                  <a:pt x="44903" y="362452"/>
                </a:lnTo>
                <a:lnTo>
                  <a:pt x="73520" y="368300"/>
                </a:lnTo>
                <a:lnTo>
                  <a:pt x="735139" y="368300"/>
                </a:lnTo>
                <a:lnTo>
                  <a:pt x="764686" y="362452"/>
                </a:lnTo>
                <a:lnTo>
                  <a:pt x="790103" y="346543"/>
                </a:lnTo>
                <a:lnTo>
                  <a:pt x="807907" y="323021"/>
                </a:lnTo>
                <a:lnTo>
                  <a:pt x="814616" y="294335"/>
                </a:lnTo>
                <a:lnTo>
                  <a:pt x="814616" y="73787"/>
                </a:lnTo>
                <a:lnTo>
                  <a:pt x="807907" y="45128"/>
                </a:lnTo>
                <a:lnTo>
                  <a:pt x="790103" y="21667"/>
                </a:lnTo>
                <a:lnTo>
                  <a:pt x="764686" y="5819"/>
                </a:lnTo>
                <a:lnTo>
                  <a:pt x="73513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79796" y="2276538"/>
            <a:ext cx="50419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62603" y="3127743"/>
            <a:ext cx="187960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0" dirty="0">
                <a:solidFill>
                  <a:srgbClr val="4D4D4D"/>
                </a:solidFill>
                <a:latin typeface="Arial"/>
                <a:cs typeface="Arial"/>
              </a:rPr>
              <a:t>Monolithic</a:t>
            </a:r>
            <a:r>
              <a:rPr sz="1400" spc="-10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1909" y="3127743"/>
            <a:ext cx="6921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B</a:t>
            </a:r>
            <a:r>
              <a:rPr sz="1400" spc="-3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400" spc="25" dirty="0">
                <a:solidFill>
                  <a:srgbClr val="4D4D4D"/>
                </a:solidFill>
                <a:latin typeface="Arial"/>
                <a:cs typeface="Arial"/>
              </a:rPr>
              <a:t>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36800" y="2501899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17462" y="0"/>
                </a:lnTo>
                <a:lnTo>
                  <a:pt x="592137" y="0"/>
                </a:lnTo>
                <a:lnTo>
                  <a:pt x="609599" y="0"/>
                </a:lnTo>
              </a:path>
            </a:pathLst>
          </a:custGeom>
          <a:ln w="25400">
            <a:solidFill>
              <a:srgbClr val="0A62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33700" y="24409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7579" y="24409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97600" y="2438399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17462" y="0"/>
                </a:lnTo>
                <a:lnTo>
                  <a:pt x="592137" y="0"/>
                </a:lnTo>
                <a:lnTo>
                  <a:pt x="609599" y="0"/>
                </a:lnTo>
              </a:path>
            </a:pathLst>
          </a:custGeom>
          <a:ln w="25400">
            <a:solidFill>
              <a:srgbClr val="0A62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94500" y="23774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8379" y="23774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A62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92880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31" dirty="0"/>
              <a:t>Revenue </a:t>
            </a:r>
            <a:r>
              <a:rPr spc="-109" dirty="0"/>
              <a:t>sharing </a:t>
            </a:r>
            <a:r>
              <a:rPr spc="-56" dirty="0"/>
              <a:t>/commission</a:t>
            </a:r>
            <a:r>
              <a:rPr spc="210" dirty="0"/>
              <a:t> </a:t>
            </a:r>
            <a:r>
              <a:rPr spc="-7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278676" y="1341149"/>
            <a:ext cx="3161991" cy="143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737191" y="3026123"/>
            <a:ext cx="4896221" cy="145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926289" y="3475092"/>
            <a:ext cx="1839278" cy="678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98300"/>
              </a:lnSpc>
            </a:pPr>
            <a:r>
              <a:rPr sz="1500" spc="-60" dirty="0">
                <a:solidFill>
                  <a:srgbClr val="5A5A5A"/>
                </a:solidFill>
                <a:latin typeface="Arial"/>
                <a:cs typeface="Arial"/>
              </a:rPr>
              <a:t>Third </a:t>
            </a:r>
            <a:r>
              <a:rPr sz="1500" spc="-34" dirty="0">
                <a:solidFill>
                  <a:srgbClr val="5A5A5A"/>
                </a:solidFill>
                <a:latin typeface="Arial"/>
                <a:cs typeface="Arial"/>
              </a:rPr>
              <a:t>party </a:t>
            </a:r>
            <a:r>
              <a:rPr sz="1500" spc="-26" dirty="0">
                <a:solidFill>
                  <a:srgbClr val="5A5A5A"/>
                </a:solidFill>
                <a:latin typeface="Arial"/>
                <a:cs typeface="Arial"/>
              </a:rPr>
              <a:t>developers  </a:t>
            </a:r>
            <a:r>
              <a:rPr sz="1500" spc="-4" dirty="0">
                <a:solidFill>
                  <a:srgbClr val="5A5A5A"/>
                </a:solidFill>
                <a:latin typeface="Arial"/>
                <a:cs typeface="Arial"/>
              </a:rPr>
              <a:t>&amp;/ </a:t>
            </a:r>
            <a:r>
              <a:rPr sz="1500" spc="-109" dirty="0">
                <a:solidFill>
                  <a:srgbClr val="5A5A5A"/>
                </a:solidFill>
                <a:latin typeface="Arial"/>
                <a:cs typeface="Arial"/>
              </a:rPr>
              <a:t>a</a:t>
            </a:r>
            <a:r>
              <a:rPr sz="1500" spc="-109" dirty="0">
                <a:solidFill>
                  <a:srgbClr val="5A5A5A"/>
                </a:solidFill>
                <a:latin typeface="Verdana"/>
                <a:cs typeface="Verdana"/>
              </a:rPr>
              <a:t>ﬃ</a:t>
            </a:r>
            <a:r>
              <a:rPr sz="1500" spc="-109" dirty="0">
                <a:solidFill>
                  <a:srgbClr val="5A5A5A"/>
                </a:solidFill>
                <a:latin typeface="Arial"/>
                <a:cs typeface="Arial"/>
              </a:rPr>
              <a:t>liates </a:t>
            </a:r>
            <a:r>
              <a:rPr sz="1500" spc="-23" dirty="0">
                <a:solidFill>
                  <a:srgbClr val="5A5A5A"/>
                </a:solidFill>
                <a:latin typeface="Arial"/>
                <a:cs typeface="Arial"/>
              </a:rPr>
              <a:t>get </a:t>
            </a:r>
            <a:r>
              <a:rPr sz="1500" spc="-86" dirty="0">
                <a:solidFill>
                  <a:srgbClr val="5A5A5A"/>
                </a:solidFill>
                <a:latin typeface="Arial"/>
                <a:cs typeface="Arial"/>
              </a:rPr>
              <a:t>a </a:t>
            </a:r>
            <a:r>
              <a:rPr sz="1500" spc="-169" dirty="0">
                <a:solidFill>
                  <a:srgbClr val="5A5A5A"/>
                </a:solidFill>
                <a:latin typeface="Arial"/>
                <a:cs typeface="Arial"/>
              </a:rPr>
              <a:t>% </a:t>
            </a:r>
            <a:r>
              <a:rPr sz="1500" spc="-23" dirty="0">
                <a:solidFill>
                  <a:srgbClr val="5A5A5A"/>
                </a:solidFill>
                <a:latin typeface="Arial"/>
                <a:cs typeface="Arial"/>
              </a:rPr>
              <a:t>of  </a:t>
            </a:r>
            <a:r>
              <a:rPr sz="1500" spc="-34" dirty="0">
                <a:solidFill>
                  <a:srgbClr val="5A5A5A"/>
                </a:solidFill>
                <a:latin typeface="Arial"/>
                <a:cs typeface="Arial"/>
              </a:rPr>
              <a:t>the </a:t>
            </a:r>
            <a:r>
              <a:rPr sz="1500" spc="-38" dirty="0">
                <a:solidFill>
                  <a:srgbClr val="5A5A5A"/>
                </a:solidFill>
                <a:latin typeface="Arial"/>
                <a:cs typeface="Arial"/>
              </a:rPr>
              <a:t>order</a:t>
            </a:r>
            <a:r>
              <a:rPr sz="1500" spc="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53" dirty="0">
                <a:solidFill>
                  <a:srgbClr val="5A5A5A"/>
                </a:solidFill>
                <a:latin typeface="Arial"/>
                <a:cs typeface="Arial"/>
              </a:rPr>
              <a:t>value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4281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35" dirty="0"/>
              <a:t>Payment </a:t>
            </a:r>
            <a:r>
              <a:rPr spc="-71" dirty="0"/>
              <a:t>processing</a:t>
            </a:r>
            <a:r>
              <a:rPr spc="90" dirty="0"/>
              <a:t> </a:t>
            </a:r>
            <a:r>
              <a:rPr spc="-233" dirty="0"/>
              <a:t>API</a:t>
            </a:r>
          </a:p>
        </p:txBody>
      </p:sp>
      <p:sp>
        <p:nvSpPr>
          <p:cNvPr id="3" name="object 3"/>
          <p:cNvSpPr/>
          <p:nvPr/>
        </p:nvSpPr>
        <p:spPr>
          <a:xfrm>
            <a:off x="669129" y="1532258"/>
            <a:ext cx="3563000" cy="1613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5976833" y="952555"/>
            <a:ext cx="2282647" cy="3680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988050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328" y="752218"/>
            <a:ext cx="2635568" cy="352982"/>
          </a:xfrm>
          <a:prstGeom prst="rect">
            <a:avLst/>
          </a:prstGeom>
          <a:solidFill>
            <a:srgbClr val="919191"/>
          </a:solidFill>
        </p:spPr>
        <p:txBody>
          <a:bodyPr vert="horz" wrap="square" lIns="0" tIns="143828" rIns="0" bIns="0" rtlCol="0">
            <a:spAutoFit/>
          </a:bodyPr>
          <a:lstStyle/>
          <a:p>
            <a:pPr marL="431959">
              <a:spcBef>
                <a:spcPts val="1133"/>
              </a:spcBef>
            </a:pPr>
            <a:r>
              <a:rPr sz="1350" spc="-56" dirty="0">
                <a:solidFill>
                  <a:srgbClr val="F1F2F2"/>
                </a:solidFill>
                <a:latin typeface="Arial"/>
                <a:cs typeface="Arial"/>
              </a:rPr>
              <a:t>Revenue-sharing</a:t>
            </a:r>
            <a:r>
              <a:rPr sz="1350" spc="-34" dirty="0">
                <a:solidFill>
                  <a:srgbClr val="F1F2F2"/>
                </a:solidFill>
                <a:latin typeface="Arial"/>
                <a:cs typeface="Arial"/>
              </a:rPr>
              <a:t> </a:t>
            </a:r>
            <a:r>
              <a:rPr sz="1350" spc="-38" dirty="0">
                <a:solidFill>
                  <a:srgbClr val="F1F2F2"/>
                </a:solidFill>
                <a:latin typeface="Arial"/>
                <a:cs typeface="Arial"/>
              </a:rPr>
              <a:t>models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1055" y="752218"/>
            <a:ext cx="2643188" cy="348172"/>
          </a:xfrm>
          <a:prstGeom prst="rect">
            <a:avLst/>
          </a:prstGeom>
          <a:solidFill>
            <a:srgbClr val="BC7272"/>
          </a:solidFill>
        </p:spPr>
        <p:txBody>
          <a:bodyPr vert="horz" wrap="square" lIns="0" tIns="139065" rIns="0" bIns="0" rtlCol="0">
            <a:spAutoFit/>
          </a:bodyPr>
          <a:lstStyle/>
          <a:p>
            <a:pPr marL="652463">
              <a:spcBef>
                <a:spcPts val="1095"/>
              </a:spcBef>
            </a:pPr>
            <a:r>
              <a:rPr sz="1350" spc="-45" dirty="0">
                <a:solidFill>
                  <a:srgbClr val="FFFFFF"/>
                </a:solidFill>
                <a:latin typeface="Arial"/>
                <a:cs typeface="Arial"/>
              </a:rPr>
              <a:t>Fee-based</a:t>
            </a:r>
            <a:r>
              <a:rPr sz="1350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-38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9916" y="752208"/>
            <a:ext cx="2069306" cy="349135"/>
          </a:xfrm>
          <a:prstGeom prst="rect">
            <a:avLst/>
          </a:prstGeom>
          <a:solidFill>
            <a:srgbClr val="8CA354"/>
          </a:solidFill>
        </p:spPr>
        <p:txBody>
          <a:bodyPr vert="horz" wrap="square" lIns="0" tIns="140018" rIns="0" bIns="0" rtlCol="0">
            <a:spAutoFit/>
          </a:bodyPr>
          <a:lstStyle/>
          <a:p>
            <a:pPr marL="401479">
              <a:spcBef>
                <a:spcPts val="1103"/>
              </a:spcBef>
            </a:pPr>
            <a:r>
              <a:rPr sz="1350" spc="-75" dirty="0">
                <a:solidFill>
                  <a:srgbClr val="FFFFFF"/>
                </a:solidFill>
                <a:latin typeface="Arial"/>
                <a:cs typeface="Arial"/>
              </a:rPr>
              <a:t>Freemium</a:t>
            </a:r>
            <a:r>
              <a:rPr sz="1350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-38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829" y="1405062"/>
            <a:ext cx="2294096" cy="299602"/>
          </a:xfrm>
          <a:prstGeom prst="rect">
            <a:avLst/>
          </a:prstGeom>
          <a:solidFill>
            <a:srgbClr val="A6A7A8"/>
          </a:solidFill>
        </p:spPr>
        <p:txBody>
          <a:bodyPr vert="horz" wrap="square" lIns="0" tIns="90964" rIns="0" bIns="0" rtlCol="0">
            <a:spAutoFit/>
          </a:bodyPr>
          <a:lstStyle/>
          <a:p>
            <a:pPr marL="4286" algn="ctr">
              <a:spcBef>
                <a:spcPts val="716"/>
              </a:spcBef>
            </a:pPr>
            <a:r>
              <a:rPr sz="1350" spc="-71" dirty="0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2829" y="1828514"/>
            <a:ext cx="2294096" cy="397193"/>
          </a:xfrm>
          <a:custGeom>
            <a:avLst/>
            <a:gdLst/>
            <a:ahLst/>
            <a:cxnLst/>
            <a:rect l="l" t="t" r="r" b="b"/>
            <a:pathLst>
              <a:path w="3058795" h="529589">
                <a:moveTo>
                  <a:pt x="0" y="0"/>
                </a:moveTo>
                <a:lnTo>
                  <a:pt x="3058375" y="0"/>
                </a:lnTo>
                <a:lnTo>
                  <a:pt x="3058375" y="529361"/>
                </a:lnTo>
                <a:lnTo>
                  <a:pt x="0" y="529361"/>
                </a:lnTo>
                <a:lnTo>
                  <a:pt x="0" y="0"/>
                </a:lnTo>
                <a:close/>
              </a:path>
            </a:pathLst>
          </a:custGeom>
          <a:solidFill>
            <a:srgbClr val="A6A7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871422" y="1924155"/>
            <a:ext cx="54102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71" dirty="0">
                <a:solidFill>
                  <a:srgbClr val="FFFFFF"/>
                </a:solidFill>
                <a:latin typeface="Arial"/>
                <a:cs typeface="Arial"/>
              </a:rPr>
              <a:t>Flexible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1343" y="2267330"/>
            <a:ext cx="2295525" cy="380231"/>
          </a:xfrm>
          <a:prstGeom prst="rect">
            <a:avLst/>
          </a:prstGeom>
          <a:solidFill>
            <a:srgbClr val="A6A7A8"/>
          </a:solidFill>
        </p:spPr>
        <p:txBody>
          <a:bodyPr vert="horz" wrap="square" lIns="0" tIns="20954" rIns="0" bIns="0" rtlCol="0">
            <a:spAutoFit/>
          </a:bodyPr>
          <a:lstStyle/>
          <a:p>
            <a:pPr marL="3810" algn="ctr">
              <a:lnSpc>
                <a:spcPts val="1598"/>
              </a:lnSpc>
              <a:spcBef>
                <a:spcPts val="164"/>
              </a:spcBef>
            </a:pPr>
            <a:r>
              <a:rPr sz="1350" spc="-53" dirty="0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endParaRPr sz="1350">
              <a:latin typeface="Arial"/>
              <a:cs typeface="Arial"/>
            </a:endParaRPr>
          </a:p>
          <a:p>
            <a:pPr marL="3810" algn="ctr">
              <a:lnSpc>
                <a:spcPts val="1238"/>
              </a:lnSpc>
            </a:pPr>
            <a:r>
              <a:rPr sz="1050" spc="-60" dirty="0">
                <a:solidFill>
                  <a:srgbClr val="FFFFFF"/>
                </a:solidFill>
                <a:latin typeface="Arial"/>
                <a:cs typeface="Arial"/>
              </a:rPr>
              <a:t>(flat </a:t>
            </a:r>
            <a:r>
              <a:rPr sz="1050" spc="-41" dirty="0">
                <a:solidFill>
                  <a:srgbClr val="FFFFFF"/>
                </a:solidFill>
                <a:latin typeface="Arial"/>
                <a:cs typeface="Arial"/>
              </a:rPr>
              <a:t>fee 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plus </a:t>
            </a:r>
            <a:r>
              <a:rPr sz="1050" spc="-49" dirty="0">
                <a:solidFill>
                  <a:srgbClr val="FFFFFF"/>
                </a:solidFill>
                <a:latin typeface="Arial"/>
                <a:cs typeface="Arial"/>
              </a:rPr>
              <a:t>fixed </a:t>
            </a:r>
            <a:r>
              <a:rPr sz="1050" spc="-4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50" spc="1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6" dirty="0">
                <a:solidFill>
                  <a:srgbClr val="FFFFFF"/>
                </a:solidFill>
                <a:latin typeface="Arial"/>
                <a:cs typeface="Arial"/>
              </a:rPr>
              <a:t>flexible)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5511" y="1405061"/>
            <a:ext cx="2278856" cy="397193"/>
          </a:xfrm>
          <a:custGeom>
            <a:avLst/>
            <a:gdLst/>
            <a:ahLst/>
            <a:cxnLst/>
            <a:rect l="l" t="t" r="r" b="b"/>
            <a:pathLst>
              <a:path w="3038475" h="529589">
                <a:moveTo>
                  <a:pt x="0" y="0"/>
                </a:moveTo>
                <a:lnTo>
                  <a:pt x="3037966" y="0"/>
                </a:lnTo>
                <a:lnTo>
                  <a:pt x="3037966" y="529361"/>
                </a:lnTo>
                <a:lnTo>
                  <a:pt x="0" y="529361"/>
                </a:lnTo>
                <a:lnTo>
                  <a:pt x="0" y="0"/>
                </a:lnTo>
                <a:close/>
              </a:path>
            </a:pathLst>
          </a:custGeom>
          <a:solidFill>
            <a:srgbClr val="A6A7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4665872" y="1500702"/>
            <a:ext cx="82200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25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50" spc="-45" dirty="0">
                <a:solidFill>
                  <a:srgbClr val="FFFFFF"/>
                </a:solidFill>
                <a:latin typeface="Arial"/>
                <a:cs typeface="Arial"/>
              </a:rPr>
              <a:t>ansaction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35511" y="3155899"/>
            <a:ext cx="2278856" cy="402908"/>
          </a:xfrm>
          <a:custGeom>
            <a:avLst/>
            <a:gdLst/>
            <a:ahLst/>
            <a:cxnLst/>
            <a:rect l="l" t="t" r="r" b="b"/>
            <a:pathLst>
              <a:path w="3038475" h="537210">
                <a:moveTo>
                  <a:pt x="0" y="0"/>
                </a:moveTo>
                <a:lnTo>
                  <a:pt x="3037966" y="0"/>
                </a:lnTo>
                <a:lnTo>
                  <a:pt x="3037966" y="536778"/>
                </a:lnTo>
                <a:lnTo>
                  <a:pt x="0" y="536778"/>
                </a:lnTo>
                <a:lnTo>
                  <a:pt x="0" y="0"/>
                </a:lnTo>
                <a:close/>
              </a:path>
            </a:pathLst>
          </a:custGeom>
          <a:solidFill>
            <a:srgbClr val="A6A7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3935511" y="3254321"/>
            <a:ext cx="2278856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" algn="ctr"/>
            <a:r>
              <a:rPr sz="1350" spc="-41" dirty="0">
                <a:solidFill>
                  <a:srgbClr val="FFFFFF"/>
                </a:solidFill>
                <a:latin typeface="Arial"/>
                <a:cs typeface="Arial"/>
              </a:rPr>
              <a:t>One-time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5511" y="3596411"/>
            <a:ext cx="2278856" cy="302486"/>
          </a:xfrm>
          <a:prstGeom prst="rect">
            <a:avLst/>
          </a:prstGeom>
          <a:solidFill>
            <a:srgbClr val="A6A7A8"/>
          </a:solidFill>
        </p:spPr>
        <p:txBody>
          <a:bodyPr vert="horz" wrap="square" lIns="0" tIns="93821" rIns="0" bIns="0" rtlCol="0">
            <a:spAutoFit/>
          </a:bodyPr>
          <a:lstStyle/>
          <a:p>
            <a:pPr marL="696277">
              <a:spcBef>
                <a:spcPts val="739"/>
              </a:spcBef>
            </a:pPr>
            <a:r>
              <a:rPr sz="1350" spc="-38" dirty="0">
                <a:solidFill>
                  <a:srgbClr val="FFFFFF"/>
                </a:solidFill>
                <a:latin typeface="Arial"/>
                <a:cs typeface="Arial"/>
              </a:rPr>
              <a:t>Subscription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94748" y="1405061"/>
            <a:ext cx="1814513" cy="349568"/>
          </a:xfrm>
          <a:custGeom>
            <a:avLst/>
            <a:gdLst/>
            <a:ahLst/>
            <a:cxnLst/>
            <a:rect l="l" t="t" r="r" b="b"/>
            <a:pathLst>
              <a:path w="2419350" h="466089">
                <a:moveTo>
                  <a:pt x="0" y="0"/>
                </a:moveTo>
                <a:lnTo>
                  <a:pt x="2419032" y="0"/>
                </a:lnTo>
                <a:lnTo>
                  <a:pt x="2419032" y="465836"/>
                </a:lnTo>
                <a:lnTo>
                  <a:pt x="0" y="465836"/>
                </a:lnTo>
                <a:lnTo>
                  <a:pt x="0" y="0"/>
                </a:lnTo>
                <a:close/>
              </a:path>
            </a:pathLst>
          </a:custGeom>
          <a:solidFill>
            <a:srgbClr val="A6A7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6594748" y="1405062"/>
            <a:ext cx="1814513" cy="280365"/>
          </a:xfrm>
          <a:prstGeom prst="rect">
            <a:avLst/>
          </a:prstGeom>
        </p:spPr>
        <p:txBody>
          <a:bodyPr vert="horz" wrap="square" lIns="0" tIns="71914" rIns="0" bIns="0" rtlCol="0">
            <a:spAutoFit/>
          </a:bodyPr>
          <a:lstStyle/>
          <a:p>
            <a:pPr marL="3810" algn="ctr">
              <a:spcBef>
                <a:spcPts val="566"/>
              </a:spcBef>
            </a:pPr>
            <a:r>
              <a:rPr sz="1350" spc="-60" dirty="0">
                <a:solidFill>
                  <a:srgbClr val="FFFFFF"/>
                </a:solidFill>
                <a:latin typeface="Arial"/>
                <a:cs typeface="Arial"/>
              </a:rPr>
              <a:t>Duration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94748" y="1780489"/>
            <a:ext cx="1814513" cy="354330"/>
          </a:xfrm>
          <a:custGeom>
            <a:avLst/>
            <a:gdLst/>
            <a:ahLst/>
            <a:cxnLst/>
            <a:rect l="l" t="t" r="r" b="b"/>
            <a:pathLst>
              <a:path w="2419350" h="472439">
                <a:moveTo>
                  <a:pt x="0" y="0"/>
                </a:moveTo>
                <a:lnTo>
                  <a:pt x="2419032" y="0"/>
                </a:lnTo>
                <a:lnTo>
                  <a:pt x="2419032" y="472363"/>
                </a:lnTo>
                <a:lnTo>
                  <a:pt x="0" y="472363"/>
                </a:lnTo>
                <a:lnTo>
                  <a:pt x="0" y="0"/>
                </a:lnTo>
                <a:close/>
              </a:path>
            </a:pathLst>
          </a:custGeom>
          <a:solidFill>
            <a:srgbClr val="A6A7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7202152" y="1854756"/>
            <a:ext cx="60388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56" dirty="0">
                <a:solidFill>
                  <a:srgbClr val="FFFFFF"/>
                </a:solidFill>
                <a:latin typeface="Arial"/>
                <a:cs typeface="Arial"/>
              </a:rPr>
              <a:t>Quantity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94748" y="2171281"/>
            <a:ext cx="1814513" cy="278442"/>
          </a:xfrm>
          <a:prstGeom prst="rect">
            <a:avLst/>
          </a:prstGeom>
          <a:solidFill>
            <a:srgbClr val="A6A7A8"/>
          </a:solidFill>
        </p:spPr>
        <p:txBody>
          <a:bodyPr vert="horz" wrap="square" lIns="0" tIns="70009" rIns="0" bIns="0" rtlCol="0">
            <a:spAutoFit/>
          </a:bodyPr>
          <a:lstStyle/>
          <a:p>
            <a:pPr marL="3810" algn="ctr">
              <a:spcBef>
                <a:spcPts val="551"/>
              </a:spcBef>
            </a:pPr>
            <a:r>
              <a:rPr sz="1350" spc="-53" dirty="0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0238" y="1955797"/>
            <a:ext cx="1644015" cy="310038"/>
          </a:xfrm>
          <a:custGeom>
            <a:avLst/>
            <a:gdLst/>
            <a:ahLst/>
            <a:cxnLst/>
            <a:rect l="l" t="t" r="r" b="b"/>
            <a:pathLst>
              <a:path w="2192020" h="413385">
                <a:moveTo>
                  <a:pt x="0" y="0"/>
                </a:moveTo>
                <a:lnTo>
                  <a:pt x="2191664" y="0"/>
                </a:lnTo>
                <a:lnTo>
                  <a:pt x="2191664" y="413334"/>
                </a:lnTo>
                <a:lnTo>
                  <a:pt x="0" y="413334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850406" y="2030788"/>
            <a:ext cx="108775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-53" dirty="0">
                <a:solidFill>
                  <a:srgbClr val="616161"/>
                </a:solidFill>
                <a:latin typeface="Arial"/>
                <a:cs typeface="Arial"/>
              </a:rPr>
              <a:t>Transaction</a:t>
            </a:r>
            <a:r>
              <a:rPr sz="1050" spc="-64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050" spc="-60" dirty="0">
                <a:solidFill>
                  <a:srgbClr val="616161"/>
                </a:solidFill>
                <a:latin typeface="Arial"/>
                <a:cs typeface="Arial"/>
              </a:rPr>
              <a:t>Volume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0238" y="2300192"/>
            <a:ext cx="1644015" cy="310038"/>
          </a:xfrm>
          <a:custGeom>
            <a:avLst/>
            <a:gdLst/>
            <a:ahLst/>
            <a:cxnLst/>
            <a:rect l="l" t="t" r="r" b="b"/>
            <a:pathLst>
              <a:path w="2192020" h="413385">
                <a:moveTo>
                  <a:pt x="0" y="0"/>
                </a:moveTo>
                <a:lnTo>
                  <a:pt x="2191664" y="0"/>
                </a:lnTo>
                <a:lnTo>
                  <a:pt x="2191664" y="413334"/>
                </a:lnTo>
                <a:lnTo>
                  <a:pt x="0" y="413334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4921351" y="2375183"/>
            <a:ext cx="945833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-30" dirty="0">
                <a:solidFill>
                  <a:srgbClr val="616161"/>
                </a:solidFill>
                <a:latin typeface="Arial"/>
                <a:cs typeface="Arial"/>
              </a:rPr>
              <a:t>Custom</a:t>
            </a:r>
            <a:r>
              <a:rPr sz="1050" spc="-49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050" spc="-41" dirty="0">
                <a:solidFill>
                  <a:srgbClr val="616161"/>
                </a:solidFill>
                <a:latin typeface="Arial"/>
                <a:cs typeface="Arial"/>
              </a:rPr>
              <a:t>Attribute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0238" y="4173607"/>
            <a:ext cx="1644015" cy="310038"/>
          </a:xfrm>
          <a:custGeom>
            <a:avLst/>
            <a:gdLst/>
            <a:ahLst/>
            <a:cxnLst/>
            <a:rect l="l" t="t" r="r" b="b"/>
            <a:pathLst>
              <a:path w="2192020" h="413385">
                <a:moveTo>
                  <a:pt x="0" y="0"/>
                </a:moveTo>
                <a:lnTo>
                  <a:pt x="2191664" y="0"/>
                </a:lnTo>
                <a:lnTo>
                  <a:pt x="2191664" y="413334"/>
                </a:lnTo>
                <a:lnTo>
                  <a:pt x="0" y="413334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4570238" y="4248599"/>
            <a:ext cx="164401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707"/>
            <a:r>
              <a:rPr sz="1050" spc="-38" dirty="0">
                <a:solidFill>
                  <a:srgbClr val="616161"/>
                </a:solidFill>
                <a:latin typeface="Arial"/>
                <a:cs typeface="Arial"/>
              </a:rPr>
              <a:t>Advance </a:t>
            </a:r>
            <a:r>
              <a:rPr sz="1050" spc="56" dirty="0">
                <a:solidFill>
                  <a:srgbClr val="616161"/>
                </a:solidFill>
                <a:latin typeface="Arial"/>
                <a:cs typeface="Arial"/>
              </a:rPr>
              <a:t>/</a:t>
            </a:r>
            <a:r>
              <a:rPr sz="1050" spc="-19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050" spc="-56" dirty="0">
                <a:solidFill>
                  <a:srgbClr val="616161"/>
                </a:solidFill>
                <a:latin typeface="Arial"/>
                <a:cs typeface="Arial"/>
              </a:rPr>
              <a:t>Arrears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70238" y="4518009"/>
            <a:ext cx="1644015" cy="237084"/>
          </a:xfrm>
          <a:prstGeom prst="rect">
            <a:avLst/>
          </a:prstGeom>
          <a:solidFill>
            <a:srgbClr val="C9C9C9"/>
          </a:solidFill>
        </p:spPr>
        <p:txBody>
          <a:bodyPr vert="horz" wrap="square" lIns="0" tIns="74771" rIns="0" bIns="0" rtlCol="0">
            <a:spAutoFit/>
          </a:bodyPr>
          <a:lstStyle/>
          <a:p>
            <a:pPr marL="193834">
              <a:spcBef>
                <a:spcPts val="589"/>
              </a:spcBef>
            </a:pPr>
            <a:r>
              <a:rPr sz="1050" spc="-45" dirty="0">
                <a:solidFill>
                  <a:srgbClr val="616161"/>
                </a:solidFill>
                <a:latin typeface="Arial"/>
                <a:cs typeface="Arial"/>
              </a:rPr>
              <a:t>Pro-rated </a:t>
            </a:r>
            <a:r>
              <a:rPr sz="1050" spc="56" dirty="0">
                <a:solidFill>
                  <a:srgbClr val="616161"/>
                </a:solidFill>
                <a:latin typeface="Arial"/>
                <a:cs typeface="Arial"/>
              </a:rPr>
              <a:t>/ </a:t>
            </a:r>
            <a:r>
              <a:rPr sz="1050" spc="-71" dirty="0">
                <a:solidFill>
                  <a:srgbClr val="616161"/>
                </a:solidFill>
                <a:latin typeface="Arial"/>
                <a:cs typeface="Arial"/>
              </a:rPr>
              <a:t>Full</a:t>
            </a:r>
            <a:r>
              <a:rPr sz="1050" spc="-56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050" spc="-38" dirty="0">
                <a:solidFill>
                  <a:srgbClr val="616161"/>
                </a:solidFill>
                <a:latin typeface="Arial"/>
                <a:cs typeface="Arial"/>
              </a:rPr>
              <a:t>amount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2966" y="1254281"/>
            <a:ext cx="149543" cy="1216819"/>
          </a:xfrm>
          <a:custGeom>
            <a:avLst/>
            <a:gdLst/>
            <a:ahLst/>
            <a:cxnLst/>
            <a:rect l="l" t="t" r="r" b="b"/>
            <a:pathLst>
              <a:path w="199390" h="1622425">
                <a:moveTo>
                  <a:pt x="0" y="0"/>
                </a:moveTo>
                <a:lnTo>
                  <a:pt x="0" y="1622378"/>
                </a:lnTo>
                <a:lnTo>
                  <a:pt x="199295" y="1622378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904411" y="2426845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5" h="118110">
                <a:moveTo>
                  <a:pt x="14843" y="0"/>
                </a:moveTo>
                <a:lnTo>
                  <a:pt x="7067" y="2057"/>
                </a:lnTo>
                <a:lnTo>
                  <a:pt x="0" y="14173"/>
                </a:lnTo>
                <a:lnTo>
                  <a:pt x="2045" y="21945"/>
                </a:lnTo>
                <a:lnTo>
                  <a:pt x="65498" y="58953"/>
                </a:lnTo>
                <a:lnTo>
                  <a:pt x="2045" y="95973"/>
                </a:lnTo>
                <a:lnTo>
                  <a:pt x="0" y="103746"/>
                </a:lnTo>
                <a:lnTo>
                  <a:pt x="7067" y="115862"/>
                </a:lnTo>
                <a:lnTo>
                  <a:pt x="14843" y="117906"/>
                </a:lnTo>
                <a:lnTo>
                  <a:pt x="115909" y="58953"/>
                </a:lnTo>
                <a:lnTo>
                  <a:pt x="14843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822387" y="1599019"/>
            <a:ext cx="167640" cy="0"/>
          </a:xfrm>
          <a:custGeom>
            <a:avLst/>
            <a:gdLst/>
            <a:ahLst/>
            <a:cxnLst/>
            <a:rect l="l" t="t" r="r" b="b"/>
            <a:pathLst>
              <a:path w="223519">
                <a:moveTo>
                  <a:pt x="0" y="0"/>
                </a:moveTo>
                <a:lnTo>
                  <a:pt x="223238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921789" y="1554803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5" h="118110">
                <a:moveTo>
                  <a:pt x="14845" y="0"/>
                </a:moveTo>
                <a:lnTo>
                  <a:pt x="7068" y="2044"/>
                </a:lnTo>
                <a:lnTo>
                  <a:pt x="0" y="14160"/>
                </a:lnTo>
                <a:lnTo>
                  <a:pt x="2047" y="21945"/>
                </a:lnTo>
                <a:lnTo>
                  <a:pt x="65497" y="58953"/>
                </a:lnTo>
                <a:lnTo>
                  <a:pt x="2047" y="95973"/>
                </a:lnTo>
                <a:lnTo>
                  <a:pt x="0" y="103746"/>
                </a:lnTo>
                <a:lnTo>
                  <a:pt x="7068" y="115862"/>
                </a:lnTo>
                <a:lnTo>
                  <a:pt x="14845" y="117906"/>
                </a:lnTo>
                <a:lnTo>
                  <a:pt x="115904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3711597" y="1603520"/>
            <a:ext cx="205264" cy="1429"/>
          </a:xfrm>
          <a:custGeom>
            <a:avLst/>
            <a:gdLst/>
            <a:ahLst/>
            <a:cxnLst/>
            <a:rect l="l" t="t" r="r" b="b"/>
            <a:pathLst>
              <a:path w="273685" h="1905">
                <a:moveTo>
                  <a:pt x="0" y="1453"/>
                </a:moveTo>
                <a:lnTo>
                  <a:pt x="273245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3848319" y="155961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770" y="0"/>
                </a:moveTo>
                <a:lnTo>
                  <a:pt x="7010" y="2082"/>
                </a:lnTo>
                <a:lnTo>
                  <a:pt x="0" y="14236"/>
                </a:lnTo>
                <a:lnTo>
                  <a:pt x="2095" y="21996"/>
                </a:lnTo>
                <a:lnTo>
                  <a:pt x="65747" y="58674"/>
                </a:lnTo>
                <a:lnTo>
                  <a:pt x="2489" y="96024"/>
                </a:lnTo>
                <a:lnTo>
                  <a:pt x="482" y="103822"/>
                </a:lnTo>
                <a:lnTo>
                  <a:pt x="7619" y="115900"/>
                </a:lnTo>
                <a:lnTo>
                  <a:pt x="15405" y="117906"/>
                </a:lnTo>
                <a:lnTo>
                  <a:pt x="116154" y="58407"/>
                </a:lnTo>
                <a:lnTo>
                  <a:pt x="14770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3716140" y="3356961"/>
            <a:ext cx="200501" cy="953"/>
          </a:xfrm>
          <a:custGeom>
            <a:avLst/>
            <a:gdLst/>
            <a:ahLst/>
            <a:cxnLst/>
            <a:rect l="l" t="t" r="r" b="b"/>
            <a:pathLst>
              <a:path w="267335" h="1270">
                <a:moveTo>
                  <a:pt x="0" y="725"/>
                </a:moveTo>
                <a:lnTo>
                  <a:pt x="266895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3848196" y="3312899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08" y="0"/>
                </a:moveTo>
                <a:lnTo>
                  <a:pt x="7035" y="2070"/>
                </a:lnTo>
                <a:lnTo>
                  <a:pt x="0" y="14211"/>
                </a:lnTo>
                <a:lnTo>
                  <a:pt x="2070" y="21970"/>
                </a:lnTo>
                <a:lnTo>
                  <a:pt x="65620" y="58813"/>
                </a:lnTo>
                <a:lnTo>
                  <a:pt x="2273" y="95999"/>
                </a:lnTo>
                <a:lnTo>
                  <a:pt x="241" y="103784"/>
                </a:lnTo>
                <a:lnTo>
                  <a:pt x="7340" y="115887"/>
                </a:lnTo>
                <a:lnTo>
                  <a:pt x="15125" y="117906"/>
                </a:lnTo>
                <a:lnTo>
                  <a:pt x="116027" y="58673"/>
                </a:lnTo>
                <a:lnTo>
                  <a:pt x="14808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350868" y="4328538"/>
            <a:ext cx="200501" cy="953"/>
          </a:xfrm>
          <a:custGeom>
            <a:avLst/>
            <a:gdLst/>
            <a:ahLst/>
            <a:cxnLst/>
            <a:rect l="l" t="t" r="r" b="b"/>
            <a:pathLst>
              <a:path w="267335" h="1270">
                <a:moveTo>
                  <a:pt x="0" y="725"/>
                </a:moveTo>
                <a:lnTo>
                  <a:pt x="266895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482922" y="4284476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795" y="0"/>
                </a:moveTo>
                <a:lnTo>
                  <a:pt x="7023" y="2068"/>
                </a:lnTo>
                <a:lnTo>
                  <a:pt x="0" y="14204"/>
                </a:lnTo>
                <a:lnTo>
                  <a:pt x="2057" y="21974"/>
                </a:lnTo>
                <a:lnTo>
                  <a:pt x="65608" y="58816"/>
                </a:lnTo>
                <a:lnTo>
                  <a:pt x="2260" y="96003"/>
                </a:lnTo>
                <a:lnTo>
                  <a:pt x="241" y="103785"/>
                </a:lnTo>
                <a:lnTo>
                  <a:pt x="7340" y="115883"/>
                </a:lnTo>
                <a:lnTo>
                  <a:pt x="15125" y="117908"/>
                </a:lnTo>
                <a:lnTo>
                  <a:pt x="116027" y="58680"/>
                </a:lnTo>
                <a:lnTo>
                  <a:pt x="14795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401197" y="2108502"/>
            <a:ext cx="150495" cy="2381"/>
          </a:xfrm>
          <a:custGeom>
            <a:avLst/>
            <a:gdLst/>
            <a:ahLst/>
            <a:cxnLst/>
            <a:rect l="l" t="t" r="r" b="b"/>
            <a:pathLst>
              <a:path w="200660" h="3175">
                <a:moveTo>
                  <a:pt x="0" y="0"/>
                </a:moveTo>
                <a:lnTo>
                  <a:pt x="200222" y="2819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482875" y="2065600"/>
            <a:ext cx="87629" cy="88583"/>
          </a:xfrm>
          <a:custGeom>
            <a:avLst/>
            <a:gdLst/>
            <a:ahLst/>
            <a:cxnLst/>
            <a:rect l="l" t="t" r="r" b="b"/>
            <a:pathLst>
              <a:path w="116839" h="118110">
                <a:moveTo>
                  <a:pt x="16306" y="0"/>
                </a:moveTo>
                <a:lnTo>
                  <a:pt x="8496" y="1943"/>
                </a:lnTo>
                <a:lnTo>
                  <a:pt x="1257" y="13957"/>
                </a:lnTo>
                <a:lnTo>
                  <a:pt x="3200" y="21767"/>
                </a:lnTo>
                <a:lnTo>
                  <a:pt x="66128" y="59664"/>
                </a:lnTo>
                <a:lnTo>
                  <a:pt x="2159" y="95783"/>
                </a:lnTo>
                <a:lnTo>
                  <a:pt x="0" y="103530"/>
                </a:lnTo>
                <a:lnTo>
                  <a:pt x="6896" y="115747"/>
                </a:lnTo>
                <a:lnTo>
                  <a:pt x="14643" y="117906"/>
                </a:lnTo>
                <a:lnTo>
                  <a:pt x="116522" y="60375"/>
                </a:lnTo>
                <a:lnTo>
                  <a:pt x="16306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3720770" y="1241479"/>
            <a:ext cx="196215" cy="2551747"/>
          </a:xfrm>
          <a:custGeom>
            <a:avLst/>
            <a:gdLst/>
            <a:ahLst/>
            <a:cxnLst/>
            <a:rect l="l" t="t" r="r" b="b"/>
            <a:pathLst>
              <a:path w="261620" h="3402329">
                <a:moveTo>
                  <a:pt x="0" y="0"/>
                </a:moveTo>
                <a:lnTo>
                  <a:pt x="0" y="3402157"/>
                </a:lnTo>
                <a:lnTo>
                  <a:pt x="261117" y="3402157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3848576" y="3748878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57"/>
                </a:lnTo>
                <a:lnTo>
                  <a:pt x="0" y="14173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19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385566" y="1804626"/>
            <a:ext cx="158591" cy="1005364"/>
          </a:xfrm>
          <a:custGeom>
            <a:avLst/>
            <a:gdLst/>
            <a:ahLst/>
            <a:cxnLst/>
            <a:rect l="l" t="t" r="r" b="b"/>
            <a:pathLst>
              <a:path w="211454" h="1340485">
                <a:moveTo>
                  <a:pt x="0" y="0"/>
                </a:moveTo>
                <a:lnTo>
                  <a:pt x="0" y="1339879"/>
                </a:lnTo>
                <a:lnTo>
                  <a:pt x="211405" y="1339879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476093" y="2765317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33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33" y="117906"/>
                </a:lnTo>
                <a:lnTo>
                  <a:pt x="115900" y="58953"/>
                </a:lnTo>
                <a:lnTo>
                  <a:pt x="14833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4334427" y="3993213"/>
            <a:ext cx="217170" cy="680085"/>
          </a:xfrm>
          <a:custGeom>
            <a:avLst/>
            <a:gdLst/>
            <a:ahLst/>
            <a:cxnLst/>
            <a:rect l="l" t="t" r="r" b="b"/>
            <a:pathLst>
              <a:path w="289560" h="906779">
                <a:moveTo>
                  <a:pt x="0" y="0"/>
                </a:moveTo>
                <a:lnTo>
                  <a:pt x="0" y="906392"/>
                </a:lnTo>
                <a:lnTo>
                  <a:pt x="289209" y="906392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4483303" y="4628792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45"/>
                </a:lnTo>
                <a:lnTo>
                  <a:pt x="0" y="14163"/>
                </a:lnTo>
                <a:lnTo>
                  <a:pt x="2044" y="21940"/>
                </a:lnTo>
                <a:lnTo>
                  <a:pt x="65493" y="58954"/>
                </a:lnTo>
                <a:lnTo>
                  <a:pt x="2044" y="95968"/>
                </a:lnTo>
                <a:lnTo>
                  <a:pt x="0" y="103745"/>
                </a:lnTo>
                <a:lnTo>
                  <a:pt x="7073" y="115862"/>
                </a:lnTo>
                <a:lnTo>
                  <a:pt x="14846" y="117908"/>
                </a:lnTo>
                <a:lnTo>
                  <a:pt x="115912" y="58954"/>
                </a:lnTo>
                <a:lnTo>
                  <a:pt x="14846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429804" y="1241479"/>
            <a:ext cx="146209" cy="1102995"/>
          </a:xfrm>
          <a:custGeom>
            <a:avLst/>
            <a:gdLst/>
            <a:ahLst/>
            <a:cxnLst/>
            <a:rect l="l" t="t" r="r" b="b"/>
            <a:pathLst>
              <a:path w="194945" h="1470660">
                <a:moveTo>
                  <a:pt x="0" y="0"/>
                </a:moveTo>
                <a:lnTo>
                  <a:pt x="0" y="1470508"/>
                </a:lnTo>
                <a:lnTo>
                  <a:pt x="194732" y="1470508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507823" y="230014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61" y="2057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66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19"/>
                </a:lnTo>
                <a:lnTo>
                  <a:pt x="115900" y="58966"/>
                </a:lnTo>
                <a:lnTo>
                  <a:pt x="14846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563017" y="2654532"/>
            <a:ext cx="1644015" cy="237084"/>
          </a:xfrm>
          <a:prstGeom prst="rect">
            <a:avLst/>
          </a:prstGeom>
          <a:solidFill>
            <a:srgbClr val="C9C9C9"/>
          </a:solidFill>
        </p:spPr>
        <p:txBody>
          <a:bodyPr vert="horz" wrap="square" lIns="0" tIns="74771" rIns="0" bIns="0" rtlCol="0">
            <a:spAutoFit/>
          </a:bodyPr>
          <a:lstStyle/>
          <a:p>
            <a:pPr marL="118586">
              <a:spcBef>
                <a:spcPts val="589"/>
              </a:spcBef>
            </a:pPr>
            <a:r>
              <a:rPr sz="1050" spc="-53" dirty="0">
                <a:solidFill>
                  <a:srgbClr val="616161"/>
                </a:solidFill>
                <a:latin typeface="Arial"/>
                <a:cs typeface="Arial"/>
              </a:rPr>
              <a:t>Revenue </a:t>
            </a:r>
            <a:r>
              <a:rPr sz="1050" spc="56" dirty="0">
                <a:solidFill>
                  <a:srgbClr val="616161"/>
                </a:solidFill>
                <a:latin typeface="Arial"/>
                <a:cs typeface="Arial"/>
              </a:rPr>
              <a:t>/ </a:t>
            </a:r>
            <a:r>
              <a:rPr sz="1050" spc="-60" dirty="0">
                <a:solidFill>
                  <a:srgbClr val="616161"/>
                </a:solidFill>
                <a:latin typeface="Arial"/>
                <a:cs typeface="Arial"/>
              </a:rPr>
              <a:t>Volume</a:t>
            </a:r>
            <a:r>
              <a:rPr sz="1050" spc="-4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050" spc="-34" dirty="0">
                <a:solidFill>
                  <a:srgbClr val="616161"/>
                </a:solidFill>
                <a:latin typeface="Arial"/>
                <a:cs typeface="Arial"/>
              </a:rPr>
              <a:t>Bands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88358" y="2451564"/>
            <a:ext cx="169545" cy="3334"/>
          </a:xfrm>
          <a:custGeom>
            <a:avLst/>
            <a:gdLst/>
            <a:ahLst/>
            <a:cxnLst/>
            <a:rect l="l" t="t" r="r" b="b"/>
            <a:pathLst>
              <a:path w="226060" h="4445">
                <a:moveTo>
                  <a:pt x="0" y="0"/>
                </a:moveTo>
                <a:lnTo>
                  <a:pt x="225624" y="4283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4488923" y="2409491"/>
            <a:ext cx="87629" cy="88583"/>
          </a:xfrm>
          <a:custGeom>
            <a:avLst/>
            <a:gdLst/>
            <a:ahLst/>
            <a:cxnLst/>
            <a:rect l="l" t="t" r="r" b="b"/>
            <a:pathLst>
              <a:path w="116839" h="118110">
                <a:moveTo>
                  <a:pt x="16814" y="0"/>
                </a:moveTo>
                <a:lnTo>
                  <a:pt x="9004" y="1892"/>
                </a:lnTo>
                <a:lnTo>
                  <a:pt x="1701" y="13881"/>
                </a:lnTo>
                <a:lnTo>
                  <a:pt x="3594" y="21691"/>
                </a:lnTo>
                <a:lnTo>
                  <a:pt x="66332" y="59905"/>
                </a:lnTo>
                <a:lnTo>
                  <a:pt x="2197" y="95707"/>
                </a:lnTo>
                <a:lnTo>
                  <a:pt x="0" y="103441"/>
                </a:lnTo>
                <a:lnTo>
                  <a:pt x="6832" y="115684"/>
                </a:lnTo>
                <a:lnTo>
                  <a:pt x="14579" y="117881"/>
                </a:lnTo>
                <a:lnTo>
                  <a:pt x="116738" y="60858"/>
                </a:lnTo>
                <a:lnTo>
                  <a:pt x="16814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822387" y="2027024"/>
            <a:ext cx="167640" cy="0"/>
          </a:xfrm>
          <a:custGeom>
            <a:avLst/>
            <a:gdLst/>
            <a:ahLst/>
            <a:cxnLst/>
            <a:rect l="l" t="t" r="r" b="b"/>
            <a:pathLst>
              <a:path w="223519">
                <a:moveTo>
                  <a:pt x="0" y="0"/>
                </a:moveTo>
                <a:lnTo>
                  <a:pt x="223238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921789" y="1982809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5" h="118110">
                <a:moveTo>
                  <a:pt x="14845" y="0"/>
                </a:moveTo>
                <a:lnTo>
                  <a:pt x="7068" y="2044"/>
                </a:lnTo>
                <a:lnTo>
                  <a:pt x="0" y="14160"/>
                </a:lnTo>
                <a:lnTo>
                  <a:pt x="2047" y="21932"/>
                </a:lnTo>
                <a:lnTo>
                  <a:pt x="65497" y="58953"/>
                </a:lnTo>
                <a:lnTo>
                  <a:pt x="2047" y="95961"/>
                </a:lnTo>
                <a:lnTo>
                  <a:pt x="0" y="103746"/>
                </a:lnTo>
                <a:lnTo>
                  <a:pt x="7068" y="115862"/>
                </a:lnTo>
                <a:lnTo>
                  <a:pt x="14845" y="117906"/>
                </a:lnTo>
                <a:lnTo>
                  <a:pt x="115904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435014" y="1579750"/>
            <a:ext cx="16764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239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534417" y="153553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57" y="21945"/>
                </a:lnTo>
                <a:lnTo>
                  <a:pt x="65506" y="58953"/>
                </a:lnTo>
                <a:lnTo>
                  <a:pt x="2057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422021" y="1954272"/>
            <a:ext cx="16764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238" y="0"/>
                </a:lnTo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6521424" y="1910057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33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33" y="117906"/>
                </a:lnTo>
                <a:lnTo>
                  <a:pt x="115900" y="58953"/>
                </a:lnTo>
                <a:lnTo>
                  <a:pt x="14833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518003" y="431968"/>
            <a:ext cx="2799874" cy="320516"/>
          </a:xfrm>
          <a:custGeom>
            <a:avLst/>
            <a:gdLst/>
            <a:ahLst/>
            <a:cxnLst/>
            <a:rect l="l" t="t" r="r" b="b"/>
            <a:pathLst>
              <a:path w="3733165" h="427355">
                <a:moveTo>
                  <a:pt x="0" y="426999"/>
                </a:moveTo>
                <a:lnTo>
                  <a:pt x="3733133" y="426999"/>
                </a:lnTo>
                <a:lnTo>
                  <a:pt x="3733133" y="0"/>
                </a:lnTo>
                <a:lnTo>
                  <a:pt x="0" y="0"/>
                </a:lnTo>
                <a:lnTo>
                  <a:pt x="0" y="426999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518003" y="431968"/>
            <a:ext cx="2933224" cy="320516"/>
          </a:xfrm>
          <a:custGeom>
            <a:avLst/>
            <a:gdLst/>
            <a:ahLst/>
            <a:cxnLst/>
            <a:rect l="l" t="t" r="r" b="b"/>
            <a:pathLst>
              <a:path w="3910965" h="427355">
                <a:moveTo>
                  <a:pt x="0" y="0"/>
                </a:moveTo>
                <a:lnTo>
                  <a:pt x="3910907" y="0"/>
                </a:lnTo>
                <a:lnTo>
                  <a:pt x="3910907" y="426989"/>
                </a:lnTo>
                <a:lnTo>
                  <a:pt x="0" y="42698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315249"/>
          </a:xfrm>
          <a:prstGeom prst="rect">
            <a:avLst/>
          </a:prstGeom>
        </p:spPr>
        <p:txBody>
          <a:bodyPr vert="horz" wrap="square" lIns="0" tIns="106460" rIns="0" bIns="0" rtlCol="0">
            <a:spAutoFit/>
          </a:bodyPr>
          <a:lstStyle/>
          <a:p>
            <a:pPr marL="615791"/>
            <a:r>
              <a:rPr sz="1350" spc="-116" dirty="0">
                <a:solidFill>
                  <a:srgbClr val="5A5A5A"/>
                </a:solidFill>
              </a:rPr>
              <a:t>You </a:t>
            </a:r>
            <a:r>
              <a:rPr sz="1350" spc="-53" dirty="0">
                <a:solidFill>
                  <a:srgbClr val="5A5A5A"/>
                </a:solidFill>
              </a:rPr>
              <a:t>pay</a:t>
            </a:r>
            <a:r>
              <a:rPr sz="1350" spc="86" dirty="0">
                <a:solidFill>
                  <a:srgbClr val="5A5A5A"/>
                </a:solidFill>
              </a:rPr>
              <a:t> </a:t>
            </a:r>
            <a:r>
              <a:rPr sz="1350" spc="-56" dirty="0">
                <a:solidFill>
                  <a:srgbClr val="5A5A5A"/>
                </a:solidFill>
              </a:rPr>
              <a:t>Developer</a:t>
            </a:r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3317852" y="431968"/>
            <a:ext cx="5091588" cy="320516"/>
          </a:xfrm>
          <a:custGeom>
            <a:avLst/>
            <a:gdLst/>
            <a:ahLst/>
            <a:cxnLst/>
            <a:rect l="l" t="t" r="r" b="b"/>
            <a:pathLst>
              <a:path w="6788784" h="427355">
                <a:moveTo>
                  <a:pt x="0" y="0"/>
                </a:moveTo>
                <a:lnTo>
                  <a:pt x="6788226" y="0"/>
                </a:lnTo>
                <a:lnTo>
                  <a:pt x="6788226" y="426999"/>
                </a:lnTo>
                <a:lnTo>
                  <a:pt x="0" y="42699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 txBox="1"/>
          <p:nvPr/>
        </p:nvSpPr>
        <p:spPr>
          <a:xfrm>
            <a:off x="5149082" y="489223"/>
            <a:ext cx="143256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56" dirty="0">
                <a:solidFill>
                  <a:srgbClr val="F1F2F2"/>
                </a:solidFill>
                <a:latin typeface="Arial"/>
                <a:cs typeface="Arial"/>
              </a:rPr>
              <a:t>Developer </a:t>
            </a:r>
            <a:r>
              <a:rPr sz="1350" spc="-45" dirty="0">
                <a:solidFill>
                  <a:srgbClr val="F1F2F2"/>
                </a:solidFill>
                <a:latin typeface="Arial"/>
                <a:cs typeface="Arial"/>
              </a:rPr>
              <a:t>pays</a:t>
            </a:r>
            <a:r>
              <a:rPr sz="1350" spc="19" dirty="0">
                <a:solidFill>
                  <a:srgbClr val="F1F2F2"/>
                </a:solidFill>
                <a:latin typeface="Arial"/>
                <a:cs typeface="Arial"/>
              </a:rPr>
              <a:t> </a:t>
            </a:r>
            <a:r>
              <a:rPr sz="1350" spc="-53" dirty="0">
                <a:solidFill>
                  <a:srgbClr val="F1F2F2"/>
                </a:solidFill>
                <a:latin typeface="Arial"/>
                <a:cs typeface="Arial"/>
              </a:rPr>
              <a:t>you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6380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16" dirty="0"/>
              <a:t>What </a:t>
            </a:r>
            <a:r>
              <a:rPr spc="-109" dirty="0"/>
              <a:t>makes </a:t>
            </a:r>
            <a:r>
              <a:rPr spc="-60" dirty="0"/>
              <a:t>successful </a:t>
            </a:r>
            <a:r>
              <a:rPr spc="-233" dirty="0"/>
              <a:t>API</a:t>
            </a:r>
            <a:r>
              <a:rPr spc="251" dirty="0"/>
              <a:t> </a:t>
            </a:r>
            <a:r>
              <a:rPr spc="-101" dirty="0"/>
              <a:t>programs?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278" y="1101347"/>
            <a:ext cx="3558064" cy="1933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sz="1500" spc="-38" dirty="0">
                <a:solidFill>
                  <a:srgbClr val="5A5A5A"/>
                </a:solidFill>
                <a:latin typeface="Arial"/>
                <a:cs typeface="Arial"/>
              </a:rPr>
              <a:t>Category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A5A5A"/>
              </a:buClr>
              <a:buFont typeface="Arial"/>
              <a:buChar char="•"/>
            </a:pPr>
            <a:endParaRPr sz="2138">
              <a:latin typeface="Times New Roman"/>
              <a:cs typeface="Times New Roman"/>
            </a:endParaRPr>
          </a:p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sz="1500" spc="-49" dirty="0">
                <a:solidFill>
                  <a:srgbClr val="5A5A5A"/>
                </a:solidFill>
                <a:latin typeface="Arial"/>
                <a:cs typeface="Arial"/>
              </a:rPr>
              <a:t>Clear </a:t>
            </a:r>
            <a:r>
              <a:rPr sz="1500" spc="-56" dirty="0">
                <a:solidFill>
                  <a:srgbClr val="5A5A5A"/>
                </a:solidFill>
                <a:latin typeface="Arial"/>
                <a:cs typeface="Arial"/>
              </a:rPr>
              <a:t>value</a:t>
            </a:r>
            <a:r>
              <a:rPr sz="1500" spc="10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23" dirty="0">
                <a:solidFill>
                  <a:srgbClr val="5A5A5A"/>
                </a:solidFill>
                <a:latin typeface="Arial"/>
                <a:cs typeface="Arial"/>
              </a:rPr>
              <a:t>proposition</a:t>
            </a:r>
            <a:endParaRPr sz="150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2213">
              <a:latin typeface="Times New Roman"/>
              <a:cs typeface="Times New Roman"/>
            </a:endParaRPr>
          </a:p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sz="1500" spc="-41" dirty="0">
                <a:solidFill>
                  <a:srgbClr val="5A5A5A"/>
                </a:solidFill>
                <a:latin typeface="Arial"/>
                <a:cs typeface="Arial"/>
              </a:rPr>
              <a:t>Little </a:t>
            </a:r>
            <a:r>
              <a:rPr sz="1500" spc="-30" dirty="0">
                <a:solidFill>
                  <a:srgbClr val="5A5A5A"/>
                </a:solidFill>
                <a:latin typeface="Arial"/>
                <a:cs typeface="Arial"/>
              </a:rPr>
              <a:t>to </a:t>
            </a:r>
            <a:r>
              <a:rPr sz="1500" spc="-34" dirty="0">
                <a:solidFill>
                  <a:srgbClr val="5A5A5A"/>
                </a:solidFill>
                <a:latin typeface="Arial"/>
                <a:cs typeface="Arial"/>
              </a:rPr>
              <a:t>no </a:t>
            </a:r>
            <a:r>
              <a:rPr sz="1500" spc="-30" dirty="0">
                <a:solidFill>
                  <a:srgbClr val="5A5A5A"/>
                </a:solidFill>
                <a:latin typeface="Arial"/>
                <a:cs typeface="Arial"/>
              </a:rPr>
              <a:t>friction to </a:t>
            </a:r>
            <a:r>
              <a:rPr sz="1500" spc="-41" dirty="0">
                <a:solidFill>
                  <a:srgbClr val="5A5A5A"/>
                </a:solidFill>
                <a:latin typeface="Arial"/>
                <a:cs typeface="Arial"/>
              </a:rPr>
              <a:t>try </a:t>
            </a:r>
            <a:r>
              <a:rPr sz="1500" spc="-11" dirty="0">
                <a:solidFill>
                  <a:srgbClr val="5A5A5A"/>
                </a:solidFill>
                <a:latin typeface="Arial"/>
                <a:cs typeface="Arial"/>
              </a:rPr>
              <a:t>&amp;/get </a:t>
            </a:r>
            <a:r>
              <a:rPr sz="1500" spc="9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23" dirty="0">
                <a:solidFill>
                  <a:srgbClr val="5A5A5A"/>
                </a:solidFill>
                <a:latin typeface="Arial"/>
                <a:cs typeface="Arial"/>
              </a:rPr>
              <a:t>started</a:t>
            </a:r>
            <a:endParaRPr sz="150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2213">
              <a:latin typeface="Times New Roman"/>
              <a:cs typeface="Times New Roman"/>
            </a:endParaRPr>
          </a:p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sz="1500" spc="-41" dirty="0">
                <a:solidFill>
                  <a:srgbClr val="5A5A5A"/>
                </a:solidFill>
                <a:latin typeface="Arial"/>
                <a:cs typeface="Arial"/>
              </a:rPr>
              <a:t>Engaged </a:t>
            </a:r>
            <a:r>
              <a:rPr sz="1500" spc="-23" dirty="0">
                <a:solidFill>
                  <a:srgbClr val="5A5A5A"/>
                </a:solidFill>
                <a:latin typeface="Arial"/>
                <a:cs typeface="Arial"/>
              </a:rPr>
              <a:t>partners/developer</a:t>
            </a:r>
            <a:r>
              <a:rPr sz="1500" spc="13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26" dirty="0">
                <a:solidFill>
                  <a:srgbClr val="5A5A5A"/>
                </a:solidFill>
                <a:latin typeface="Arial"/>
                <a:cs typeface="Arial"/>
              </a:rPr>
              <a:t>community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29844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403"/>
            <a:r>
              <a:rPr sz="1500" spc="-64" dirty="0"/>
              <a:t>Extending </a:t>
            </a:r>
            <a:r>
              <a:rPr sz="1500" spc="-49" dirty="0"/>
              <a:t>the </a:t>
            </a:r>
            <a:r>
              <a:rPr sz="1500" spc="-75" dirty="0"/>
              <a:t>value </a:t>
            </a:r>
            <a:r>
              <a:rPr sz="1500" spc="-45" dirty="0"/>
              <a:t>of </a:t>
            </a:r>
            <a:r>
              <a:rPr sz="1500" spc="-64" dirty="0"/>
              <a:t>your </a:t>
            </a:r>
            <a:r>
              <a:rPr sz="1500" spc="-56" dirty="0"/>
              <a:t>digital</a:t>
            </a:r>
            <a:r>
              <a:rPr sz="1500" spc="266" dirty="0"/>
              <a:t> </a:t>
            </a:r>
            <a:r>
              <a:rPr sz="1500" spc="-60" dirty="0"/>
              <a:t>strategy</a:t>
            </a:r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981784" y="2596791"/>
            <a:ext cx="7043261" cy="0"/>
          </a:xfrm>
          <a:custGeom>
            <a:avLst/>
            <a:gdLst/>
            <a:ahLst/>
            <a:cxnLst/>
            <a:rect l="l" t="t" r="r" b="b"/>
            <a:pathLst>
              <a:path w="9391015">
                <a:moveTo>
                  <a:pt x="9390516" y="0"/>
                </a:moveTo>
                <a:lnTo>
                  <a:pt x="0" y="1"/>
                </a:lnTo>
              </a:path>
            </a:pathLst>
          </a:custGeom>
          <a:ln w="3492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7933101" y="2537960"/>
            <a:ext cx="117634" cy="118110"/>
          </a:xfrm>
          <a:custGeom>
            <a:avLst/>
            <a:gdLst/>
            <a:ahLst/>
            <a:cxnLst/>
            <a:rect l="l" t="t" r="r" b="b"/>
            <a:pathLst>
              <a:path w="156845" h="157479">
                <a:moveTo>
                  <a:pt x="19554" y="0"/>
                </a:moveTo>
                <a:lnTo>
                  <a:pt x="12874" y="436"/>
                </a:lnTo>
                <a:lnTo>
                  <a:pt x="6847" y="3346"/>
                </a:lnTo>
                <a:lnTo>
                  <a:pt x="2241" y="8527"/>
                </a:lnTo>
                <a:lnTo>
                  <a:pt x="0" y="15083"/>
                </a:lnTo>
                <a:lnTo>
                  <a:pt x="436" y="21761"/>
                </a:lnTo>
                <a:lnTo>
                  <a:pt x="3346" y="27790"/>
                </a:lnTo>
                <a:lnTo>
                  <a:pt x="8527" y="32403"/>
                </a:lnTo>
                <a:lnTo>
                  <a:pt x="87445" y="78441"/>
                </a:lnTo>
                <a:lnTo>
                  <a:pt x="8527" y="124478"/>
                </a:lnTo>
                <a:lnTo>
                  <a:pt x="3346" y="129084"/>
                </a:lnTo>
                <a:lnTo>
                  <a:pt x="436" y="135111"/>
                </a:lnTo>
                <a:lnTo>
                  <a:pt x="0" y="141791"/>
                </a:lnTo>
                <a:lnTo>
                  <a:pt x="2241" y="148354"/>
                </a:lnTo>
                <a:lnTo>
                  <a:pt x="6847" y="153535"/>
                </a:lnTo>
                <a:lnTo>
                  <a:pt x="12874" y="156446"/>
                </a:lnTo>
                <a:lnTo>
                  <a:pt x="19554" y="156882"/>
                </a:lnTo>
                <a:lnTo>
                  <a:pt x="26117" y="154641"/>
                </a:lnTo>
                <a:lnTo>
                  <a:pt x="156749" y="78441"/>
                </a:lnTo>
                <a:lnTo>
                  <a:pt x="26117" y="2241"/>
                </a:lnTo>
                <a:lnTo>
                  <a:pt x="1955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955793" y="2537960"/>
            <a:ext cx="117634" cy="118110"/>
          </a:xfrm>
          <a:custGeom>
            <a:avLst/>
            <a:gdLst/>
            <a:ahLst/>
            <a:cxnLst/>
            <a:rect l="l" t="t" r="r" b="b"/>
            <a:pathLst>
              <a:path w="156844" h="157479">
                <a:moveTo>
                  <a:pt x="137199" y="0"/>
                </a:moveTo>
                <a:lnTo>
                  <a:pt x="130636" y="2241"/>
                </a:lnTo>
                <a:lnTo>
                  <a:pt x="0" y="78441"/>
                </a:lnTo>
                <a:lnTo>
                  <a:pt x="130636" y="154641"/>
                </a:lnTo>
                <a:lnTo>
                  <a:pt x="137199" y="156882"/>
                </a:lnTo>
                <a:lnTo>
                  <a:pt x="143878" y="156446"/>
                </a:lnTo>
                <a:lnTo>
                  <a:pt x="149906" y="153535"/>
                </a:lnTo>
                <a:lnTo>
                  <a:pt x="154512" y="148354"/>
                </a:lnTo>
                <a:lnTo>
                  <a:pt x="156753" y="141791"/>
                </a:lnTo>
                <a:lnTo>
                  <a:pt x="156316" y="135111"/>
                </a:lnTo>
                <a:lnTo>
                  <a:pt x="153406" y="129084"/>
                </a:lnTo>
                <a:lnTo>
                  <a:pt x="148225" y="124478"/>
                </a:lnTo>
                <a:lnTo>
                  <a:pt x="69307" y="78441"/>
                </a:lnTo>
                <a:lnTo>
                  <a:pt x="148225" y="32403"/>
                </a:lnTo>
                <a:lnTo>
                  <a:pt x="153406" y="27792"/>
                </a:lnTo>
                <a:lnTo>
                  <a:pt x="156316" y="21766"/>
                </a:lnTo>
                <a:lnTo>
                  <a:pt x="156753" y="15089"/>
                </a:lnTo>
                <a:lnTo>
                  <a:pt x="154512" y="8527"/>
                </a:lnTo>
                <a:lnTo>
                  <a:pt x="149906" y="3346"/>
                </a:lnTo>
                <a:lnTo>
                  <a:pt x="143878" y="436"/>
                </a:lnTo>
                <a:lnTo>
                  <a:pt x="13719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792519" y="2301840"/>
            <a:ext cx="716280" cy="538163"/>
          </a:xfrm>
          <a:custGeom>
            <a:avLst/>
            <a:gdLst/>
            <a:ahLst/>
            <a:cxnLst/>
            <a:rect l="l" t="t" r="r" b="b"/>
            <a:pathLst>
              <a:path w="955039" h="717550">
                <a:moveTo>
                  <a:pt x="835291" y="0"/>
                </a:moveTo>
                <a:lnTo>
                  <a:pt x="119506" y="0"/>
                </a:lnTo>
                <a:lnTo>
                  <a:pt x="72989" y="9391"/>
                </a:lnTo>
                <a:lnTo>
                  <a:pt x="35002" y="35002"/>
                </a:lnTo>
                <a:lnTo>
                  <a:pt x="9391" y="72989"/>
                </a:lnTo>
                <a:lnTo>
                  <a:pt x="0" y="119506"/>
                </a:lnTo>
                <a:lnTo>
                  <a:pt x="0" y="597522"/>
                </a:lnTo>
                <a:lnTo>
                  <a:pt x="9391" y="644039"/>
                </a:lnTo>
                <a:lnTo>
                  <a:pt x="35002" y="682026"/>
                </a:lnTo>
                <a:lnTo>
                  <a:pt x="72989" y="707637"/>
                </a:lnTo>
                <a:lnTo>
                  <a:pt x="119506" y="717029"/>
                </a:lnTo>
                <a:lnTo>
                  <a:pt x="835291" y="717029"/>
                </a:lnTo>
                <a:lnTo>
                  <a:pt x="881809" y="707637"/>
                </a:lnTo>
                <a:lnTo>
                  <a:pt x="919795" y="682026"/>
                </a:lnTo>
                <a:lnTo>
                  <a:pt x="945407" y="644039"/>
                </a:lnTo>
                <a:lnTo>
                  <a:pt x="954798" y="597522"/>
                </a:lnTo>
                <a:lnTo>
                  <a:pt x="954798" y="119506"/>
                </a:lnTo>
                <a:lnTo>
                  <a:pt x="945407" y="72989"/>
                </a:lnTo>
                <a:lnTo>
                  <a:pt x="919795" y="35002"/>
                </a:lnTo>
                <a:lnTo>
                  <a:pt x="881809" y="9391"/>
                </a:lnTo>
                <a:lnTo>
                  <a:pt x="835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882991" y="2301840"/>
            <a:ext cx="716280" cy="538163"/>
          </a:xfrm>
          <a:custGeom>
            <a:avLst/>
            <a:gdLst/>
            <a:ahLst/>
            <a:cxnLst/>
            <a:rect l="l" t="t" r="r" b="b"/>
            <a:pathLst>
              <a:path w="955040" h="717550">
                <a:moveTo>
                  <a:pt x="835304" y="0"/>
                </a:moveTo>
                <a:lnTo>
                  <a:pt x="119506" y="0"/>
                </a:lnTo>
                <a:lnTo>
                  <a:pt x="72989" y="9391"/>
                </a:lnTo>
                <a:lnTo>
                  <a:pt x="35002" y="35002"/>
                </a:lnTo>
                <a:lnTo>
                  <a:pt x="9391" y="72989"/>
                </a:lnTo>
                <a:lnTo>
                  <a:pt x="0" y="119506"/>
                </a:lnTo>
                <a:lnTo>
                  <a:pt x="0" y="597522"/>
                </a:lnTo>
                <a:lnTo>
                  <a:pt x="9391" y="644039"/>
                </a:lnTo>
                <a:lnTo>
                  <a:pt x="35002" y="682026"/>
                </a:lnTo>
                <a:lnTo>
                  <a:pt x="72989" y="707637"/>
                </a:lnTo>
                <a:lnTo>
                  <a:pt x="119506" y="717029"/>
                </a:lnTo>
                <a:lnTo>
                  <a:pt x="835304" y="717029"/>
                </a:lnTo>
                <a:lnTo>
                  <a:pt x="881821" y="707637"/>
                </a:lnTo>
                <a:lnTo>
                  <a:pt x="919808" y="682026"/>
                </a:lnTo>
                <a:lnTo>
                  <a:pt x="945419" y="644039"/>
                </a:lnTo>
                <a:lnTo>
                  <a:pt x="954811" y="597522"/>
                </a:lnTo>
                <a:lnTo>
                  <a:pt x="954811" y="119506"/>
                </a:lnTo>
                <a:lnTo>
                  <a:pt x="945419" y="72989"/>
                </a:lnTo>
                <a:lnTo>
                  <a:pt x="919808" y="35002"/>
                </a:lnTo>
                <a:lnTo>
                  <a:pt x="881821" y="9391"/>
                </a:lnTo>
                <a:lnTo>
                  <a:pt x="835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204277" y="2269407"/>
            <a:ext cx="849154" cy="637699"/>
          </a:xfrm>
          <a:custGeom>
            <a:avLst/>
            <a:gdLst/>
            <a:ahLst/>
            <a:cxnLst/>
            <a:rect l="l" t="t" r="r" b="b"/>
            <a:pathLst>
              <a:path w="1132204" h="850264">
                <a:moveTo>
                  <a:pt x="990079" y="0"/>
                </a:moveTo>
                <a:lnTo>
                  <a:pt x="141655" y="0"/>
                </a:lnTo>
                <a:lnTo>
                  <a:pt x="96882" y="7221"/>
                </a:lnTo>
                <a:lnTo>
                  <a:pt x="57996" y="27332"/>
                </a:lnTo>
                <a:lnTo>
                  <a:pt x="27332" y="57996"/>
                </a:lnTo>
                <a:lnTo>
                  <a:pt x="7221" y="96882"/>
                </a:lnTo>
                <a:lnTo>
                  <a:pt x="0" y="141655"/>
                </a:lnTo>
                <a:lnTo>
                  <a:pt x="0" y="708253"/>
                </a:lnTo>
                <a:lnTo>
                  <a:pt x="7221" y="753026"/>
                </a:lnTo>
                <a:lnTo>
                  <a:pt x="27332" y="791912"/>
                </a:lnTo>
                <a:lnTo>
                  <a:pt x="57996" y="822577"/>
                </a:lnTo>
                <a:lnTo>
                  <a:pt x="96882" y="842687"/>
                </a:lnTo>
                <a:lnTo>
                  <a:pt x="141655" y="849909"/>
                </a:lnTo>
                <a:lnTo>
                  <a:pt x="990079" y="849909"/>
                </a:lnTo>
                <a:lnTo>
                  <a:pt x="1034857" y="842687"/>
                </a:lnTo>
                <a:lnTo>
                  <a:pt x="1073743" y="822577"/>
                </a:lnTo>
                <a:lnTo>
                  <a:pt x="1104406" y="791912"/>
                </a:lnTo>
                <a:lnTo>
                  <a:pt x="1124514" y="753026"/>
                </a:lnTo>
                <a:lnTo>
                  <a:pt x="1131735" y="708253"/>
                </a:lnTo>
                <a:lnTo>
                  <a:pt x="1131735" y="141655"/>
                </a:lnTo>
                <a:lnTo>
                  <a:pt x="1124514" y="96882"/>
                </a:lnTo>
                <a:lnTo>
                  <a:pt x="1104406" y="57996"/>
                </a:lnTo>
                <a:lnTo>
                  <a:pt x="1073743" y="27332"/>
                </a:lnTo>
                <a:lnTo>
                  <a:pt x="1034857" y="7221"/>
                </a:lnTo>
                <a:lnTo>
                  <a:pt x="990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422218" y="2533822"/>
            <a:ext cx="276701" cy="213836"/>
          </a:xfrm>
          <a:custGeom>
            <a:avLst/>
            <a:gdLst/>
            <a:ahLst/>
            <a:cxnLst/>
            <a:rect l="l" t="t" r="r" b="b"/>
            <a:pathLst>
              <a:path w="368935" h="285114">
                <a:moveTo>
                  <a:pt x="34353" y="0"/>
                </a:moveTo>
                <a:lnTo>
                  <a:pt x="20788" y="2115"/>
                </a:lnTo>
                <a:lnTo>
                  <a:pt x="9890" y="7921"/>
                </a:lnTo>
                <a:lnTo>
                  <a:pt x="2635" y="16609"/>
                </a:lnTo>
                <a:lnTo>
                  <a:pt x="0" y="27368"/>
                </a:lnTo>
                <a:lnTo>
                  <a:pt x="34353" y="164731"/>
                </a:lnTo>
                <a:lnTo>
                  <a:pt x="48355" y="200513"/>
                </a:lnTo>
                <a:lnTo>
                  <a:pt x="71146" y="233251"/>
                </a:lnTo>
                <a:lnTo>
                  <a:pt x="102731" y="260128"/>
                </a:lnTo>
                <a:lnTo>
                  <a:pt x="143115" y="278322"/>
                </a:lnTo>
                <a:lnTo>
                  <a:pt x="192303" y="285013"/>
                </a:lnTo>
                <a:lnTo>
                  <a:pt x="336600" y="285013"/>
                </a:lnTo>
                <a:lnTo>
                  <a:pt x="348880" y="282803"/>
                </a:lnTo>
                <a:lnTo>
                  <a:pt x="359105" y="276915"/>
                </a:lnTo>
                <a:lnTo>
                  <a:pt x="366100" y="268463"/>
                </a:lnTo>
                <a:lnTo>
                  <a:pt x="368693" y="258559"/>
                </a:lnTo>
                <a:lnTo>
                  <a:pt x="365881" y="248050"/>
                </a:lnTo>
                <a:lnTo>
                  <a:pt x="358236" y="239060"/>
                </a:lnTo>
                <a:lnTo>
                  <a:pt x="346946" y="232786"/>
                </a:lnTo>
                <a:lnTo>
                  <a:pt x="333197" y="230428"/>
                </a:lnTo>
                <a:lnTo>
                  <a:pt x="214109" y="230428"/>
                </a:lnTo>
                <a:lnTo>
                  <a:pt x="173322" y="225476"/>
                </a:lnTo>
                <a:lnTo>
                  <a:pt x="141862" y="211320"/>
                </a:lnTo>
                <a:lnTo>
                  <a:pt x="119636" y="189007"/>
                </a:lnTo>
                <a:lnTo>
                  <a:pt x="106552" y="159588"/>
                </a:lnTo>
                <a:lnTo>
                  <a:pt x="71005" y="21323"/>
                </a:lnTo>
                <a:lnTo>
                  <a:pt x="66227" y="13324"/>
                </a:lnTo>
                <a:lnTo>
                  <a:pt x="58675" y="6513"/>
                </a:lnTo>
                <a:lnTo>
                  <a:pt x="48126" y="1776"/>
                </a:lnTo>
                <a:lnTo>
                  <a:pt x="34353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467757" y="2369391"/>
            <a:ext cx="133350" cy="101918"/>
          </a:xfrm>
          <a:custGeom>
            <a:avLst/>
            <a:gdLst/>
            <a:ahLst/>
            <a:cxnLst/>
            <a:rect l="l" t="t" r="r" b="b"/>
            <a:pathLst>
              <a:path w="177800" h="135889">
                <a:moveTo>
                  <a:pt x="86931" y="0"/>
                </a:moveTo>
                <a:lnTo>
                  <a:pt x="52576" y="5251"/>
                </a:lnTo>
                <a:lnTo>
                  <a:pt x="25025" y="19513"/>
                </a:lnTo>
                <a:lnTo>
                  <a:pt x="6667" y="40665"/>
                </a:lnTo>
                <a:lnTo>
                  <a:pt x="0" y="66535"/>
                </a:lnTo>
                <a:lnTo>
                  <a:pt x="7526" y="93538"/>
                </a:lnTo>
                <a:lnTo>
                  <a:pt x="27606" y="115514"/>
                </a:lnTo>
                <a:lnTo>
                  <a:pt x="56492" y="130291"/>
                </a:lnTo>
                <a:lnTo>
                  <a:pt x="90436" y="135699"/>
                </a:lnTo>
                <a:lnTo>
                  <a:pt x="123382" y="130291"/>
                </a:lnTo>
                <a:lnTo>
                  <a:pt x="151104" y="115622"/>
                </a:lnTo>
                <a:lnTo>
                  <a:pt x="170260" y="93903"/>
                </a:lnTo>
                <a:lnTo>
                  <a:pt x="177406" y="67398"/>
                </a:lnTo>
                <a:lnTo>
                  <a:pt x="170206" y="41030"/>
                </a:lnTo>
                <a:lnTo>
                  <a:pt x="150666" y="19621"/>
                </a:lnTo>
                <a:lnTo>
                  <a:pt x="121877" y="5251"/>
                </a:lnTo>
                <a:lnTo>
                  <a:pt x="86931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657848" y="2447134"/>
            <a:ext cx="198110" cy="140551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510829" y="2609097"/>
            <a:ext cx="281940" cy="180975"/>
          </a:xfrm>
          <a:custGeom>
            <a:avLst/>
            <a:gdLst/>
            <a:ahLst/>
            <a:cxnLst/>
            <a:rect l="l" t="t" r="r" b="b"/>
            <a:pathLst>
              <a:path w="375920" h="241300">
                <a:moveTo>
                  <a:pt x="148716" y="0"/>
                </a:moveTo>
                <a:lnTo>
                  <a:pt x="74387" y="14890"/>
                </a:lnTo>
                <a:lnTo>
                  <a:pt x="37199" y="21867"/>
                </a:lnTo>
                <a:lnTo>
                  <a:pt x="0" y="27990"/>
                </a:lnTo>
                <a:lnTo>
                  <a:pt x="4394" y="43891"/>
                </a:lnTo>
                <a:lnTo>
                  <a:pt x="15994" y="76656"/>
                </a:lnTo>
                <a:lnTo>
                  <a:pt x="34690" y="98899"/>
                </a:lnTo>
                <a:lnTo>
                  <a:pt x="61987" y="111558"/>
                </a:lnTo>
                <a:lnTo>
                  <a:pt x="99390" y="115570"/>
                </a:lnTo>
                <a:lnTo>
                  <a:pt x="284924" y="115570"/>
                </a:lnTo>
                <a:lnTo>
                  <a:pt x="284924" y="240703"/>
                </a:lnTo>
                <a:lnTo>
                  <a:pt x="375323" y="240703"/>
                </a:lnTo>
                <a:lnTo>
                  <a:pt x="375323" y="72847"/>
                </a:lnTo>
                <a:lnTo>
                  <a:pt x="370033" y="49404"/>
                </a:lnTo>
                <a:lnTo>
                  <a:pt x="354545" y="33540"/>
                </a:lnTo>
                <a:lnTo>
                  <a:pt x="329428" y="24544"/>
                </a:lnTo>
                <a:lnTo>
                  <a:pt x="295249" y="21704"/>
                </a:lnTo>
                <a:lnTo>
                  <a:pt x="154381" y="21704"/>
                </a:lnTo>
                <a:lnTo>
                  <a:pt x="14871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482368" y="2478148"/>
            <a:ext cx="140018" cy="152400"/>
          </a:xfrm>
          <a:custGeom>
            <a:avLst/>
            <a:gdLst/>
            <a:ahLst/>
            <a:cxnLst/>
            <a:rect l="l" t="t" r="r" b="b"/>
            <a:pathLst>
              <a:path w="186689" h="203200">
                <a:moveTo>
                  <a:pt x="78955" y="0"/>
                </a:moveTo>
                <a:lnTo>
                  <a:pt x="48750" y="4218"/>
                </a:lnTo>
                <a:lnTo>
                  <a:pt x="23595" y="15805"/>
                </a:lnTo>
                <a:lnTo>
                  <a:pt x="6380" y="33154"/>
                </a:lnTo>
                <a:lnTo>
                  <a:pt x="0" y="54660"/>
                </a:lnTo>
                <a:lnTo>
                  <a:pt x="0" y="58102"/>
                </a:lnTo>
                <a:lnTo>
                  <a:pt x="1079" y="63957"/>
                </a:lnTo>
                <a:lnTo>
                  <a:pt x="2298" y="72555"/>
                </a:lnTo>
                <a:lnTo>
                  <a:pt x="37947" y="202590"/>
                </a:lnTo>
                <a:lnTo>
                  <a:pt x="75141" y="196466"/>
                </a:lnTo>
                <a:lnTo>
                  <a:pt x="112329" y="189488"/>
                </a:lnTo>
                <a:lnTo>
                  <a:pt x="186664" y="174586"/>
                </a:lnTo>
                <a:lnTo>
                  <a:pt x="153301" y="46989"/>
                </a:lnTo>
                <a:lnTo>
                  <a:pt x="144274" y="28133"/>
                </a:lnTo>
                <a:lnTo>
                  <a:pt x="128158" y="13260"/>
                </a:lnTo>
                <a:lnTo>
                  <a:pt x="106027" y="3504"/>
                </a:lnTo>
                <a:lnTo>
                  <a:pt x="78955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724523" y="2789624"/>
            <a:ext cx="68104" cy="54293"/>
          </a:xfrm>
          <a:custGeom>
            <a:avLst/>
            <a:gdLst/>
            <a:ahLst/>
            <a:cxnLst/>
            <a:rect l="l" t="t" r="r" b="b"/>
            <a:pathLst>
              <a:path w="90804" h="72389">
                <a:moveTo>
                  <a:pt x="90385" y="0"/>
                </a:moveTo>
                <a:lnTo>
                  <a:pt x="0" y="0"/>
                </a:lnTo>
                <a:lnTo>
                  <a:pt x="0" y="27571"/>
                </a:lnTo>
                <a:lnTo>
                  <a:pt x="2941" y="47079"/>
                </a:lnTo>
                <a:lnTo>
                  <a:pt x="11561" y="60921"/>
                </a:lnTo>
                <a:lnTo>
                  <a:pt x="25551" y="69173"/>
                </a:lnTo>
                <a:lnTo>
                  <a:pt x="44602" y="71907"/>
                </a:lnTo>
                <a:lnTo>
                  <a:pt x="66752" y="69173"/>
                </a:lnTo>
                <a:lnTo>
                  <a:pt x="80824" y="60921"/>
                </a:lnTo>
                <a:lnTo>
                  <a:pt x="88231" y="47079"/>
                </a:lnTo>
                <a:lnTo>
                  <a:pt x="90385" y="27571"/>
                </a:lnTo>
                <a:lnTo>
                  <a:pt x="90385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3205805" y="2925594"/>
            <a:ext cx="740569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56" dirty="0">
                <a:solidFill>
                  <a:srgbClr val="5A5A5A"/>
                </a:solidFill>
                <a:latin typeface="Arial"/>
                <a:cs typeface="Arial"/>
              </a:rPr>
              <a:t>Developer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042" y="2925594"/>
            <a:ext cx="35337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56" dirty="0">
                <a:solidFill>
                  <a:srgbClr val="5A5A5A"/>
                </a:solidFill>
                <a:latin typeface="Arial"/>
                <a:cs typeface="Arial"/>
              </a:rPr>
              <a:t>User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83693" y="2378479"/>
            <a:ext cx="558165" cy="419576"/>
          </a:xfrm>
          <a:custGeom>
            <a:avLst/>
            <a:gdLst/>
            <a:ahLst/>
            <a:cxnLst/>
            <a:rect l="l" t="t" r="r" b="b"/>
            <a:pathLst>
              <a:path w="744219" h="559435">
                <a:moveTo>
                  <a:pt x="576770" y="0"/>
                </a:moveTo>
                <a:lnTo>
                  <a:pt x="167449" y="0"/>
                </a:lnTo>
                <a:lnTo>
                  <a:pt x="114668" y="6438"/>
                </a:lnTo>
                <a:lnTo>
                  <a:pt x="68719" y="24346"/>
                </a:lnTo>
                <a:lnTo>
                  <a:pt x="32417" y="51610"/>
                </a:lnTo>
                <a:lnTo>
                  <a:pt x="8573" y="86117"/>
                </a:lnTo>
                <a:lnTo>
                  <a:pt x="0" y="125755"/>
                </a:lnTo>
                <a:lnTo>
                  <a:pt x="0" y="433146"/>
                </a:lnTo>
                <a:lnTo>
                  <a:pt x="8573" y="472783"/>
                </a:lnTo>
                <a:lnTo>
                  <a:pt x="32417" y="507291"/>
                </a:lnTo>
                <a:lnTo>
                  <a:pt x="68719" y="534554"/>
                </a:lnTo>
                <a:lnTo>
                  <a:pt x="114668" y="552462"/>
                </a:lnTo>
                <a:lnTo>
                  <a:pt x="167449" y="558901"/>
                </a:lnTo>
                <a:lnTo>
                  <a:pt x="576770" y="558901"/>
                </a:lnTo>
                <a:lnTo>
                  <a:pt x="629551" y="552462"/>
                </a:lnTo>
                <a:lnTo>
                  <a:pt x="675500" y="534554"/>
                </a:lnTo>
                <a:lnTo>
                  <a:pt x="711802" y="507291"/>
                </a:lnTo>
                <a:lnTo>
                  <a:pt x="735646" y="472783"/>
                </a:lnTo>
                <a:lnTo>
                  <a:pt x="744219" y="433146"/>
                </a:lnTo>
                <a:lnTo>
                  <a:pt x="744219" y="125755"/>
                </a:lnTo>
                <a:lnTo>
                  <a:pt x="735646" y="86117"/>
                </a:lnTo>
                <a:lnTo>
                  <a:pt x="711802" y="51610"/>
                </a:lnTo>
                <a:lnTo>
                  <a:pt x="675500" y="24346"/>
                </a:lnTo>
                <a:lnTo>
                  <a:pt x="629551" y="6438"/>
                </a:lnTo>
                <a:lnTo>
                  <a:pt x="57677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968018" y="2443279"/>
            <a:ext cx="384334" cy="283369"/>
          </a:xfrm>
          <a:custGeom>
            <a:avLst/>
            <a:gdLst/>
            <a:ahLst/>
            <a:cxnLst/>
            <a:rect l="l" t="t" r="r" b="b"/>
            <a:pathLst>
              <a:path w="512444" h="377825">
                <a:moveTo>
                  <a:pt x="353567" y="214779"/>
                </a:moveTo>
                <a:lnTo>
                  <a:pt x="290995" y="261973"/>
                </a:lnTo>
                <a:lnTo>
                  <a:pt x="422516" y="365452"/>
                </a:lnTo>
                <a:lnTo>
                  <a:pt x="439679" y="374313"/>
                </a:lnTo>
                <a:lnTo>
                  <a:pt x="459197" y="377331"/>
                </a:lnTo>
                <a:lnTo>
                  <a:pt x="478862" y="374566"/>
                </a:lnTo>
                <a:lnTo>
                  <a:pt x="496468" y="366074"/>
                </a:lnTo>
                <a:lnTo>
                  <a:pt x="503063" y="358588"/>
                </a:lnTo>
                <a:lnTo>
                  <a:pt x="459400" y="358588"/>
                </a:lnTo>
                <a:lnTo>
                  <a:pt x="449004" y="356772"/>
                </a:lnTo>
                <a:lnTo>
                  <a:pt x="439597" y="352168"/>
                </a:lnTo>
                <a:lnTo>
                  <a:pt x="434111" y="345749"/>
                </a:lnTo>
                <a:lnTo>
                  <a:pt x="432282" y="338144"/>
                </a:lnTo>
                <a:lnTo>
                  <a:pt x="434111" y="330430"/>
                </a:lnTo>
                <a:lnTo>
                  <a:pt x="439597" y="323682"/>
                </a:lnTo>
                <a:lnTo>
                  <a:pt x="449004" y="319274"/>
                </a:lnTo>
                <a:lnTo>
                  <a:pt x="459400" y="317805"/>
                </a:lnTo>
                <a:lnTo>
                  <a:pt x="503304" y="317805"/>
                </a:lnTo>
                <a:lnTo>
                  <a:pt x="497281" y="310995"/>
                </a:lnTo>
                <a:lnTo>
                  <a:pt x="353567" y="214779"/>
                </a:lnTo>
                <a:close/>
              </a:path>
              <a:path w="512444" h="377825">
                <a:moveTo>
                  <a:pt x="503304" y="317805"/>
                </a:moveTo>
                <a:lnTo>
                  <a:pt x="459400" y="317805"/>
                </a:lnTo>
                <a:lnTo>
                  <a:pt x="469647" y="319274"/>
                </a:lnTo>
                <a:lnTo>
                  <a:pt x="478612" y="323682"/>
                </a:lnTo>
                <a:lnTo>
                  <a:pt x="484555" y="330524"/>
                </a:lnTo>
                <a:lnTo>
                  <a:pt x="486536" y="338444"/>
                </a:lnTo>
                <a:lnTo>
                  <a:pt x="484555" y="346247"/>
                </a:lnTo>
                <a:lnTo>
                  <a:pt x="478612" y="352739"/>
                </a:lnTo>
                <a:lnTo>
                  <a:pt x="469647" y="357336"/>
                </a:lnTo>
                <a:lnTo>
                  <a:pt x="459400" y="358588"/>
                </a:lnTo>
                <a:lnTo>
                  <a:pt x="503063" y="358588"/>
                </a:lnTo>
                <a:lnTo>
                  <a:pt x="508023" y="352957"/>
                </a:lnTo>
                <a:lnTo>
                  <a:pt x="512071" y="338444"/>
                </a:lnTo>
                <a:lnTo>
                  <a:pt x="512070" y="338144"/>
                </a:lnTo>
                <a:lnTo>
                  <a:pt x="508578" y="323769"/>
                </a:lnTo>
                <a:lnTo>
                  <a:pt x="503304" y="317805"/>
                </a:lnTo>
                <a:close/>
              </a:path>
              <a:path w="512444" h="377825">
                <a:moveTo>
                  <a:pt x="250203" y="152171"/>
                </a:moveTo>
                <a:lnTo>
                  <a:pt x="126454" y="152171"/>
                </a:lnTo>
                <a:lnTo>
                  <a:pt x="138634" y="154297"/>
                </a:lnTo>
                <a:lnTo>
                  <a:pt x="151579" y="160169"/>
                </a:lnTo>
                <a:lnTo>
                  <a:pt x="166585" y="169961"/>
                </a:lnTo>
                <a:lnTo>
                  <a:pt x="197535" y="193050"/>
                </a:lnTo>
                <a:lnTo>
                  <a:pt x="250203" y="152171"/>
                </a:lnTo>
                <a:close/>
              </a:path>
              <a:path w="512444" h="377825">
                <a:moveTo>
                  <a:pt x="4051" y="72514"/>
                </a:moveTo>
                <a:lnTo>
                  <a:pt x="0" y="77365"/>
                </a:lnTo>
                <a:lnTo>
                  <a:pt x="248" y="84007"/>
                </a:lnTo>
                <a:lnTo>
                  <a:pt x="355" y="85151"/>
                </a:lnTo>
                <a:lnTo>
                  <a:pt x="18511" y="125875"/>
                </a:lnTo>
                <a:lnTo>
                  <a:pt x="64952" y="153543"/>
                </a:lnTo>
                <a:lnTo>
                  <a:pt x="82559" y="156424"/>
                </a:lnTo>
                <a:lnTo>
                  <a:pt x="99104" y="156241"/>
                </a:lnTo>
                <a:lnTo>
                  <a:pt x="113741" y="153616"/>
                </a:lnTo>
                <a:lnTo>
                  <a:pt x="126454" y="152171"/>
                </a:lnTo>
                <a:lnTo>
                  <a:pt x="250203" y="152171"/>
                </a:lnTo>
                <a:lnTo>
                  <a:pt x="256031" y="147647"/>
                </a:lnTo>
                <a:lnTo>
                  <a:pt x="225082" y="122742"/>
                </a:lnTo>
                <a:lnTo>
                  <a:pt x="213579" y="112774"/>
                </a:lnTo>
                <a:lnTo>
                  <a:pt x="206879" y="104285"/>
                </a:lnTo>
                <a:lnTo>
                  <a:pt x="206146" y="101403"/>
                </a:lnTo>
                <a:lnTo>
                  <a:pt x="77087" y="101403"/>
                </a:lnTo>
                <a:lnTo>
                  <a:pt x="63770" y="100082"/>
                </a:lnTo>
                <a:lnTo>
                  <a:pt x="55244" y="96720"/>
                </a:lnTo>
                <a:lnTo>
                  <a:pt x="51237" y="94985"/>
                </a:lnTo>
                <a:lnTo>
                  <a:pt x="44569" y="91885"/>
                </a:lnTo>
                <a:lnTo>
                  <a:pt x="4051" y="72514"/>
                </a:lnTo>
                <a:close/>
              </a:path>
              <a:path w="512444" h="377825">
                <a:moveTo>
                  <a:pt x="138875" y="0"/>
                </a:moveTo>
                <a:lnTo>
                  <a:pt x="84259" y="0"/>
                </a:lnTo>
                <a:lnTo>
                  <a:pt x="60921" y="8354"/>
                </a:lnTo>
                <a:lnTo>
                  <a:pt x="56870" y="13180"/>
                </a:lnTo>
                <a:lnTo>
                  <a:pt x="97659" y="33121"/>
                </a:lnTo>
                <a:lnTo>
                  <a:pt x="108064" y="38021"/>
                </a:lnTo>
                <a:lnTo>
                  <a:pt x="114504" y="42727"/>
                </a:lnTo>
                <a:lnTo>
                  <a:pt x="120556" y="52084"/>
                </a:lnTo>
                <a:lnTo>
                  <a:pt x="120971" y="65755"/>
                </a:lnTo>
                <a:lnTo>
                  <a:pt x="110502" y="83398"/>
                </a:lnTo>
                <a:lnTo>
                  <a:pt x="93297" y="97052"/>
                </a:lnTo>
                <a:lnTo>
                  <a:pt x="77087" y="101403"/>
                </a:lnTo>
                <a:lnTo>
                  <a:pt x="206146" y="101403"/>
                </a:lnTo>
                <a:lnTo>
                  <a:pt x="204604" y="95341"/>
                </a:lnTo>
                <a:lnTo>
                  <a:pt x="206375" y="84007"/>
                </a:lnTo>
                <a:lnTo>
                  <a:pt x="209183" y="68782"/>
                </a:lnTo>
                <a:lnTo>
                  <a:pt x="207408" y="52604"/>
                </a:lnTo>
                <a:lnTo>
                  <a:pt x="198611" y="36087"/>
                </a:lnTo>
                <a:lnTo>
                  <a:pt x="180352" y="19847"/>
                </a:lnTo>
                <a:lnTo>
                  <a:pt x="175501" y="16824"/>
                </a:lnTo>
                <a:lnTo>
                  <a:pt x="163309" y="11376"/>
                </a:lnTo>
                <a:lnTo>
                  <a:pt x="163309" y="10195"/>
                </a:lnTo>
                <a:lnTo>
                  <a:pt x="138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051094" y="2459040"/>
            <a:ext cx="306705" cy="227648"/>
          </a:xfrm>
          <a:custGeom>
            <a:avLst/>
            <a:gdLst/>
            <a:ahLst/>
            <a:cxnLst/>
            <a:rect l="l" t="t" r="r" b="b"/>
            <a:pathLst>
              <a:path w="408939" h="303529">
                <a:moveTo>
                  <a:pt x="342519" y="0"/>
                </a:moveTo>
                <a:lnTo>
                  <a:pt x="0" y="254215"/>
                </a:lnTo>
                <a:lnTo>
                  <a:pt x="45453" y="269278"/>
                </a:lnTo>
                <a:lnTo>
                  <a:pt x="66103" y="303441"/>
                </a:lnTo>
                <a:lnTo>
                  <a:pt x="408635" y="49225"/>
                </a:lnTo>
                <a:lnTo>
                  <a:pt x="385330" y="13093"/>
                </a:lnTo>
                <a:lnTo>
                  <a:pt x="3425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1988554" y="2661580"/>
            <a:ext cx="95726" cy="71438"/>
          </a:xfrm>
          <a:custGeom>
            <a:avLst/>
            <a:gdLst/>
            <a:ahLst/>
            <a:cxnLst/>
            <a:rect l="l" t="t" r="r" b="b"/>
            <a:pathLst>
              <a:path w="127635" h="95250">
                <a:moveTo>
                  <a:pt x="62369" y="0"/>
                </a:moveTo>
                <a:lnTo>
                  <a:pt x="0" y="95046"/>
                </a:lnTo>
                <a:lnTo>
                  <a:pt x="127596" y="48590"/>
                </a:lnTo>
                <a:lnTo>
                  <a:pt x="101625" y="15163"/>
                </a:lnTo>
                <a:lnTo>
                  <a:pt x="623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165953" y="2487586"/>
            <a:ext cx="267653" cy="197168"/>
          </a:xfrm>
          <a:custGeom>
            <a:avLst/>
            <a:gdLst/>
            <a:ahLst/>
            <a:cxnLst/>
            <a:rect l="l" t="t" r="r" b="b"/>
            <a:pathLst>
              <a:path w="356870" h="262889">
                <a:moveTo>
                  <a:pt x="110332" y="149466"/>
                </a:moveTo>
                <a:lnTo>
                  <a:pt x="10320" y="216420"/>
                </a:lnTo>
                <a:lnTo>
                  <a:pt x="2456" y="225311"/>
                </a:lnTo>
                <a:lnTo>
                  <a:pt x="0" y="235427"/>
                </a:lnTo>
                <a:lnTo>
                  <a:pt x="2846" y="245622"/>
                </a:lnTo>
                <a:lnTo>
                  <a:pt x="10891" y="254749"/>
                </a:lnTo>
                <a:lnTo>
                  <a:pt x="23141" y="260657"/>
                </a:lnTo>
                <a:lnTo>
                  <a:pt x="36826" y="262582"/>
                </a:lnTo>
                <a:lnTo>
                  <a:pt x="50409" y="260482"/>
                </a:lnTo>
                <a:lnTo>
                  <a:pt x="62352" y="254317"/>
                </a:lnTo>
                <a:lnTo>
                  <a:pt x="68427" y="249537"/>
                </a:lnTo>
                <a:lnTo>
                  <a:pt x="36683" y="249537"/>
                </a:lnTo>
                <a:lnTo>
                  <a:pt x="29549" y="248670"/>
                </a:lnTo>
                <a:lnTo>
                  <a:pt x="23312" y="245478"/>
                </a:lnTo>
                <a:lnTo>
                  <a:pt x="15959" y="240423"/>
                </a:lnTo>
                <a:lnTo>
                  <a:pt x="15959" y="230720"/>
                </a:lnTo>
                <a:lnTo>
                  <a:pt x="23312" y="225247"/>
                </a:lnTo>
                <a:lnTo>
                  <a:pt x="29549" y="222182"/>
                </a:lnTo>
                <a:lnTo>
                  <a:pt x="36683" y="221160"/>
                </a:lnTo>
                <a:lnTo>
                  <a:pt x="104496" y="221160"/>
                </a:lnTo>
                <a:lnTo>
                  <a:pt x="153881" y="182308"/>
                </a:lnTo>
                <a:lnTo>
                  <a:pt x="110332" y="149466"/>
                </a:lnTo>
                <a:close/>
              </a:path>
              <a:path w="356870" h="262889">
                <a:moveTo>
                  <a:pt x="104496" y="221160"/>
                </a:moveTo>
                <a:lnTo>
                  <a:pt x="36683" y="221160"/>
                </a:lnTo>
                <a:lnTo>
                  <a:pt x="43920" y="222182"/>
                </a:lnTo>
                <a:lnTo>
                  <a:pt x="50465" y="225247"/>
                </a:lnTo>
                <a:lnTo>
                  <a:pt x="57246" y="230720"/>
                </a:lnTo>
                <a:lnTo>
                  <a:pt x="57246" y="240004"/>
                </a:lnTo>
                <a:lnTo>
                  <a:pt x="50465" y="245071"/>
                </a:lnTo>
                <a:lnTo>
                  <a:pt x="43920" y="248273"/>
                </a:lnTo>
                <a:lnTo>
                  <a:pt x="36683" y="249537"/>
                </a:lnTo>
                <a:lnTo>
                  <a:pt x="68427" y="249537"/>
                </a:lnTo>
                <a:lnTo>
                  <a:pt x="104496" y="221160"/>
                </a:lnTo>
                <a:close/>
              </a:path>
              <a:path w="356870" h="262889">
                <a:moveTo>
                  <a:pt x="297748" y="0"/>
                </a:moveTo>
                <a:lnTo>
                  <a:pt x="259727" y="0"/>
                </a:lnTo>
                <a:lnTo>
                  <a:pt x="242730" y="7086"/>
                </a:lnTo>
                <a:lnTo>
                  <a:pt x="242730" y="7912"/>
                </a:lnTo>
                <a:lnTo>
                  <a:pt x="234259" y="11709"/>
                </a:lnTo>
                <a:lnTo>
                  <a:pt x="230868" y="13804"/>
                </a:lnTo>
                <a:lnTo>
                  <a:pt x="218169" y="25111"/>
                </a:lnTo>
                <a:lnTo>
                  <a:pt x="212051" y="36607"/>
                </a:lnTo>
                <a:lnTo>
                  <a:pt x="210817" y="47866"/>
                </a:lnTo>
                <a:lnTo>
                  <a:pt x="212771" y="58458"/>
                </a:lnTo>
                <a:lnTo>
                  <a:pt x="214003" y="66348"/>
                </a:lnTo>
                <a:lnTo>
                  <a:pt x="212420" y="72572"/>
                </a:lnTo>
                <a:lnTo>
                  <a:pt x="207757" y="78480"/>
                </a:lnTo>
                <a:lnTo>
                  <a:pt x="199753" y="85420"/>
                </a:lnTo>
                <a:lnTo>
                  <a:pt x="178214" y="102755"/>
                </a:lnTo>
                <a:lnTo>
                  <a:pt x="218917" y="134340"/>
                </a:lnTo>
                <a:lnTo>
                  <a:pt x="240457" y="118275"/>
                </a:lnTo>
                <a:lnTo>
                  <a:pt x="250904" y="111458"/>
                </a:lnTo>
                <a:lnTo>
                  <a:pt x="259913" y="107370"/>
                </a:lnTo>
                <a:lnTo>
                  <a:pt x="268389" y="105889"/>
                </a:lnTo>
                <a:lnTo>
                  <a:pt x="313772" y="105889"/>
                </a:lnTo>
                <a:lnTo>
                  <a:pt x="323578" y="102273"/>
                </a:lnTo>
                <a:lnTo>
                  <a:pt x="343499" y="87594"/>
                </a:lnTo>
                <a:lnTo>
                  <a:pt x="353136" y="71734"/>
                </a:lnTo>
                <a:lnTo>
                  <a:pt x="353416" y="70570"/>
                </a:lnTo>
                <a:lnTo>
                  <a:pt x="302742" y="70570"/>
                </a:lnTo>
                <a:lnTo>
                  <a:pt x="291463" y="67542"/>
                </a:lnTo>
                <a:lnTo>
                  <a:pt x="279496" y="58038"/>
                </a:lnTo>
                <a:lnTo>
                  <a:pt x="272206" y="45760"/>
                </a:lnTo>
                <a:lnTo>
                  <a:pt x="272492" y="36245"/>
                </a:lnTo>
                <a:lnTo>
                  <a:pt x="276703" y="29731"/>
                </a:lnTo>
                <a:lnTo>
                  <a:pt x="281185" y="26454"/>
                </a:lnTo>
                <a:lnTo>
                  <a:pt x="288423" y="23046"/>
                </a:lnTo>
                <a:lnTo>
                  <a:pt x="316809" y="9169"/>
                </a:lnTo>
                <a:lnTo>
                  <a:pt x="313990" y="5816"/>
                </a:lnTo>
                <a:lnTo>
                  <a:pt x="297748" y="0"/>
                </a:lnTo>
                <a:close/>
              </a:path>
              <a:path w="356870" h="262889">
                <a:moveTo>
                  <a:pt x="313772" y="105889"/>
                </a:moveTo>
                <a:lnTo>
                  <a:pt x="268389" y="105889"/>
                </a:lnTo>
                <a:lnTo>
                  <a:pt x="277236" y="106895"/>
                </a:lnTo>
                <a:lnTo>
                  <a:pt x="287420" y="108723"/>
                </a:lnTo>
                <a:lnTo>
                  <a:pt x="298931" y="108851"/>
                </a:lnTo>
                <a:lnTo>
                  <a:pt x="311179" y="106845"/>
                </a:lnTo>
                <a:lnTo>
                  <a:pt x="313772" y="105889"/>
                </a:lnTo>
                <a:close/>
              </a:path>
              <a:path w="356870" h="262889">
                <a:moveTo>
                  <a:pt x="353575" y="50457"/>
                </a:moveTo>
                <a:lnTo>
                  <a:pt x="317939" y="67310"/>
                </a:lnTo>
                <a:lnTo>
                  <a:pt x="302742" y="70570"/>
                </a:lnTo>
                <a:lnTo>
                  <a:pt x="353416" y="70570"/>
                </a:lnTo>
                <a:lnTo>
                  <a:pt x="356144" y="59257"/>
                </a:lnTo>
                <a:lnTo>
                  <a:pt x="356236" y="58038"/>
                </a:lnTo>
                <a:lnTo>
                  <a:pt x="356395" y="53835"/>
                </a:lnTo>
                <a:lnTo>
                  <a:pt x="353575" y="50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162150" y="2498550"/>
            <a:ext cx="213360" cy="158591"/>
          </a:xfrm>
          <a:custGeom>
            <a:avLst/>
            <a:gdLst/>
            <a:ahLst/>
            <a:cxnLst/>
            <a:rect l="l" t="t" r="r" b="b"/>
            <a:pathLst>
              <a:path w="284479" h="211454">
                <a:moveTo>
                  <a:pt x="46012" y="0"/>
                </a:moveTo>
                <a:lnTo>
                  <a:pt x="16217" y="9118"/>
                </a:lnTo>
                <a:lnTo>
                  <a:pt x="0" y="34264"/>
                </a:lnTo>
                <a:lnTo>
                  <a:pt x="238378" y="211175"/>
                </a:lnTo>
                <a:lnTo>
                  <a:pt x="252742" y="187401"/>
                </a:lnTo>
                <a:lnTo>
                  <a:pt x="284378" y="176911"/>
                </a:lnTo>
                <a:lnTo>
                  <a:pt x="460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352354" y="2639502"/>
            <a:ext cx="66675" cy="50006"/>
          </a:xfrm>
          <a:custGeom>
            <a:avLst/>
            <a:gdLst/>
            <a:ahLst/>
            <a:cxnLst/>
            <a:rect l="l" t="t" r="r" b="b"/>
            <a:pathLst>
              <a:path w="88900" h="66675">
                <a:moveTo>
                  <a:pt x="45389" y="0"/>
                </a:moveTo>
                <a:lnTo>
                  <a:pt x="18072" y="10553"/>
                </a:lnTo>
                <a:lnTo>
                  <a:pt x="0" y="33807"/>
                </a:lnTo>
                <a:lnTo>
                  <a:pt x="88798" y="66141"/>
                </a:lnTo>
                <a:lnTo>
                  <a:pt x="453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961877" y="2378479"/>
            <a:ext cx="558165" cy="419576"/>
          </a:xfrm>
          <a:custGeom>
            <a:avLst/>
            <a:gdLst/>
            <a:ahLst/>
            <a:cxnLst/>
            <a:rect l="l" t="t" r="r" b="b"/>
            <a:pathLst>
              <a:path w="744220" h="559435">
                <a:moveTo>
                  <a:pt x="576770" y="0"/>
                </a:moveTo>
                <a:lnTo>
                  <a:pt x="167449" y="0"/>
                </a:lnTo>
                <a:lnTo>
                  <a:pt x="114668" y="6438"/>
                </a:lnTo>
                <a:lnTo>
                  <a:pt x="68719" y="24346"/>
                </a:lnTo>
                <a:lnTo>
                  <a:pt x="32417" y="51610"/>
                </a:lnTo>
                <a:lnTo>
                  <a:pt x="8573" y="86117"/>
                </a:lnTo>
                <a:lnTo>
                  <a:pt x="0" y="125755"/>
                </a:lnTo>
                <a:lnTo>
                  <a:pt x="0" y="433146"/>
                </a:lnTo>
                <a:lnTo>
                  <a:pt x="8573" y="472783"/>
                </a:lnTo>
                <a:lnTo>
                  <a:pt x="32417" y="507291"/>
                </a:lnTo>
                <a:lnTo>
                  <a:pt x="68719" y="534554"/>
                </a:lnTo>
                <a:lnTo>
                  <a:pt x="114668" y="552462"/>
                </a:lnTo>
                <a:lnTo>
                  <a:pt x="167449" y="558901"/>
                </a:lnTo>
                <a:lnTo>
                  <a:pt x="576770" y="558901"/>
                </a:lnTo>
                <a:lnTo>
                  <a:pt x="629551" y="552462"/>
                </a:lnTo>
                <a:lnTo>
                  <a:pt x="675500" y="534554"/>
                </a:lnTo>
                <a:lnTo>
                  <a:pt x="711802" y="507291"/>
                </a:lnTo>
                <a:lnTo>
                  <a:pt x="735646" y="472783"/>
                </a:lnTo>
                <a:lnTo>
                  <a:pt x="744220" y="433146"/>
                </a:lnTo>
                <a:lnTo>
                  <a:pt x="744220" y="125755"/>
                </a:lnTo>
                <a:lnTo>
                  <a:pt x="735646" y="86117"/>
                </a:lnTo>
                <a:lnTo>
                  <a:pt x="711802" y="51610"/>
                </a:lnTo>
                <a:lnTo>
                  <a:pt x="675500" y="24346"/>
                </a:lnTo>
                <a:lnTo>
                  <a:pt x="629551" y="6438"/>
                </a:lnTo>
                <a:lnTo>
                  <a:pt x="57677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033696" y="2424695"/>
            <a:ext cx="414814" cy="335280"/>
          </a:xfrm>
          <a:custGeom>
            <a:avLst/>
            <a:gdLst/>
            <a:ahLst/>
            <a:cxnLst/>
            <a:rect l="l" t="t" r="r" b="b"/>
            <a:pathLst>
              <a:path w="553084" h="447039">
                <a:moveTo>
                  <a:pt x="345685" y="313073"/>
                </a:moveTo>
                <a:lnTo>
                  <a:pt x="205124" y="313073"/>
                </a:lnTo>
                <a:lnTo>
                  <a:pt x="214917" y="313579"/>
                </a:lnTo>
                <a:lnTo>
                  <a:pt x="224055" y="314771"/>
                </a:lnTo>
                <a:lnTo>
                  <a:pt x="231368" y="316545"/>
                </a:lnTo>
                <a:lnTo>
                  <a:pt x="239517" y="319253"/>
                </a:lnTo>
                <a:lnTo>
                  <a:pt x="246062" y="321472"/>
                </a:lnTo>
                <a:lnTo>
                  <a:pt x="246341" y="321536"/>
                </a:lnTo>
                <a:lnTo>
                  <a:pt x="261899" y="326768"/>
                </a:lnTo>
                <a:lnTo>
                  <a:pt x="262458" y="334731"/>
                </a:lnTo>
                <a:lnTo>
                  <a:pt x="212928" y="418284"/>
                </a:lnTo>
                <a:lnTo>
                  <a:pt x="211125" y="424389"/>
                </a:lnTo>
                <a:lnTo>
                  <a:pt x="242938" y="445437"/>
                </a:lnTo>
                <a:lnTo>
                  <a:pt x="251098" y="446787"/>
                </a:lnTo>
                <a:lnTo>
                  <a:pt x="259064" y="445723"/>
                </a:lnTo>
                <a:lnTo>
                  <a:pt x="265919" y="442515"/>
                </a:lnTo>
                <a:lnTo>
                  <a:pt x="270751" y="437436"/>
                </a:lnTo>
                <a:lnTo>
                  <a:pt x="340067" y="320405"/>
                </a:lnTo>
                <a:lnTo>
                  <a:pt x="344704" y="314082"/>
                </a:lnTo>
                <a:lnTo>
                  <a:pt x="345685" y="313073"/>
                </a:lnTo>
                <a:close/>
              </a:path>
              <a:path w="553084" h="447039">
                <a:moveTo>
                  <a:pt x="477106" y="288746"/>
                </a:moveTo>
                <a:lnTo>
                  <a:pt x="391228" y="288746"/>
                </a:lnTo>
                <a:lnTo>
                  <a:pt x="398850" y="290811"/>
                </a:lnTo>
                <a:lnTo>
                  <a:pt x="405028" y="295005"/>
                </a:lnTo>
                <a:lnTo>
                  <a:pt x="470204" y="361947"/>
                </a:lnTo>
                <a:lnTo>
                  <a:pt x="476346" y="366169"/>
                </a:lnTo>
                <a:lnTo>
                  <a:pt x="483936" y="368221"/>
                </a:lnTo>
                <a:lnTo>
                  <a:pt x="492007" y="367987"/>
                </a:lnTo>
                <a:lnTo>
                  <a:pt x="499592" y="365351"/>
                </a:lnTo>
                <a:lnTo>
                  <a:pt x="516585" y="356042"/>
                </a:lnTo>
                <a:lnTo>
                  <a:pt x="522201" y="351416"/>
                </a:lnTo>
                <a:lnTo>
                  <a:pt x="524933" y="345717"/>
                </a:lnTo>
                <a:lnTo>
                  <a:pt x="524634" y="339665"/>
                </a:lnTo>
                <a:lnTo>
                  <a:pt x="521157" y="333982"/>
                </a:lnTo>
                <a:lnTo>
                  <a:pt x="477106" y="288746"/>
                </a:lnTo>
                <a:close/>
              </a:path>
              <a:path w="553084" h="447039">
                <a:moveTo>
                  <a:pt x="69261" y="77696"/>
                </a:moveTo>
                <a:lnTo>
                  <a:pt x="30751" y="94248"/>
                </a:lnTo>
                <a:lnTo>
                  <a:pt x="27957" y="99916"/>
                </a:lnTo>
                <a:lnTo>
                  <a:pt x="28199" y="105949"/>
                </a:lnTo>
                <a:lnTo>
                  <a:pt x="31635" y="111630"/>
                </a:lnTo>
                <a:lnTo>
                  <a:pt x="131673" y="215440"/>
                </a:lnTo>
                <a:lnTo>
                  <a:pt x="136582" y="221377"/>
                </a:lnTo>
                <a:lnTo>
                  <a:pt x="148653" y="261617"/>
                </a:lnTo>
                <a:lnTo>
                  <a:pt x="149225" y="265973"/>
                </a:lnTo>
                <a:lnTo>
                  <a:pt x="140309" y="270329"/>
                </a:lnTo>
                <a:lnTo>
                  <a:pt x="18656" y="280248"/>
                </a:lnTo>
                <a:lnTo>
                  <a:pt x="10699" y="282159"/>
                </a:lnTo>
                <a:lnTo>
                  <a:pt x="4532" y="286068"/>
                </a:lnTo>
                <a:lnTo>
                  <a:pt x="762" y="291410"/>
                </a:lnTo>
                <a:lnTo>
                  <a:pt x="0" y="297622"/>
                </a:lnTo>
                <a:lnTo>
                  <a:pt x="2286" y="313306"/>
                </a:lnTo>
                <a:lnTo>
                  <a:pt x="4839" y="319253"/>
                </a:lnTo>
                <a:lnTo>
                  <a:pt x="10071" y="323869"/>
                </a:lnTo>
                <a:lnTo>
                  <a:pt x="17227" y="326690"/>
                </a:lnTo>
                <a:lnTo>
                  <a:pt x="25552" y="327251"/>
                </a:lnTo>
                <a:lnTo>
                  <a:pt x="195846" y="313357"/>
                </a:lnTo>
                <a:lnTo>
                  <a:pt x="205124" y="313073"/>
                </a:lnTo>
                <a:lnTo>
                  <a:pt x="345685" y="313073"/>
                </a:lnTo>
                <a:lnTo>
                  <a:pt x="351080" y="307521"/>
                </a:lnTo>
                <a:lnTo>
                  <a:pt x="358354" y="301503"/>
                </a:lnTo>
                <a:lnTo>
                  <a:pt x="365683" y="296809"/>
                </a:lnTo>
                <a:lnTo>
                  <a:pt x="375513" y="291488"/>
                </a:lnTo>
                <a:lnTo>
                  <a:pt x="383127" y="288931"/>
                </a:lnTo>
                <a:lnTo>
                  <a:pt x="391228" y="288746"/>
                </a:lnTo>
                <a:lnTo>
                  <a:pt x="477106" y="288746"/>
                </a:lnTo>
                <a:lnTo>
                  <a:pt x="452160" y="263128"/>
                </a:lnTo>
                <a:lnTo>
                  <a:pt x="276364" y="263128"/>
                </a:lnTo>
                <a:lnTo>
                  <a:pt x="255639" y="260009"/>
                </a:lnTo>
                <a:lnTo>
                  <a:pt x="238721" y="251497"/>
                </a:lnTo>
                <a:lnTo>
                  <a:pt x="227319" y="238863"/>
                </a:lnTo>
                <a:lnTo>
                  <a:pt x="223139" y="223377"/>
                </a:lnTo>
                <a:lnTo>
                  <a:pt x="227319" y="207913"/>
                </a:lnTo>
                <a:lnTo>
                  <a:pt x="238721" y="195277"/>
                </a:lnTo>
                <a:lnTo>
                  <a:pt x="255639" y="186753"/>
                </a:lnTo>
                <a:lnTo>
                  <a:pt x="276364" y="183626"/>
                </a:lnTo>
                <a:lnTo>
                  <a:pt x="403198" y="183626"/>
                </a:lnTo>
                <a:lnTo>
                  <a:pt x="402805" y="180985"/>
                </a:lnTo>
                <a:lnTo>
                  <a:pt x="411746" y="176883"/>
                </a:lnTo>
                <a:lnTo>
                  <a:pt x="533946" y="167409"/>
                </a:lnTo>
                <a:lnTo>
                  <a:pt x="541911" y="165541"/>
                </a:lnTo>
                <a:lnTo>
                  <a:pt x="548105" y="161654"/>
                </a:lnTo>
                <a:lnTo>
                  <a:pt x="551324" y="157142"/>
                </a:lnTo>
                <a:lnTo>
                  <a:pt x="161051" y="157142"/>
                </a:lnTo>
                <a:lnTo>
                  <a:pt x="153485" y="155074"/>
                </a:lnTo>
                <a:lnTo>
                  <a:pt x="147370" y="150835"/>
                </a:lnTo>
                <a:lnTo>
                  <a:pt x="82981" y="84020"/>
                </a:lnTo>
                <a:lnTo>
                  <a:pt x="76851" y="79785"/>
                </a:lnTo>
                <a:lnTo>
                  <a:pt x="69261" y="77696"/>
                </a:lnTo>
                <a:close/>
              </a:path>
              <a:path w="553084" h="447039">
                <a:moveTo>
                  <a:pt x="403198" y="183626"/>
                </a:moveTo>
                <a:lnTo>
                  <a:pt x="276364" y="183626"/>
                </a:lnTo>
                <a:lnTo>
                  <a:pt x="297064" y="186753"/>
                </a:lnTo>
                <a:lnTo>
                  <a:pt x="313975" y="195277"/>
                </a:lnTo>
                <a:lnTo>
                  <a:pt x="325381" y="207913"/>
                </a:lnTo>
                <a:lnTo>
                  <a:pt x="329565" y="223377"/>
                </a:lnTo>
                <a:lnTo>
                  <a:pt x="325381" y="238863"/>
                </a:lnTo>
                <a:lnTo>
                  <a:pt x="313975" y="251497"/>
                </a:lnTo>
                <a:lnTo>
                  <a:pt x="297064" y="260009"/>
                </a:lnTo>
                <a:lnTo>
                  <a:pt x="276364" y="263128"/>
                </a:lnTo>
                <a:lnTo>
                  <a:pt x="452160" y="263128"/>
                </a:lnTo>
                <a:lnTo>
                  <a:pt x="420624" y="230743"/>
                </a:lnTo>
                <a:lnTo>
                  <a:pt x="404558" y="192897"/>
                </a:lnTo>
                <a:lnTo>
                  <a:pt x="404533" y="192593"/>
                </a:lnTo>
                <a:lnTo>
                  <a:pt x="403198" y="183626"/>
                </a:lnTo>
                <a:close/>
              </a:path>
              <a:path w="553084" h="447039">
                <a:moveTo>
                  <a:pt x="302591" y="0"/>
                </a:moveTo>
                <a:lnTo>
                  <a:pt x="294630" y="1032"/>
                </a:lnTo>
                <a:lnTo>
                  <a:pt x="287760" y="4217"/>
                </a:lnTo>
                <a:lnTo>
                  <a:pt x="282892" y="9294"/>
                </a:lnTo>
                <a:lnTo>
                  <a:pt x="213880" y="124330"/>
                </a:lnTo>
                <a:lnTo>
                  <a:pt x="209181" y="130655"/>
                </a:lnTo>
                <a:lnTo>
                  <a:pt x="176695" y="154315"/>
                </a:lnTo>
                <a:lnTo>
                  <a:pt x="161051" y="157142"/>
                </a:lnTo>
                <a:lnTo>
                  <a:pt x="551324" y="157142"/>
                </a:lnTo>
                <a:lnTo>
                  <a:pt x="551914" y="156316"/>
                </a:lnTo>
                <a:lnTo>
                  <a:pt x="552729" y="150098"/>
                </a:lnTo>
                <a:lnTo>
                  <a:pt x="550545" y="134477"/>
                </a:lnTo>
                <a:lnTo>
                  <a:pt x="550329" y="133963"/>
                </a:lnTo>
                <a:lnTo>
                  <a:pt x="347940" y="133963"/>
                </a:lnTo>
                <a:lnTo>
                  <a:pt x="338434" y="133528"/>
                </a:lnTo>
                <a:lnTo>
                  <a:pt x="302425" y="123809"/>
                </a:lnTo>
                <a:lnTo>
                  <a:pt x="293357" y="121117"/>
                </a:lnTo>
                <a:lnTo>
                  <a:pt x="288455" y="119517"/>
                </a:lnTo>
                <a:lnTo>
                  <a:pt x="290360" y="112392"/>
                </a:lnTo>
                <a:lnTo>
                  <a:pt x="340575" y="28623"/>
                </a:lnTo>
                <a:lnTo>
                  <a:pt x="342412" y="22540"/>
                </a:lnTo>
                <a:lnTo>
                  <a:pt x="341026" y="16582"/>
                </a:lnTo>
                <a:lnTo>
                  <a:pt x="336764" y="11440"/>
                </a:lnTo>
                <a:lnTo>
                  <a:pt x="329971" y="7808"/>
                </a:lnTo>
                <a:lnTo>
                  <a:pt x="310730" y="1381"/>
                </a:lnTo>
                <a:lnTo>
                  <a:pt x="302591" y="0"/>
                </a:lnTo>
                <a:close/>
              </a:path>
              <a:path w="553084" h="447039">
                <a:moveTo>
                  <a:pt x="527405" y="120431"/>
                </a:moveTo>
                <a:lnTo>
                  <a:pt x="357124" y="133690"/>
                </a:lnTo>
                <a:lnTo>
                  <a:pt x="347940" y="133963"/>
                </a:lnTo>
                <a:lnTo>
                  <a:pt x="550329" y="133963"/>
                </a:lnTo>
                <a:lnTo>
                  <a:pt x="548045" y="128516"/>
                </a:lnTo>
                <a:lnTo>
                  <a:pt x="542847" y="123878"/>
                </a:lnTo>
                <a:lnTo>
                  <a:pt x="535712" y="121028"/>
                </a:lnTo>
                <a:lnTo>
                  <a:pt x="527405" y="120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211756" y="2570416"/>
            <a:ext cx="58579" cy="43814"/>
          </a:xfrm>
          <a:custGeom>
            <a:avLst/>
            <a:gdLst/>
            <a:ahLst/>
            <a:cxnLst/>
            <a:rect l="l" t="t" r="r" b="b"/>
            <a:pathLst>
              <a:path w="78104" h="58420">
                <a:moveTo>
                  <a:pt x="38938" y="0"/>
                </a:moveTo>
                <a:lnTo>
                  <a:pt x="23777" y="2285"/>
                </a:lnTo>
                <a:lnTo>
                  <a:pt x="11401" y="8516"/>
                </a:lnTo>
                <a:lnTo>
                  <a:pt x="3058" y="17761"/>
                </a:lnTo>
                <a:lnTo>
                  <a:pt x="0" y="29082"/>
                </a:lnTo>
                <a:lnTo>
                  <a:pt x="3058" y="40418"/>
                </a:lnTo>
                <a:lnTo>
                  <a:pt x="11401" y="49679"/>
                </a:lnTo>
                <a:lnTo>
                  <a:pt x="23777" y="55925"/>
                </a:lnTo>
                <a:lnTo>
                  <a:pt x="38938" y="58216"/>
                </a:lnTo>
                <a:lnTo>
                  <a:pt x="54102" y="55925"/>
                </a:lnTo>
                <a:lnTo>
                  <a:pt x="66487" y="49679"/>
                </a:lnTo>
                <a:lnTo>
                  <a:pt x="74839" y="40418"/>
                </a:lnTo>
                <a:lnTo>
                  <a:pt x="77901" y="29082"/>
                </a:lnTo>
                <a:lnTo>
                  <a:pt x="74839" y="17761"/>
                </a:lnTo>
                <a:lnTo>
                  <a:pt x="66487" y="8516"/>
                </a:lnTo>
                <a:lnTo>
                  <a:pt x="54102" y="2285"/>
                </a:lnTo>
                <a:lnTo>
                  <a:pt x="389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5116165" y="2925594"/>
            <a:ext cx="25146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116" dirty="0">
                <a:solidFill>
                  <a:schemeClr val="accent1"/>
                </a:solidFill>
                <a:latin typeface="Arial"/>
                <a:cs typeface="Arial"/>
              </a:rPr>
              <a:t>API</a:t>
            </a:r>
            <a:endParaRPr sz="135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94392" y="2925594"/>
            <a:ext cx="31146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34" dirty="0">
                <a:solidFill>
                  <a:schemeClr val="accent1"/>
                </a:solidFill>
                <a:latin typeface="Arial"/>
                <a:cs typeface="Arial"/>
              </a:rPr>
              <a:t>App</a:t>
            </a:r>
            <a:endParaRPr sz="135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75203" y="2925594"/>
            <a:ext cx="682943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116" dirty="0">
                <a:solidFill>
                  <a:srgbClr val="5A5A5A"/>
                </a:solidFill>
                <a:latin typeface="Arial"/>
                <a:cs typeface="Arial"/>
              </a:rPr>
              <a:t>API</a:t>
            </a:r>
            <a:r>
              <a:rPr sz="1350" spc="-7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spc="-109" dirty="0">
                <a:solidFill>
                  <a:srgbClr val="5A5A5A"/>
                </a:solidFill>
                <a:latin typeface="Arial"/>
                <a:cs typeface="Arial"/>
              </a:rPr>
              <a:t>Team</a:t>
            </a:r>
            <a:endParaRPr sz="13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24622" y="2269407"/>
            <a:ext cx="847725" cy="637699"/>
          </a:xfrm>
          <a:custGeom>
            <a:avLst/>
            <a:gdLst/>
            <a:ahLst/>
            <a:cxnLst/>
            <a:rect l="l" t="t" r="r" b="b"/>
            <a:pathLst>
              <a:path w="1130300" h="850264">
                <a:moveTo>
                  <a:pt x="988568" y="0"/>
                </a:moveTo>
                <a:lnTo>
                  <a:pt x="141655" y="0"/>
                </a:lnTo>
                <a:lnTo>
                  <a:pt x="96882" y="7221"/>
                </a:lnTo>
                <a:lnTo>
                  <a:pt x="57996" y="27332"/>
                </a:lnTo>
                <a:lnTo>
                  <a:pt x="27332" y="57996"/>
                </a:lnTo>
                <a:lnTo>
                  <a:pt x="7221" y="96882"/>
                </a:lnTo>
                <a:lnTo>
                  <a:pt x="0" y="141655"/>
                </a:lnTo>
                <a:lnTo>
                  <a:pt x="0" y="708253"/>
                </a:lnTo>
                <a:lnTo>
                  <a:pt x="7221" y="753026"/>
                </a:lnTo>
                <a:lnTo>
                  <a:pt x="27332" y="791912"/>
                </a:lnTo>
                <a:lnTo>
                  <a:pt x="57996" y="822577"/>
                </a:lnTo>
                <a:lnTo>
                  <a:pt x="96882" y="842687"/>
                </a:lnTo>
                <a:lnTo>
                  <a:pt x="141655" y="849909"/>
                </a:lnTo>
                <a:lnTo>
                  <a:pt x="988568" y="849909"/>
                </a:lnTo>
                <a:lnTo>
                  <a:pt x="1033346" y="842687"/>
                </a:lnTo>
                <a:lnTo>
                  <a:pt x="1072232" y="822577"/>
                </a:lnTo>
                <a:lnTo>
                  <a:pt x="1102895" y="791912"/>
                </a:lnTo>
                <a:lnTo>
                  <a:pt x="1123003" y="753026"/>
                </a:lnTo>
                <a:lnTo>
                  <a:pt x="1130223" y="708253"/>
                </a:lnTo>
                <a:lnTo>
                  <a:pt x="1130223" y="141655"/>
                </a:lnTo>
                <a:lnTo>
                  <a:pt x="1123003" y="96882"/>
                </a:lnTo>
                <a:lnTo>
                  <a:pt x="1102895" y="57996"/>
                </a:lnTo>
                <a:lnTo>
                  <a:pt x="1072232" y="27332"/>
                </a:lnTo>
                <a:lnTo>
                  <a:pt x="1033346" y="7221"/>
                </a:lnTo>
                <a:lnTo>
                  <a:pt x="988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 txBox="1"/>
          <p:nvPr/>
        </p:nvSpPr>
        <p:spPr>
          <a:xfrm>
            <a:off x="8155106" y="2925594"/>
            <a:ext cx="652463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1" dirty="0">
                <a:solidFill>
                  <a:schemeClr val="accent1"/>
                </a:solidFill>
                <a:latin typeface="Arial"/>
                <a:cs typeface="Arial"/>
              </a:rPr>
              <a:t>Bac</a:t>
            </a:r>
            <a:r>
              <a:rPr sz="1350" spc="-53" dirty="0">
                <a:solidFill>
                  <a:schemeClr val="accent1"/>
                </a:solidFill>
                <a:latin typeface="Arial"/>
                <a:cs typeface="Arial"/>
              </a:rPr>
              <a:t>k</a:t>
            </a:r>
            <a:r>
              <a:rPr sz="1350" spc="-34" dirty="0">
                <a:solidFill>
                  <a:schemeClr val="accent1"/>
                </a:solidFill>
                <a:latin typeface="Arial"/>
                <a:cs typeface="Arial"/>
              </a:rPr>
              <a:t>end</a:t>
            </a:r>
            <a:endParaRPr sz="135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748" y="2407311"/>
            <a:ext cx="278130" cy="453866"/>
          </a:xfrm>
          <a:custGeom>
            <a:avLst/>
            <a:gdLst/>
            <a:ahLst/>
            <a:cxnLst/>
            <a:rect l="l" t="t" r="r" b="b"/>
            <a:pathLst>
              <a:path w="370840" h="605154">
                <a:moveTo>
                  <a:pt x="286541" y="292544"/>
                </a:moveTo>
                <a:lnTo>
                  <a:pt x="202264" y="292544"/>
                </a:lnTo>
                <a:lnTo>
                  <a:pt x="202264" y="564527"/>
                </a:lnTo>
                <a:lnTo>
                  <a:pt x="204999" y="581543"/>
                </a:lnTo>
                <a:lnTo>
                  <a:pt x="213075" y="594199"/>
                </a:lnTo>
                <a:lnTo>
                  <a:pt x="226292" y="602091"/>
                </a:lnTo>
                <a:lnTo>
                  <a:pt x="244453" y="604812"/>
                </a:lnTo>
                <a:lnTo>
                  <a:pt x="262549" y="602091"/>
                </a:lnTo>
                <a:lnTo>
                  <a:pt x="275737" y="594199"/>
                </a:lnTo>
                <a:lnTo>
                  <a:pt x="283804" y="581543"/>
                </a:lnTo>
                <a:lnTo>
                  <a:pt x="286541" y="564527"/>
                </a:lnTo>
                <a:lnTo>
                  <a:pt x="286541" y="292544"/>
                </a:lnTo>
                <a:close/>
              </a:path>
              <a:path w="370840" h="605154">
                <a:moveTo>
                  <a:pt x="286541" y="101752"/>
                </a:moveTo>
                <a:lnTo>
                  <a:pt x="84277" y="101752"/>
                </a:lnTo>
                <a:lnTo>
                  <a:pt x="84277" y="564527"/>
                </a:lnTo>
                <a:lnTo>
                  <a:pt x="87010" y="581404"/>
                </a:lnTo>
                <a:lnTo>
                  <a:pt x="95083" y="593755"/>
                </a:lnTo>
                <a:lnTo>
                  <a:pt x="108304" y="601341"/>
                </a:lnTo>
                <a:lnTo>
                  <a:pt x="126483" y="603923"/>
                </a:lnTo>
                <a:lnTo>
                  <a:pt x="144561" y="601341"/>
                </a:lnTo>
                <a:lnTo>
                  <a:pt x="157745" y="593755"/>
                </a:lnTo>
                <a:lnTo>
                  <a:pt x="165814" y="581404"/>
                </a:lnTo>
                <a:lnTo>
                  <a:pt x="168553" y="564527"/>
                </a:lnTo>
                <a:lnTo>
                  <a:pt x="168553" y="292544"/>
                </a:lnTo>
                <a:lnTo>
                  <a:pt x="286541" y="292544"/>
                </a:lnTo>
                <a:lnTo>
                  <a:pt x="286541" y="101752"/>
                </a:lnTo>
                <a:close/>
              </a:path>
              <a:path w="370840" h="605154">
                <a:moveTo>
                  <a:pt x="257550" y="0"/>
                </a:moveTo>
                <a:lnTo>
                  <a:pt x="118408" y="0"/>
                </a:lnTo>
                <a:lnTo>
                  <a:pt x="67936" y="6783"/>
                </a:lnTo>
                <a:lnTo>
                  <a:pt x="30785" y="26066"/>
                </a:lnTo>
                <a:lnTo>
                  <a:pt x="7844" y="56246"/>
                </a:lnTo>
                <a:lnTo>
                  <a:pt x="0" y="95719"/>
                </a:lnTo>
                <a:lnTo>
                  <a:pt x="0" y="258914"/>
                </a:lnTo>
                <a:lnTo>
                  <a:pt x="2115" y="274907"/>
                </a:lnTo>
                <a:lnTo>
                  <a:pt x="8444" y="286329"/>
                </a:lnTo>
                <a:lnTo>
                  <a:pt x="18957" y="293181"/>
                </a:lnTo>
                <a:lnTo>
                  <a:pt x="33625" y="295465"/>
                </a:lnTo>
                <a:lnTo>
                  <a:pt x="48364" y="293181"/>
                </a:lnTo>
                <a:lnTo>
                  <a:pt x="58930" y="286329"/>
                </a:lnTo>
                <a:lnTo>
                  <a:pt x="65293" y="274907"/>
                </a:lnTo>
                <a:lnTo>
                  <a:pt x="67421" y="258914"/>
                </a:lnTo>
                <a:lnTo>
                  <a:pt x="67421" y="101752"/>
                </a:lnTo>
                <a:lnTo>
                  <a:pt x="370818" y="101752"/>
                </a:lnTo>
                <a:lnTo>
                  <a:pt x="370818" y="95719"/>
                </a:lnTo>
                <a:lnTo>
                  <a:pt x="363784" y="56246"/>
                </a:lnTo>
                <a:lnTo>
                  <a:pt x="342621" y="26066"/>
                </a:lnTo>
                <a:lnTo>
                  <a:pt x="307240" y="6783"/>
                </a:lnTo>
                <a:lnTo>
                  <a:pt x="257550" y="0"/>
                </a:lnTo>
                <a:close/>
              </a:path>
              <a:path w="370840" h="605154">
                <a:moveTo>
                  <a:pt x="370818" y="101752"/>
                </a:moveTo>
                <a:lnTo>
                  <a:pt x="303396" y="101752"/>
                </a:lnTo>
                <a:lnTo>
                  <a:pt x="303396" y="258914"/>
                </a:lnTo>
                <a:lnTo>
                  <a:pt x="305339" y="274907"/>
                </a:lnTo>
                <a:lnTo>
                  <a:pt x="311392" y="286329"/>
                </a:lnTo>
                <a:lnTo>
                  <a:pt x="321892" y="293181"/>
                </a:lnTo>
                <a:lnTo>
                  <a:pt x="337174" y="295465"/>
                </a:lnTo>
                <a:lnTo>
                  <a:pt x="351853" y="293181"/>
                </a:lnTo>
                <a:lnTo>
                  <a:pt x="362371" y="286329"/>
                </a:lnTo>
                <a:lnTo>
                  <a:pt x="368702" y="274907"/>
                </a:lnTo>
                <a:lnTo>
                  <a:pt x="370818" y="258914"/>
                </a:lnTo>
                <a:lnTo>
                  <a:pt x="370818" y="10175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19169" y="2310298"/>
            <a:ext cx="119539" cy="90488"/>
          </a:xfrm>
          <a:custGeom>
            <a:avLst/>
            <a:gdLst/>
            <a:ahLst/>
            <a:cxnLst/>
            <a:rect l="l" t="t" r="r" b="b"/>
            <a:pathLst>
              <a:path w="159384" h="120650">
                <a:moveTo>
                  <a:pt x="79556" y="0"/>
                </a:moveTo>
                <a:lnTo>
                  <a:pt x="49270" y="4764"/>
                </a:lnTo>
                <a:lnTo>
                  <a:pt x="23907" y="17711"/>
                </a:lnTo>
                <a:lnTo>
                  <a:pt x="6479" y="36824"/>
                </a:lnTo>
                <a:lnTo>
                  <a:pt x="0" y="60083"/>
                </a:lnTo>
                <a:lnTo>
                  <a:pt x="6479" y="83303"/>
                </a:lnTo>
                <a:lnTo>
                  <a:pt x="23907" y="102401"/>
                </a:lnTo>
                <a:lnTo>
                  <a:pt x="49270" y="115349"/>
                </a:lnTo>
                <a:lnTo>
                  <a:pt x="79556" y="120116"/>
                </a:lnTo>
                <a:lnTo>
                  <a:pt x="109253" y="115349"/>
                </a:lnTo>
                <a:lnTo>
                  <a:pt x="134653" y="102401"/>
                </a:lnTo>
                <a:lnTo>
                  <a:pt x="152372" y="83303"/>
                </a:lnTo>
                <a:lnTo>
                  <a:pt x="159030" y="60083"/>
                </a:lnTo>
                <a:lnTo>
                  <a:pt x="152555" y="36824"/>
                </a:lnTo>
                <a:lnTo>
                  <a:pt x="135139" y="17711"/>
                </a:lnTo>
                <a:lnTo>
                  <a:pt x="109801" y="4764"/>
                </a:lnTo>
                <a:lnTo>
                  <a:pt x="7955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504508" y="2324634"/>
            <a:ext cx="669521" cy="53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8139303" y="2422171"/>
            <a:ext cx="705364" cy="529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8669045" y="2555262"/>
            <a:ext cx="149543" cy="218599"/>
          </a:xfrm>
          <a:custGeom>
            <a:avLst/>
            <a:gdLst/>
            <a:ahLst/>
            <a:cxnLst/>
            <a:rect l="l" t="t" r="r" b="b"/>
            <a:pathLst>
              <a:path w="199390" h="291464">
                <a:moveTo>
                  <a:pt x="0" y="0"/>
                </a:moveTo>
                <a:lnTo>
                  <a:pt x="198932" y="0"/>
                </a:lnTo>
                <a:lnTo>
                  <a:pt x="198932" y="291198"/>
                </a:lnTo>
                <a:lnTo>
                  <a:pt x="0" y="291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8337490" y="2310784"/>
            <a:ext cx="595950" cy="447542"/>
          </a:xfrm>
          <a:prstGeom prst="rect">
            <a:avLst/>
          </a:prstGeom>
          <a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3651842" y="1954073"/>
            <a:ext cx="3129915" cy="0"/>
          </a:xfrm>
          <a:custGeom>
            <a:avLst/>
            <a:gdLst/>
            <a:ahLst/>
            <a:cxnLst/>
            <a:rect l="l" t="t" r="r" b="b"/>
            <a:pathLst>
              <a:path w="4173220">
                <a:moveTo>
                  <a:pt x="4173189" y="0"/>
                </a:moveTo>
                <a:lnTo>
                  <a:pt x="0" y="1"/>
                </a:lnTo>
              </a:path>
            </a:pathLst>
          </a:custGeom>
          <a:ln w="3492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690165" y="1895241"/>
            <a:ext cx="117634" cy="118110"/>
          </a:xfrm>
          <a:custGeom>
            <a:avLst/>
            <a:gdLst/>
            <a:ahLst/>
            <a:cxnLst/>
            <a:rect l="l" t="t" r="r" b="b"/>
            <a:pathLst>
              <a:path w="156845" h="157480">
                <a:moveTo>
                  <a:pt x="19559" y="0"/>
                </a:moveTo>
                <a:lnTo>
                  <a:pt x="12879" y="436"/>
                </a:lnTo>
                <a:lnTo>
                  <a:pt x="6848" y="3346"/>
                </a:lnTo>
                <a:lnTo>
                  <a:pt x="2241" y="8527"/>
                </a:lnTo>
                <a:lnTo>
                  <a:pt x="0" y="15089"/>
                </a:lnTo>
                <a:lnTo>
                  <a:pt x="436" y="21766"/>
                </a:lnTo>
                <a:lnTo>
                  <a:pt x="3346" y="27792"/>
                </a:lnTo>
                <a:lnTo>
                  <a:pt x="8527" y="32403"/>
                </a:lnTo>
                <a:lnTo>
                  <a:pt x="87445" y="78441"/>
                </a:lnTo>
                <a:lnTo>
                  <a:pt x="8527" y="124478"/>
                </a:lnTo>
                <a:lnTo>
                  <a:pt x="3346" y="129084"/>
                </a:lnTo>
                <a:lnTo>
                  <a:pt x="436" y="135111"/>
                </a:lnTo>
                <a:lnTo>
                  <a:pt x="0" y="141791"/>
                </a:lnTo>
                <a:lnTo>
                  <a:pt x="2241" y="148354"/>
                </a:lnTo>
                <a:lnTo>
                  <a:pt x="6848" y="153535"/>
                </a:lnTo>
                <a:lnTo>
                  <a:pt x="12879" y="156446"/>
                </a:lnTo>
                <a:lnTo>
                  <a:pt x="19559" y="156882"/>
                </a:lnTo>
                <a:lnTo>
                  <a:pt x="26117" y="154641"/>
                </a:lnTo>
                <a:lnTo>
                  <a:pt x="156749" y="78441"/>
                </a:lnTo>
                <a:lnTo>
                  <a:pt x="26117" y="2241"/>
                </a:lnTo>
                <a:lnTo>
                  <a:pt x="1955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3625853" y="1895241"/>
            <a:ext cx="117634" cy="118110"/>
          </a:xfrm>
          <a:custGeom>
            <a:avLst/>
            <a:gdLst/>
            <a:ahLst/>
            <a:cxnLst/>
            <a:rect l="l" t="t" r="r" b="b"/>
            <a:pathLst>
              <a:path w="156845" h="157480">
                <a:moveTo>
                  <a:pt x="137195" y="0"/>
                </a:moveTo>
                <a:lnTo>
                  <a:pt x="130632" y="2241"/>
                </a:lnTo>
                <a:lnTo>
                  <a:pt x="0" y="78441"/>
                </a:lnTo>
                <a:lnTo>
                  <a:pt x="130632" y="154641"/>
                </a:lnTo>
                <a:lnTo>
                  <a:pt x="137195" y="156882"/>
                </a:lnTo>
                <a:lnTo>
                  <a:pt x="143876" y="156446"/>
                </a:lnTo>
                <a:lnTo>
                  <a:pt x="149907" y="153535"/>
                </a:lnTo>
                <a:lnTo>
                  <a:pt x="154520" y="148354"/>
                </a:lnTo>
                <a:lnTo>
                  <a:pt x="156756" y="141793"/>
                </a:lnTo>
                <a:lnTo>
                  <a:pt x="156321" y="135116"/>
                </a:lnTo>
                <a:lnTo>
                  <a:pt x="153413" y="129089"/>
                </a:lnTo>
                <a:lnTo>
                  <a:pt x="148234" y="124478"/>
                </a:lnTo>
                <a:lnTo>
                  <a:pt x="69316" y="78441"/>
                </a:lnTo>
                <a:lnTo>
                  <a:pt x="148234" y="32403"/>
                </a:lnTo>
                <a:lnTo>
                  <a:pt x="153413" y="27798"/>
                </a:lnTo>
                <a:lnTo>
                  <a:pt x="156321" y="21770"/>
                </a:lnTo>
                <a:lnTo>
                  <a:pt x="156756" y="15090"/>
                </a:lnTo>
                <a:lnTo>
                  <a:pt x="154520" y="8527"/>
                </a:lnTo>
                <a:lnTo>
                  <a:pt x="149907" y="3346"/>
                </a:lnTo>
                <a:lnTo>
                  <a:pt x="143876" y="436"/>
                </a:lnTo>
                <a:lnTo>
                  <a:pt x="13719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3365620" y="1453191"/>
            <a:ext cx="263509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53" dirty="0">
                <a:solidFill>
                  <a:srgbClr val="5A5A5A"/>
                </a:solidFill>
                <a:latin typeface="Arial"/>
                <a:cs typeface="Arial"/>
              </a:rPr>
              <a:t>Monetization for </a:t>
            </a:r>
            <a:r>
              <a:rPr sz="1350" spc="-75" dirty="0">
                <a:solidFill>
                  <a:srgbClr val="5A5A5A"/>
                </a:solidFill>
                <a:latin typeface="Arial"/>
                <a:cs typeface="Arial"/>
              </a:rPr>
              <a:t>real </a:t>
            </a:r>
            <a:r>
              <a:rPr sz="1350" spc="-41" dirty="0">
                <a:solidFill>
                  <a:srgbClr val="5A5A5A"/>
                </a:solidFill>
                <a:latin typeface="Arial"/>
                <a:cs typeface="Arial"/>
              </a:rPr>
              <a:t>business</a:t>
            </a:r>
            <a:r>
              <a:rPr sz="1350" spc="19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spc="-53" dirty="0">
                <a:solidFill>
                  <a:srgbClr val="5A5A5A"/>
                </a:solidFill>
                <a:latin typeface="Arial"/>
                <a:cs typeface="Arial"/>
              </a:rPr>
              <a:t>results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6039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1501" y="2540756"/>
            <a:ext cx="3880961" cy="2112645"/>
          </a:xfrm>
          <a:custGeom>
            <a:avLst/>
            <a:gdLst/>
            <a:ahLst/>
            <a:cxnLst/>
            <a:rect l="l" t="t" r="r" b="b"/>
            <a:pathLst>
              <a:path w="5174615" h="2816860">
                <a:moveTo>
                  <a:pt x="0" y="0"/>
                </a:moveTo>
                <a:lnTo>
                  <a:pt x="5174132" y="0"/>
                </a:lnTo>
                <a:lnTo>
                  <a:pt x="5174132" y="2816254"/>
                </a:lnTo>
                <a:lnTo>
                  <a:pt x="0" y="2816254"/>
                </a:lnTo>
                <a:lnTo>
                  <a:pt x="0" y="0"/>
                </a:lnTo>
                <a:close/>
              </a:path>
            </a:pathLst>
          </a:custGeom>
          <a:solidFill>
            <a:srgbClr val="ECE2E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25660" y="1333795"/>
            <a:ext cx="3838575" cy="1890236"/>
          </a:xfrm>
          <a:custGeom>
            <a:avLst/>
            <a:gdLst/>
            <a:ahLst/>
            <a:cxnLst/>
            <a:rect l="l" t="t" r="r" b="b"/>
            <a:pathLst>
              <a:path w="5118100" h="2520315">
                <a:moveTo>
                  <a:pt x="0" y="0"/>
                </a:moveTo>
                <a:lnTo>
                  <a:pt x="5117734" y="0"/>
                </a:lnTo>
                <a:lnTo>
                  <a:pt x="5117734" y="2519794"/>
                </a:lnTo>
                <a:lnTo>
                  <a:pt x="0" y="2519794"/>
                </a:lnTo>
                <a:lnTo>
                  <a:pt x="0" y="0"/>
                </a:lnTo>
                <a:close/>
              </a:path>
            </a:pathLst>
          </a:custGeom>
          <a:solidFill>
            <a:srgbClr val="ECE2E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4527" y="371656"/>
            <a:ext cx="5455919" cy="253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650" spc="-64" dirty="0"/>
              <a:t>Monetization </a:t>
            </a:r>
            <a:r>
              <a:rPr sz="1650" spc="-60" dirty="0"/>
              <a:t>Use </a:t>
            </a:r>
            <a:r>
              <a:rPr sz="1650" spc="-45" dirty="0"/>
              <a:t>Cases: </a:t>
            </a:r>
            <a:r>
              <a:rPr sz="1650" spc="-68" dirty="0"/>
              <a:t>generating </a:t>
            </a:r>
            <a:r>
              <a:rPr sz="1650" spc="-79" dirty="0"/>
              <a:t>internal </a:t>
            </a:r>
            <a:r>
              <a:rPr sz="1650" spc="-53" dirty="0"/>
              <a:t>and </a:t>
            </a:r>
            <a:r>
              <a:rPr sz="1650" spc="-79" dirty="0"/>
              <a:t>external </a:t>
            </a:r>
            <a:r>
              <a:rPr sz="1650" spc="-83" dirty="0" smtClean="0"/>
              <a:t>value</a:t>
            </a:r>
            <a:endParaRPr sz="1650" dirty="0"/>
          </a:p>
        </p:txBody>
      </p:sp>
      <p:sp>
        <p:nvSpPr>
          <p:cNvPr id="5" name="object 5"/>
          <p:cNvSpPr txBox="1"/>
          <p:nvPr/>
        </p:nvSpPr>
        <p:spPr>
          <a:xfrm>
            <a:off x="5982700" y="2287257"/>
            <a:ext cx="995363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68" dirty="0">
                <a:solidFill>
                  <a:srgbClr val="5A5A5A"/>
                </a:solidFill>
                <a:latin typeface="Arial"/>
                <a:cs typeface="Arial"/>
              </a:rPr>
              <a:t>B2E</a:t>
            </a:r>
            <a:r>
              <a:rPr sz="1350" spc="-5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spc="-49" dirty="0">
                <a:solidFill>
                  <a:srgbClr val="5A5A5A"/>
                </a:solidFill>
                <a:latin typeface="Arial"/>
                <a:cs typeface="Arial"/>
              </a:rPr>
              <a:t>Scenario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4781" y="1098537"/>
            <a:ext cx="1566386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26" dirty="0">
                <a:solidFill>
                  <a:srgbClr val="5A5A5A"/>
                </a:solidFill>
                <a:latin typeface="Arial"/>
                <a:cs typeface="Arial"/>
              </a:rPr>
              <a:t>B2C </a:t>
            </a:r>
            <a:r>
              <a:rPr sz="1350" spc="-53" dirty="0">
                <a:solidFill>
                  <a:srgbClr val="5A5A5A"/>
                </a:solidFill>
                <a:latin typeface="Arial"/>
                <a:cs typeface="Arial"/>
              </a:rPr>
              <a:t>or </a:t>
            </a:r>
            <a:r>
              <a:rPr sz="1350" spc="-34" dirty="0">
                <a:solidFill>
                  <a:srgbClr val="5A5A5A"/>
                </a:solidFill>
                <a:latin typeface="Arial"/>
                <a:cs typeface="Arial"/>
              </a:rPr>
              <a:t>B2B</a:t>
            </a:r>
            <a:r>
              <a:rPr sz="1350" spc="3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spc="-49" dirty="0">
                <a:solidFill>
                  <a:srgbClr val="5A5A5A"/>
                </a:solidFill>
                <a:latin typeface="Arial"/>
                <a:cs typeface="Arial"/>
              </a:rPr>
              <a:t>Scenario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7248" y="2532431"/>
            <a:ext cx="541839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019767" y="2532431"/>
            <a:ext cx="541839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88232" y="2532431"/>
            <a:ext cx="541844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956769" y="1488076"/>
            <a:ext cx="673892" cy="506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269465" y="1740389"/>
            <a:ext cx="337902" cy="253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351037" y="1485130"/>
            <a:ext cx="433073" cy="325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16156" y="1465618"/>
            <a:ext cx="687485" cy="516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127693" y="1483814"/>
            <a:ext cx="639020" cy="479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547873" y="1985943"/>
            <a:ext cx="1187291" cy="196207"/>
          </a:xfrm>
          <a:prstGeom prst="rect">
            <a:avLst/>
          </a:prstGeom>
          <a:solidFill>
            <a:srgbClr val="626364"/>
          </a:solidFill>
        </p:spPr>
        <p:txBody>
          <a:bodyPr vert="horz" wrap="square" lIns="0" tIns="34289" rIns="0" bIns="0" rtlCol="0">
            <a:spAutoFit/>
          </a:bodyPr>
          <a:lstStyle/>
          <a:p>
            <a:pPr marL="337185">
              <a:spcBef>
                <a:spcPts val="269"/>
              </a:spcBef>
            </a:pPr>
            <a:r>
              <a:rPr sz="1050" spc="-94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050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86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3219" y="2909840"/>
            <a:ext cx="1465898" cy="184665"/>
          </a:xfrm>
          <a:prstGeom prst="rect">
            <a:avLst/>
          </a:prstGeom>
          <a:solidFill>
            <a:srgbClr val="FF5B00"/>
          </a:solidFill>
        </p:spPr>
        <p:txBody>
          <a:bodyPr vert="horz" wrap="square" lIns="0" tIns="34289" rIns="0" bIns="0" rtlCol="0">
            <a:spAutoFit/>
          </a:bodyPr>
          <a:lstStyle/>
          <a:p>
            <a:pPr marL="87154">
              <a:spcBef>
                <a:spcPts val="269"/>
              </a:spcBef>
            </a:pPr>
            <a:r>
              <a:rPr sz="975" spc="-26" dirty="0">
                <a:solidFill>
                  <a:srgbClr val="E7DBE5"/>
                </a:solidFill>
                <a:latin typeface="Arial"/>
                <a:cs typeface="Arial"/>
              </a:rPr>
              <a:t>App </a:t>
            </a:r>
            <a:r>
              <a:rPr sz="975" spc="-38" dirty="0">
                <a:solidFill>
                  <a:srgbClr val="E7DBE5"/>
                </a:solidFill>
                <a:latin typeface="Arial"/>
                <a:cs typeface="Arial"/>
              </a:rPr>
              <a:t>Developers </a:t>
            </a:r>
            <a:r>
              <a:rPr sz="975" spc="53" dirty="0">
                <a:solidFill>
                  <a:srgbClr val="E7DBE5"/>
                </a:solidFill>
                <a:latin typeface="Arial"/>
                <a:cs typeface="Arial"/>
              </a:rPr>
              <a:t>/</a:t>
            </a:r>
            <a:r>
              <a:rPr sz="975" spc="15" dirty="0">
                <a:solidFill>
                  <a:srgbClr val="E7DBE5"/>
                </a:solidFill>
                <a:latin typeface="Arial"/>
                <a:cs typeface="Arial"/>
              </a:rPr>
              <a:t> </a:t>
            </a:r>
            <a:r>
              <a:rPr sz="975" spc="-49" dirty="0">
                <a:solidFill>
                  <a:srgbClr val="E7DBE5"/>
                </a:solidFill>
                <a:latin typeface="Arial"/>
                <a:cs typeface="Arial"/>
              </a:rPr>
              <a:t>Partner</a:t>
            </a:r>
            <a:endParaRPr sz="97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8552" y="1991135"/>
            <a:ext cx="1263967" cy="184666"/>
          </a:xfrm>
          <a:prstGeom prst="rect">
            <a:avLst/>
          </a:prstGeom>
          <a:solidFill>
            <a:srgbClr val="BC7272"/>
          </a:solidFill>
        </p:spPr>
        <p:txBody>
          <a:bodyPr vert="horz" wrap="square" lIns="0" tIns="34290" rIns="0" bIns="0" rtlCol="0">
            <a:spAutoFit/>
          </a:bodyPr>
          <a:lstStyle/>
          <a:p>
            <a:pPr marL="87154">
              <a:spcBef>
                <a:spcPts val="270"/>
              </a:spcBef>
            </a:pPr>
            <a:r>
              <a:rPr sz="975" spc="-26" dirty="0">
                <a:solidFill>
                  <a:srgbClr val="E7DBE5"/>
                </a:solidFill>
                <a:latin typeface="Arial"/>
                <a:cs typeface="Arial"/>
              </a:rPr>
              <a:t>App </a:t>
            </a:r>
            <a:r>
              <a:rPr sz="975" spc="-41" dirty="0">
                <a:solidFill>
                  <a:srgbClr val="E7DBE5"/>
                </a:solidFill>
                <a:latin typeface="Arial"/>
                <a:cs typeface="Arial"/>
              </a:rPr>
              <a:t>User </a:t>
            </a:r>
            <a:r>
              <a:rPr sz="975" spc="53" dirty="0">
                <a:solidFill>
                  <a:srgbClr val="E7DBE5"/>
                </a:solidFill>
                <a:latin typeface="Arial"/>
                <a:cs typeface="Arial"/>
              </a:rPr>
              <a:t>/</a:t>
            </a:r>
            <a:r>
              <a:rPr sz="975" spc="26" dirty="0">
                <a:solidFill>
                  <a:srgbClr val="E7DBE5"/>
                </a:solidFill>
                <a:latin typeface="Arial"/>
                <a:cs typeface="Arial"/>
              </a:rPr>
              <a:t> </a:t>
            </a:r>
            <a:r>
              <a:rPr sz="975" spc="-34" dirty="0">
                <a:solidFill>
                  <a:srgbClr val="E7DBE5"/>
                </a:solidFill>
                <a:latin typeface="Arial"/>
                <a:cs typeface="Arial"/>
              </a:rPr>
              <a:t>Customer</a:t>
            </a:r>
            <a:endParaRPr sz="975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3873" y="2208181"/>
            <a:ext cx="478155" cy="349568"/>
          </a:xfrm>
          <a:custGeom>
            <a:avLst/>
            <a:gdLst/>
            <a:ahLst/>
            <a:cxnLst/>
            <a:rect l="l" t="t" r="r" b="b"/>
            <a:pathLst>
              <a:path w="637539" h="466089">
                <a:moveTo>
                  <a:pt x="637175" y="0"/>
                </a:moveTo>
                <a:lnTo>
                  <a:pt x="0" y="465930"/>
                </a:lnTo>
              </a:path>
            </a:pathLst>
          </a:custGeom>
          <a:ln w="25399">
            <a:solidFill>
              <a:srgbClr val="BC727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798616" y="2486149"/>
            <a:ext cx="91440" cy="82867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54267" y="0"/>
                </a:moveTo>
                <a:lnTo>
                  <a:pt x="46786" y="2933"/>
                </a:lnTo>
                <a:lnTo>
                  <a:pt x="0" y="110185"/>
                </a:lnTo>
                <a:lnTo>
                  <a:pt x="116382" y="98107"/>
                </a:lnTo>
                <a:lnTo>
                  <a:pt x="121450" y="91871"/>
                </a:lnTo>
                <a:lnTo>
                  <a:pt x="120263" y="80429"/>
                </a:lnTo>
                <a:lnTo>
                  <a:pt x="40690" y="80429"/>
                </a:lnTo>
                <a:lnTo>
                  <a:pt x="70065" y="13093"/>
                </a:lnTo>
                <a:lnTo>
                  <a:pt x="67119" y="5600"/>
                </a:lnTo>
                <a:lnTo>
                  <a:pt x="54267" y="0"/>
                </a:lnTo>
                <a:close/>
              </a:path>
              <a:path w="121920" h="110489">
                <a:moveTo>
                  <a:pt x="113753" y="72847"/>
                </a:moveTo>
                <a:lnTo>
                  <a:pt x="40690" y="80429"/>
                </a:lnTo>
                <a:lnTo>
                  <a:pt x="120263" y="80429"/>
                </a:lnTo>
                <a:lnTo>
                  <a:pt x="120002" y="77914"/>
                </a:lnTo>
                <a:lnTo>
                  <a:pt x="113753" y="72847"/>
                </a:lnTo>
                <a:close/>
              </a:path>
            </a:pathLst>
          </a:custGeom>
          <a:solidFill>
            <a:srgbClr val="BC727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1407566" y="2239232"/>
            <a:ext cx="354330" cy="374809"/>
          </a:xfrm>
          <a:custGeom>
            <a:avLst/>
            <a:gdLst/>
            <a:ahLst/>
            <a:cxnLst/>
            <a:rect l="l" t="t" r="r" b="b"/>
            <a:pathLst>
              <a:path w="472439" h="499745">
                <a:moveTo>
                  <a:pt x="0" y="0"/>
                </a:moveTo>
                <a:lnTo>
                  <a:pt x="472418" y="499217"/>
                </a:lnTo>
              </a:path>
            </a:pathLst>
          </a:custGeom>
          <a:ln w="25399">
            <a:solidFill>
              <a:srgbClr val="62636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1687773" y="2538746"/>
            <a:ext cx="87154" cy="89059"/>
          </a:xfrm>
          <a:custGeom>
            <a:avLst/>
            <a:gdLst/>
            <a:ahLst/>
            <a:cxnLst/>
            <a:rect l="l" t="t" r="r" b="b"/>
            <a:pathLst>
              <a:path w="116205" h="118745">
                <a:moveTo>
                  <a:pt x="10998" y="60909"/>
                </a:moveTo>
                <a:lnTo>
                  <a:pt x="3937" y="64769"/>
                </a:lnTo>
                <a:lnTo>
                  <a:pt x="0" y="78231"/>
                </a:lnTo>
                <a:lnTo>
                  <a:pt x="3860" y="85293"/>
                </a:lnTo>
                <a:lnTo>
                  <a:pt x="116141" y="118173"/>
                </a:lnTo>
                <a:lnTo>
                  <a:pt x="107578" y="81559"/>
                </a:lnTo>
                <a:lnTo>
                  <a:pt x="81495" y="81559"/>
                </a:lnTo>
                <a:lnTo>
                  <a:pt x="10998" y="60909"/>
                </a:lnTo>
                <a:close/>
              </a:path>
              <a:path w="116205" h="118745">
                <a:moveTo>
                  <a:pt x="82664" y="0"/>
                </a:moveTo>
                <a:lnTo>
                  <a:pt x="68999" y="3200"/>
                </a:lnTo>
                <a:lnTo>
                  <a:pt x="64757" y="10032"/>
                </a:lnTo>
                <a:lnTo>
                  <a:pt x="81495" y="81559"/>
                </a:lnTo>
                <a:lnTo>
                  <a:pt x="107578" y="81559"/>
                </a:lnTo>
                <a:lnTo>
                  <a:pt x="89496" y="4241"/>
                </a:lnTo>
                <a:lnTo>
                  <a:pt x="82664" y="0"/>
                </a:lnTo>
                <a:close/>
              </a:path>
            </a:pathLst>
          </a:custGeom>
          <a:solidFill>
            <a:srgbClr val="62636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107699" y="2426712"/>
            <a:ext cx="354330" cy="384334"/>
          </a:xfrm>
          <a:custGeom>
            <a:avLst/>
            <a:gdLst/>
            <a:ahLst/>
            <a:cxnLst/>
            <a:rect l="l" t="t" r="r" b="b"/>
            <a:pathLst>
              <a:path w="472439" h="512445">
                <a:moveTo>
                  <a:pt x="472352" y="512408"/>
                </a:moveTo>
                <a:lnTo>
                  <a:pt x="0" y="0"/>
                </a:lnTo>
              </a:path>
            </a:pathLst>
          </a:custGeom>
          <a:ln w="253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094889" y="2412807"/>
            <a:ext cx="87154" cy="89059"/>
          </a:xfrm>
          <a:custGeom>
            <a:avLst/>
            <a:gdLst/>
            <a:ahLst/>
            <a:cxnLst/>
            <a:rect l="l" t="t" r="r" b="b"/>
            <a:pathLst>
              <a:path w="116205" h="118745">
                <a:moveTo>
                  <a:pt x="0" y="0"/>
                </a:moveTo>
                <a:lnTo>
                  <a:pt x="25146" y="114274"/>
                </a:lnTo>
                <a:lnTo>
                  <a:pt x="31927" y="118605"/>
                </a:lnTo>
                <a:lnTo>
                  <a:pt x="45618" y="115582"/>
                </a:lnTo>
                <a:lnTo>
                  <a:pt x="49949" y="108800"/>
                </a:lnTo>
                <a:lnTo>
                  <a:pt x="34162" y="37071"/>
                </a:lnTo>
                <a:lnTo>
                  <a:pt x="113280" y="37071"/>
                </a:lnTo>
                <a:lnTo>
                  <a:pt x="111836" y="34353"/>
                </a:lnTo>
                <a:lnTo>
                  <a:pt x="0" y="0"/>
                </a:lnTo>
                <a:close/>
              </a:path>
              <a:path w="116205" h="118745">
                <a:moveTo>
                  <a:pt x="113280" y="37071"/>
                </a:moveTo>
                <a:lnTo>
                  <a:pt x="34162" y="37071"/>
                </a:lnTo>
                <a:lnTo>
                  <a:pt x="104381" y="58635"/>
                </a:lnTo>
                <a:lnTo>
                  <a:pt x="111493" y="54863"/>
                </a:lnTo>
                <a:lnTo>
                  <a:pt x="115608" y="41452"/>
                </a:lnTo>
                <a:lnTo>
                  <a:pt x="113280" y="37071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1333900" y="2396499"/>
            <a:ext cx="13239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139" dirty="0">
                <a:solidFill>
                  <a:srgbClr val="5A5A5A"/>
                </a:solidFill>
                <a:latin typeface="Arial"/>
                <a:cs typeface="Arial"/>
              </a:rPr>
              <a:t>$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89311" y="2683011"/>
            <a:ext cx="687485" cy="516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7900845" y="2701204"/>
            <a:ext cx="639019" cy="479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7321030" y="3212611"/>
            <a:ext cx="1187291" cy="196208"/>
          </a:xfrm>
          <a:prstGeom prst="rect">
            <a:avLst/>
          </a:prstGeom>
          <a:solidFill>
            <a:srgbClr val="626364"/>
          </a:solidFill>
        </p:spPr>
        <p:txBody>
          <a:bodyPr vert="horz" wrap="square" lIns="0" tIns="34290" rIns="0" bIns="0" rtlCol="0">
            <a:spAutoFit/>
          </a:bodyPr>
          <a:lstStyle/>
          <a:p>
            <a:pPr marL="337185">
              <a:spcBef>
                <a:spcPts val="270"/>
              </a:spcBef>
            </a:pPr>
            <a:r>
              <a:rPr sz="1050" spc="-94" dirty="0">
                <a:solidFill>
                  <a:srgbClr val="E7DBE5"/>
                </a:solidFill>
                <a:latin typeface="Arial"/>
                <a:cs typeface="Arial"/>
              </a:rPr>
              <a:t>API</a:t>
            </a:r>
            <a:r>
              <a:rPr sz="1050" spc="-56" dirty="0">
                <a:solidFill>
                  <a:srgbClr val="E7DBE5"/>
                </a:solidFill>
                <a:latin typeface="Arial"/>
                <a:cs typeface="Arial"/>
              </a:rPr>
              <a:t> </a:t>
            </a:r>
            <a:r>
              <a:rPr sz="1050" spc="-86" dirty="0">
                <a:solidFill>
                  <a:srgbClr val="E7DBE5"/>
                </a:solidFill>
                <a:latin typeface="Arial"/>
                <a:cs typeface="Arial"/>
              </a:rPr>
              <a:t>Team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58024" y="4332183"/>
            <a:ext cx="1356836" cy="219551"/>
          </a:xfrm>
          <a:custGeom>
            <a:avLst/>
            <a:gdLst/>
            <a:ahLst/>
            <a:cxnLst/>
            <a:rect l="l" t="t" r="r" b="b"/>
            <a:pathLst>
              <a:path w="1809115" h="292735">
                <a:moveTo>
                  <a:pt x="0" y="0"/>
                </a:moveTo>
                <a:lnTo>
                  <a:pt x="1808594" y="0"/>
                </a:lnTo>
                <a:lnTo>
                  <a:pt x="1808594" y="292388"/>
                </a:lnTo>
                <a:lnTo>
                  <a:pt x="0" y="292388"/>
                </a:lnTo>
                <a:lnTo>
                  <a:pt x="0" y="0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291300" y="2629920"/>
            <a:ext cx="786574" cy="5907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4874133" y="3217812"/>
            <a:ext cx="1621155" cy="184665"/>
          </a:xfrm>
          <a:prstGeom prst="rect">
            <a:avLst/>
          </a:prstGeom>
          <a:solidFill>
            <a:srgbClr val="BC7272"/>
          </a:solidFill>
        </p:spPr>
        <p:txBody>
          <a:bodyPr vert="horz" wrap="square" lIns="0" tIns="34289" rIns="0" bIns="0" rtlCol="0">
            <a:spAutoFit/>
          </a:bodyPr>
          <a:lstStyle/>
          <a:p>
            <a:pPr marL="248603">
              <a:spcBef>
                <a:spcPts val="269"/>
              </a:spcBef>
            </a:pPr>
            <a:r>
              <a:rPr sz="975" spc="-26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975" spc="-41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975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75" spc="-34" dirty="0">
                <a:solidFill>
                  <a:srgbClr val="FFFFFF"/>
                </a:solidFill>
                <a:latin typeface="Arial"/>
                <a:cs typeface="Arial"/>
              </a:rPr>
              <a:t>Department</a:t>
            </a:r>
            <a:endParaRPr sz="975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01779" y="3520085"/>
            <a:ext cx="615791" cy="432911"/>
          </a:xfrm>
          <a:custGeom>
            <a:avLst/>
            <a:gdLst/>
            <a:ahLst/>
            <a:cxnLst/>
            <a:rect l="l" t="t" r="r" b="b"/>
            <a:pathLst>
              <a:path w="821054" h="577214">
                <a:moveTo>
                  <a:pt x="0" y="576850"/>
                </a:moveTo>
                <a:lnTo>
                  <a:pt x="820753" y="0"/>
                </a:lnTo>
              </a:path>
            </a:pathLst>
          </a:custGeom>
          <a:ln w="25399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7841484" y="3509219"/>
            <a:ext cx="91440" cy="81915"/>
          </a:xfrm>
          <a:custGeom>
            <a:avLst/>
            <a:gdLst/>
            <a:ahLst/>
            <a:cxnLst/>
            <a:rect l="l" t="t" r="r" b="b"/>
            <a:pathLst>
              <a:path w="121920" h="109220">
                <a:moveTo>
                  <a:pt x="108470" y="28981"/>
                </a:moveTo>
                <a:lnTo>
                  <a:pt x="80517" y="28981"/>
                </a:lnTo>
                <a:lnTo>
                  <a:pt x="49898" y="95757"/>
                </a:lnTo>
                <a:lnTo>
                  <a:pt x="52692" y="103289"/>
                </a:lnTo>
                <a:lnTo>
                  <a:pt x="65443" y="109143"/>
                </a:lnTo>
                <a:lnTo>
                  <a:pt x="72974" y="106349"/>
                </a:lnTo>
                <a:lnTo>
                  <a:pt x="108470" y="28981"/>
                </a:lnTo>
                <a:close/>
              </a:path>
              <a:path w="121920" h="109220">
                <a:moveTo>
                  <a:pt x="121767" y="0"/>
                </a:moveTo>
                <a:lnTo>
                  <a:pt x="5181" y="9880"/>
                </a:lnTo>
                <a:lnTo>
                  <a:pt x="0" y="16027"/>
                </a:lnTo>
                <a:lnTo>
                  <a:pt x="1181" y="29997"/>
                </a:lnTo>
                <a:lnTo>
                  <a:pt x="7327" y="35191"/>
                </a:lnTo>
                <a:lnTo>
                  <a:pt x="80517" y="28981"/>
                </a:lnTo>
                <a:lnTo>
                  <a:pt x="108470" y="28981"/>
                </a:lnTo>
                <a:lnTo>
                  <a:pt x="121767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722921" y="3484037"/>
            <a:ext cx="434816" cy="455295"/>
          </a:xfrm>
          <a:custGeom>
            <a:avLst/>
            <a:gdLst/>
            <a:ahLst/>
            <a:cxnLst/>
            <a:rect l="l" t="t" r="r" b="b"/>
            <a:pathLst>
              <a:path w="579754" h="607060">
                <a:moveTo>
                  <a:pt x="579341" y="606929"/>
                </a:moveTo>
                <a:lnTo>
                  <a:pt x="0" y="0"/>
                </a:lnTo>
              </a:path>
            </a:pathLst>
          </a:custGeom>
          <a:ln w="253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709866" y="3470357"/>
            <a:ext cx="87629" cy="88583"/>
          </a:xfrm>
          <a:custGeom>
            <a:avLst/>
            <a:gdLst/>
            <a:ahLst/>
            <a:cxnLst/>
            <a:rect l="l" t="t" r="r" b="b"/>
            <a:pathLst>
              <a:path w="116840" h="118110">
                <a:moveTo>
                  <a:pt x="0" y="0"/>
                </a:moveTo>
                <a:lnTo>
                  <a:pt x="27139" y="113817"/>
                </a:lnTo>
                <a:lnTo>
                  <a:pt x="33985" y="118033"/>
                </a:lnTo>
                <a:lnTo>
                  <a:pt x="47637" y="114769"/>
                </a:lnTo>
                <a:lnTo>
                  <a:pt x="51841" y="107924"/>
                </a:lnTo>
                <a:lnTo>
                  <a:pt x="34810" y="36461"/>
                </a:lnTo>
                <a:lnTo>
                  <a:pt x="114670" y="36461"/>
                </a:lnTo>
                <a:lnTo>
                  <a:pt x="112433" y="32410"/>
                </a:lnTo>
                <a:lnTo>
                  <a:pt x="0" y="0"/>
                </a:lnTo>
                <a:close/>
              </a:path>
              <a:path w="116840" h="118110">
                <a:moveTo>
                  <a:pt x="114670" y="36461"/>
                </a:moveTo>
                <a:lnTo>
                  <a:pt x="34810" y="36461"/>
                </a:lnTo>
                <a:lnTo>
                  <a:pt x="105397" y="56807"/>
                </a:lnTo>
                <a:lnTo>
                  <a:pt x="112433" y="52920"/>
                </a:lnTo>
                <a:lnTo>
                  <a:pt x="116319" y="39446"/>
                </a:lnTo>
                <a:lnTo>
                  <a:pt x="114670" y="36461"/>
                </a:lnTo>
                <a:close/>
              </a:path>
            </a:pathLst>
          </a:custGeom>
          <a:solidFill>
            <a:srgbClr val="FF5B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406675" y="971550"/>
            <a:ext cx="8356325" cy="356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1970" algn="ctr">
              <a:spcBef>
                <a:spcPts val="563"/>
              </a:spcBef>
            </a:pPr>
            <a:r>
              <a:rPr sz="1400" spc="41" dirty="0" smtClean="0"/>
              <a:t>Internal</a:t>
            </a:r>
            <a:r>
              <a:rPr sz="1400" spc="15" dirty="0" smtClean="0"/>
              <a:t> </a:t>
            </a:r>
            <a:r>
              <a:rPr sz="1400" spc="23" dirty="0"/>
              <a:t>Chargebacks</a:t>
            </a:r>
          </a:p>
          <a:p>
            <a:pPr marL="4279583"/>
            <a:endParaRPr spc="23" dirty="0"/>
          </a:p>
          <a:p>
            <a:pPr marL="4279583"/>
            <a:endParaRPr lang="en-US" spc="23" dirty="0" smtClean="0"/>
          </a:p>
          <a:p>
            <a:pPr marL="4279583"/>
            <a:endParaRPr lang="en-US" spc="23" dirty="0" smtClean="0"/>
          </a:p>
          <a:p>
            <a:pPr marL="4279583"/>
            <a:endParaRPr lang="en-US" spc="23" dirty="0" smtClean="0"/>
          </a:p>
          <a:p>
            <a:pPr marL="4279583"/>
            <a:endParaRPr lang="en-US" spc="23" dirty="0"/>
          </a:p>
          <a:p>
            <a:pPr marL="4279583"/>
            <a:endParaRPr lang="en-US" spc="23" dirty="0" smtClean="0"/>
          </a:p>
          <a:p>
            <a:pPr marL="4279583"/>
            <a:endParaRPr lang="en-US" spc="23" dirty="0"/>
          </a:p>
          <a:p>
            <a:pPr marL="4279583"/>
            <a:endParaRPr lang="en-US" spc="23" dirty="0" smtClean="0"/>
          </a:p>
          <a:p>
            <a:pPr marL="4279583"/>
            <a:endParaRPr lang="en-US" spc="23" dirty="0"/>
          </a:p>
          <a:p>
            <a:pPr marL="4279583"/>
            <a:endParaRPr spc="23" dirty="0"/>
          </a:p>
          <a:p>
            <a:pPr marL="4279583"/>
            <a:endParaRPr spc="23" dirty="0"/>
          </a:p>
          <a:p>
            <a:pPr marL="4334351" algn="ctr"/>
            <a:endParaRPr lang="en-US" sz="975" spc="-53" dirty="0" smtClean="0">
              <a:solidFill>
                <a:schemeClr val="accent1"/>
              </a:solidFill>
              <a:latin typeface="Arial"/>
              <a:cs typeface="Arial"/>
            </a:endParaRPr>
          </a:p>
          <a:p>
            <a:pPr marL="4334351" algn="ctr"/>
            <a:r>
              <a:rPr sz="975" spc="-53" dirty="0" smtClean="0">
                <a:solidFill>
                  <a:schemeClr val="accent1"/>
                </a:solidFill>
                <a:latin typeface="Arial"/>
                <a:cs typeface="Arial"/>
              </a:rPr>
              <a:t>Internal </a:t>
            </a:r>
            <a:r>
              <a:rPr sz="975" spc="-41" dirty="0">
                <a:solidFill>
                  <a:schemeClr val="accent1"/>
                </a:solidFill>
                <a:latin typeface="Arial"/>
                <a:cs typeface="Arial"/>
              </a:rPr>
              <a:t>Developer</a:t>
            </a:r>
            <a:r>
              <a:rPr sz="975" spc="23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975" spc="-41" dirty="0" err="1" smtClean="0">
                <a:solidFill>
                  <a:schemeClr val="accent1"/>
                </a:solidFill>
                <a:latin typeface="Arial"/>
                <a:cs typeface="Arial"/>
              </a:rPr>
              <a:t>team</a:t>
            </a:r>
            <a:r>
              <a:rPr lang="en-US" sz="975" spc="-41" dirty="0" err="1" smtClean="0">
                <a:solidFill>
                  <a:schemeClr val="accent1"/>
                </a:solidFill>
                <a:latin typeface="Arial"/>
                <a:cs typeface="Arial"/>
              </a:rPr>
              <a:t>ZZZ</a:t>
            </a:r>
            <a:endParaRPr sz="97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86304" y="3655666"/>
            <a:ext cx="422434" cy="456248"/>
          </a:xfrm>
          <a:custGeom>
            <a:avLst/>
            <a:gdLst/>
            <a:ahLst/>
            <a:cxnLst/>
            <a:rect l="l" t="t" r="r" b="b"/>
            <a:pathLst>
              <a:path w="563245" h="608329">
                <a:moveTo>
                  <a:pt x="0" y="0"/>
                </a:moveTo>
                <a:lnTo>
                  <a:pt x="563100" y="607779"/>
                </a:lnTo>
              </a:path>
            </a:pathLst>
          </a:custGeom>
          <a:ln w="25399">
            <a:solidFill>
              <a:srgbClr val="BC727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834682" y="4036476"/>
            <a:ext cx="87154" cy="89059"/>
          </a:xfrm>
          <a:custGeom>
            <a:avLst/>
            <a:gdLst/>
            <a:ahLst/>
            <a:cxnLst/>
            <a:rect l="l" t="t" r="r" b="b"/>
            <a:pathLst>
              <a:path w="116204" h="118745">
                <a:moveTo>
                  <a:pt x="11188" y="60147"/>
                </a:moveTo>
                <a:lnTo>
                  <a:pt x="4089" y="63931"/>
                </a:lnTo>
                <a:lnTo>
                  <a:pt x="0" y="77355"/>
                </a:lnTo>
                <a:lnTo>
                  <a:pt x="3784" y="84442"/>
                </a:lnTo>
                <a:lnTo>
                  <a:pt x="115722" y="118516"/>
                </a:lnTo>
                <a:lnTo>
                  <a:pt x="107484" y="81534"/>
                </a:lnTo>
                <a:lnTo>
                  <a:pt x="81457" y="81534"/>
                </a:lnTo>
                <a:lnTo>
                  <a:pt x="11188" y="60147"/>
                </a:lnTo>
                <a:close/>
              </a:path>
              <a:path w="116204" h="118745">
                <a:moveTo>
                  <a:pt x="83489" y="0"/>
                </a:moveTo>
                <a:lnTo>
                  <a:pt x="69799" y="3048"/>
                </a:lnTo>
                <a:lnTo>
                  <a:pt x="65493" y="9829"/>
                </a:lnTo>
                <a:lnTo>
                  <a:pt x="81457" y="81534"/>
                </a:lnTo>
                <a:lnTo>
                  <a:pt x="107484" y="81534"/>
                </a:lnTo>
                <a:lnTo>
                  <a:pt x="90284" y="4318"/>
                </a:lnTo>
                <a:lnTo>
                  <a:pt x="83489" y="0"/>
                </a:lnTo>
                <a:close/>
              </a:path>
            </a:pathLst>
          </a:custGeom>
          <a:solidFill>
            <a:srgbClr val="BC727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6018961" y="3951065"/>
            <a:ext cx="541844" cy="406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361480" y="3951065"/>
            <a:ext cx="541844" cy="406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729955" y="3951065"/>
            <a:ext cx="541839" cy="406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22645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6" dirty="0"/>
              <a:t>Ecosystem: </a:t>
            </a:r>
            <a:r>
              <a:rPr spc="-233" dirty="0"/>
              <a:t>API </a:t>
            </a:r>
            <a:r>
              <a:rPr spc="-113" dirty="0"/>
              <a:t>Providers, </a:t>
            </a:r>
            <a:r>
              <a:rPr spc="-124" dirty="0"/>
              <a:t>Partners </a:t>
            </a:r>
            <a:r>
              <a:rPr spc="-203" dirty="0"/>
              <a:t>&amp; </a:t>
            </a:r>
            <a:r>
              <a:rPr spc="26" dirty="0"/>
              <a:t> </a:t>
            </a:r>
            <a:r>
              <a:rPr spc="-101" dirty="0"/>
              <a:t>Developers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27" y="1229735"/>
            <a:ext cx="7317581" cy="337111"/>
          </a:xfrm>
          <a:prstGeom prst="rect">
            <a:avLst/>
          </a:prstGeom>
          <a:solidFill>
            <a:srgbClr val="E4E4E4"/>
          </a:solidFill>
          <a:ln w="12699">
            <a:solidFill>
              <a:schemeClr val="accent1"/>
            </a:solidFill>
          </a:ln>
        </p:spPr>
        <p:txBody>
          <a:bodyPr vert="horz" wrap="square" lIns="0" tIns="2381" rIns="0" bIns="0" rtlCol="0">
            <a:spAutoFit/>
          </a:bodyPr>
          <a:lstStyle/>
          <a:p>
            <a:pPr>
              <a:spcBef>
                <a:spcPts val="19"/>
              </a:spcBef>
            </a:pPr>
            <a:endParaRPr sz="975">
              <a:latin typeface="Times New Roman"/>
              <a:cs typeface="Times New Roman"/>
            </a:endParaRPr>
          </a:p>
          <a:p>
            <a:pPr marL="3810" algn="ctr"/>
            <a:r>
              <a:rPr sz="1200" dirty="0">
                <a:solidFill>
                  <a:srgbClr val="5A5A5A"/>
                </a:solidFill>
                <a:latin typeface="Arial"/>
                <a:cs typeface="Arial"/>
              </a:rPr>
              <a:t>API</a:t>
            </a:r>
            <a:r>
              <a:rPr sz="1200" spc="-7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A5A5A"/>
                </a:solidFill>
                <a:latin typeface="Arial"/>
                <a:cs typeface="Arial"/>
              </a:rPr>
              <a:t>Provider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4301" y="2050828"/>
            <a:ext cx="7327106" cy="30976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863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810" algn="ctr"/>
            <a:r>
              <a:rPr sz="1125" b="1" dirty="0">
                <a:solidFill>
                  <a:schemeClr val="bg1"/>
                </a:solidFill>
                <a:latin typeface="Arial"/>
                <a:cs typeface="Arial"/>
              </a:rPr>
              <a:t>Developer</a:t>
            </a:r>
            <a:r>
              <a:rPr sz="1125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25" b="1" dirty="0">
                <a:solidFill>
                  <a:schemeClr val="bg1"/>
                </a:solidFill>
                <a:latin typeface="Arial"/>
                <a:cs typeface="Arial"/>
              </a:rPr>
              <a:t>Portal</a:t>
            </a:r>
            <a:endParaRPr sz="112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1644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1551305" y="0"/>
                </a:moveTo>
                <a:lnTo>
                  <a:pt x="345617" y="0"/>
                </a:lnTo>
                <a:lnTo>
                  <a:pt x="0" y="1382458"/>
                </a:lnTo>
                <a:lnTo>
                  <a:pt x="1896922" y="1382458"/>
                </a:lnTo>
                <a:lnTo>
                  <a:pt x="1551305" y="0"/>
                </a:lnTo>
                <a:close/>
              </a:path>
            </a:pathLst>
          </a:custGeom>
          <a:solidFill>
            <a:srgbClr val="F4F5F5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341644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0" y="1382448"/>
                </a:moveTo>
                <a:lnTo>
                  <a:pt x="345612" y="0"/>
                </a:lnTo>
                <a:lnTo>
                  <a:pt x="1551308" y="0"/>
                </a:lnTo>
                <a:lnTo>
                  <a:pt x="1896918" y="1382448"/>
                </a:lnTo>
                <a:lnTo>
                  <a:pt x="0" y="1382448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726661" y="3401225"/>
            <a:ext cx="657225" cy="173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b="1" dirty="0">
                <a:solidFill>
                  <a:srgbClr val="5A5A5A"/>
                </a:solidFill>
                <a:latin typeface="Arial"/>
                <a:cs typeface="Arial"/>
              </a:rPr>
              <a:t>Partner</a:t>
            </a:r>
            <a:r>
              <a:rPr sz="1125" b="1" spc="-12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125" b="1" dirty="0">
                <a:solidFill>
                  <a:srgbClr val="5A5A5A"/>
                </a:solidFill>
                <a:latin typeface="Arial"/>
                <a:cs typeface="Arial"/>
              </a:rPr>
              <a:t>A</a:t>
            </a:r>
            <a:endParaRPr sz="112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0834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1551304" y="0"/>
                </a:moveTo>
                <a:lnTo>
                  <a:pt x="345605" y="0"/>
                </a:lnTo>
                <a:lnTo>
                  <a:pt x="0" y="1382458"/>
                </a:lnTo>
                <a:lnTo>
                  <a:pt x="1896922" y="1382458"/>
                </a:lnTo>
                <a:lnTo>
                  <a:pt x="1551304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470834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0" y="1382448"/>
                </a:moveTo>
                <a:lnTo>
                  <a:pt x="345612" y="0"/>
                </a:lnTo>
                <a:lnTo>
                  <a:pt x="1551308" y="0"/>
                </a:lnTo>
                <a:lnTo>
                  <a:pt x="1896918" y="1382448"/>
                </a:lnTo>
                <a:lnTo>
                  <a:pt x="0" y="1382448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3853200" y="3401225"/>
            <a:ext cx="662464" cy="173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b="1" dirty="0">
                <a:solidFill>
                  <a:srgbClr val="5A5A5A"/>
                </a:solidFill>
                <a:latin typeface="Arial"/>
                <a:cs typeface="Arial"/>
              </a:rPr>
              <a:t>Partner</a:t>
            </a:r>
            <a:r>
              <a:rPr sz="1125" b="1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125" b="1" dirty="0">
                <a:solidFill>
                  <a:srgbClr val="5A5A5A"/>
                </a:solidFill>
                <a:latin typeface="Arial"/>
                <a:cs typeface="Arial"/>
              </a:rPr>
              <a:t>B</a:t>
            </a:r>
            <a:endParaRPr sz="1125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07113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1551317" y="0"/>
                </a:moveTo>
                <a:lnTo>
                  <a:pt x="345617" y="0"/>
                </a:lnTo>
                <a:lnTo>
                  <a:pt x="0" y="1382458"/>
                </a:lnTo>
                <a:lnTo>
                  <a:pt x="1896922" y="1382458"/>
                </a:lnTo>
                <a:lnTo>
                  <a:pt x="1551317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707113" y="2905553"/>
            <a:ext cx="1423035" cy="1037273"/>
          </a:xfrm>
          <a:custGeom>
            <a:avLst/>
            <a:gdLst/>
            <a:ahLst/>
            <a:cxnLst/>
            <a:rect l="l" t="t" r="r" b="b"/>
            <a:pathLst>
              <a:path w="1897379" h="1383029">
                <a:moveTo>
                  <a:pt x="0" y="1382448"/>
                </a:moveTo>
                <a:lnTo>
                  <a:pt x="345612" y="0"/>
                </a:lnTo>
                <a:lnTo>
                  <a:pt x="1551308" y="0"/>
                </a:lnTo>
                <a:lnTo>
                  <a:pt x="1896918" y="1382448"/>
                </a:lnTo>
                <a:lnTo>
                  <a:pt x="0" y="1382448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6065621" y="3401225"/>
            <a:ext cx="710089" cy="173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b="1" spc="-4" dirty="0">
                <a:solidFill>
                  <a:srgbClr val="5A5A5A"/>
                </a:solidFill>
                <a:latin typeface="Arial"/>
                <a:cs typeface="Arial"/>
              </a:rPr>
              <a:t>Developer</a:t>
            </a:r>
            <a:endParaRPr sz="112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41044" y="1711985"/>
            <a:ext cx="458153" cy="343853"/>
          </a:xfrm>
          <a:custGeom>
            <a:avLst/>
            <a:gdLst/>
            <a:ahLst/>
            <a:cxnLst/>
            <a:rect l="l" t="t" r="r" b="b"/>
            <a:pathLst>
              <a:path w="610870" h="458469">
                <a:moveTo>
                  <a:pt x="0" y="229068"/>
                </a:moveTo>
                <a:lnTo>
                  <a:pt x="152719" y="229068"/>
                </a:lnTo>
                <a:lnTo>
                  <a:pt x="152719" y="0"/>
                </a:lnTo>
                <a:lnTo>
                  <a:pt x="458155" y="0"/>
                </a:lnTo>
                <a:lnTo>
                  <a:pt x="458155" y="229068"/>
                </a:lnTo>
                <a:lnTo>
                  <a:pt x="610873" y="229068"/>
                </a:lnTo>
                <a:lnTo>
                  <a:pt x="305436" y="458136"/>
                </a:lnTo>
                <a:lnTo>
                  <a:pt x="0" y="229068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933842" y="2477557"/>
            <a:ext cx="265271" cy="428149"/>
          </a:xfrm>
          <a:custGeom>
            <a:avLst/>
            <a:gdLst/>
            <a:ahLst/>
            <a:cxnLst/>
            <a:rect l="l" t="t" r="r" b="b"/>
            <a:pathLst>
              <a:path w="353694" h="570864">
                <a:moveTo>
                  <a:pt x="0" y="176831"/>
                </a:moveTo>
                <a:lnTo>
                  <a:pt x="176832" y="0"/>
                </a:lnTo>
                <a:lnTo>
                  <a:pt x="353662" y="176831"/>
                </a:lnTo>
                <a:lnTo>
                  <a:pt x="265246" y="176831"/>
                </a:lnTo>
                <a:lnTo>
                  <a:pt x="265246" y="393831"/>
                </a:lnTo>
                <a:lnTo>
                  <a:pt x="353662" y="393831"/>
                </a:lnTo>
                <a:lnTo>
                  <a:pt x="176832" y="570662"/>
                </a:lnTo>
                <a:lnTo>
                  <a:pt x="0" y="393831"/>
                </a:lnTo>
                <a:lnTo>
                  <a:pt x="88415" y="393831"/>
                </a:lnTo>
                <a:lnTo>
                  <a:pt x="88415" y="176831"/>
                </a:lnTo>
                <a:lnTo>
                  <a:pt x="0" y="176831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4067880" y="2492159"/>
            <a:ext cx="265271" cy="428149"/>
          </a:xfrm>
          <a:custGeom>
            <a:avLst/>
            <a:gdLst/>
            <a:ahLst/>
            <a:cxnLst/>
            <a:rect l="l" t="t" r="r" b="b"/>
            <a:pathLst>
              <a:path w="353695" h="570864">
                <a:moveTo>
                  <a:pt x="353656" y="393839"/>
                </a:moveTo>
                <a:lnTo>
                  <a:pt x="0" y="393839"/>
                </a:lnTo>
                <a:lnTo>
                  <a:pt x="176834" y="570661"/>
                </a:lnTo>
                <a:lnTo>
                  <a:pt x="353656" y="393839"/>
                </a:lnTo>
                <a:close/>
              </a:path>
              <a:path w="353695" h="570864">
                <a:moveTo>
                  <a:pt x="265239" y="176834"/>
                </a:moveTo>
                <a:lnTo>
                  <a:pt x="88417" y="176834"/>
                </a:lnTo>
                <a:lnTo>
                  <a:pt x="88417" y="393839"/>
                </a:lnTo>
                <a:lnTo>
                  <a:pt x="265239" y="393839"/>
                </a:lnTo>
                <a:lnTo>
                  <a:pt x="265239" y="176834"/>
                </a:lnTo>
                <a:close/>
              </a:path>
              <a:path w="353695" h="570864">
                <a:moveTo>
                  <a:pt x="176834" y="0"/>
                </a:moveTo>
                <a:lnTo>
                  <a:pt x="0" y="176834"/>
                </a:lnTo>
                <a:lnTo>
                  <a:pt x="353656" y="176834"/>
                </a:lnTo>
                <a:lnTo>
                  <a:pt x="176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067880" y="2492159"/>
            <a:ext cx="265271" cy="428149"/>
          </a:xfrm>
          <a:custGeom>
            <a:avLst/>
            <a:gdLst/>
            <a:ahLst/>
            <a:cxnLst/>
            <a:rect l="l" t="t" r="r" b="b"/>
            <a:pathLst>
              <a:path w="353695" h="570864">
                <a:moveTo>
                  <a:pt x="0" y="176831"/>
                </a:moveTo>
                <a:lnTo>
                  <a:pt x="176831" y="0"/>
                </a:lnTo>
                <a:lnTo>
                  <a:pt x="353662" y="176831"/>
                </a:lnTo>
                <a:lnTo>
                  <a:pt x="265246" y="176831"/>
                </a:lnTo>
                <a:lnTo>
                  <a:pt x="265246" y="393831"/>
                </a:lnTo>
                <a:lnTo>
                  <a:pt x="353662" y="393831"/>
                </a:lnTo>
                <a:lnTo>
                  <a:pt x="176831" y="570662"/>
                </a:lnTo>
                <a:lnTo>
                  <a:pt x="0" y="393831"/>
                </a:lnTo>
                <a:lnTo>
                  <a:pt x="88415" y="393831"/>
                </a:lnTo>
                <a:lnTo>
                  <a:pt x="88415" y="176831"/>
                </a:lnTo>
                <a:lnTo>
                  <a:pt x="0" y="176831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285833" y="2477557"/>
            <a:ext cx="265271" cy="428149"/>
          </a:xfrm>
          <a:custGeom>
            <a:avLst/>
            <a:gdLst/>
            <a:ahLst/>
            <a:cxnLst/>
            <a:rect l="l" t="t" r="r" b="b"/>
            <a:pathLst>
              <a:path w="353695" h="570864">
                <a:moveTo>
                  <a:pt x="0" y="176831"/>
                </a:moveTo>
                <a:lnTo>
                  <a:pt x="176832" y="0"/>
                </a:lnTo>
                <a:lnTo>
                  <a:pt x="353662" y="176831"/>
                </a:lnTo>
                <a:lnTo>
                  <a:pt x="265245" y="176831"/>
                </a:lnTo>
                <a:lnTo>
                  <a:pt x="265245" y="393831"/>
                </a:lnTo>
                <a:lnTo>
                  <a:pt x="353662" y="393831"/>
                </a:lnTo>
                <a:lnTo>
                  <a:pt x="176832" y="570662"/>
                </a:lnTo>
                <a:lnTo>
                  <a:pt x="0" y="393831"/>
                </a:lnTo>
                <a:lnTo>
                  <a:pt x="88416" y="393831"/>
                </a:lnTo>
                <a:lnTo>
                  <a:pt x="88416" y="176831"/>
                </a:lnTo>
                <a:lnTo>
                  <a:pt x="0" y="176831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1837381" y="2055590"/>
            <a:ext cx="1633538" cy="211116"/>
          </a:xfrm>
          <a:prstGeom prst="rect">
            <a:avLst/>
          </a:prstGeom>
          <a:solidFill>
            <a:srgbClr val="E4E4E4"/>
          </a:solidFill>
        </p:spPr>
        <p:txBody>
          <a:bodyPr vert="horz" wrap="square" lIns="0" tIns="26194" rIns="0" bIns="0" rtlCol="0">
            <a:spAutoFit/>
          </a:bodyPr>
          <a:lstStyle/>
          <a:p>
            <a:pPr marL="68580">
              <a:spcBef>
                <a:spcPts val="206"/>
              </a:spcBef>
            </a:pPr>
            <a:r>
              <a:rPr sz="1200" dirty="0">
                <a:solidFill>
                  <a:srgbClr val="5A5A5A"/>
                </a:solidFill>
                <a:latin typeface="Arial"/>
                <a:cs typeface="Arial"/>
              </a:rPr>
              <a:t>Packages, Rate</a:t>
            </a:r>
            <a:r>
              <a:rPr sz="1200" spc="-7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A5A5A"/>
                </a:solidFill>
                <a:latin typeface="Arial"/>
                <a:cs typeface="Arial"/>
              </a:rPr>
              <a:t>Plans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70987" y="3660343"/>
            <a:ext cx="195199" cy="16625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844678" y="3660343"/>
            <a:ext cx="178319" cy="166256"/>
          </a:xfrm>
          <a:prstGeom prst="rect">
            <a:avLst/>
          </a:pr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127771" y="3660343"/>
            <a:ext cx="178319" cy="166256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429190" y="3660343"/>
            <a:ext cx="178319" cy="166256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671031" y="3660343"/>
            <a:ext cx="178319" cy="166256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996566" y="3660343"/>
            <a:ext cx="178319" cy="166256"/>
          </a:xfrm>
          <a:prstGeom prst="rect">
            <a:avLst/>
          </a:prstGeom>
          <a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304252" y="3660343"/>
            <a:ext cx="178319" cy="166256"/>
          </a:xfrm>
          <a:prstGeom prst="rect">
            <a:avLst/>
          </a:pr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6316770" y="3660343"/>
            <a:ext cx="178320" cy="166256"/>
          </a:xfrm>
          <a:prstGeom prst="rect">
            <a:avLst/>
          </a:prstGeom>
          <a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96755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7002" y="2405939"/>
            <a:ext cx="691919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spc="-90" dirty="0">
                <a:solidFill>
                  <a:srgbClr val="5A5A5A"/>
                </a:solidFill>
                <a:latin typeface="Arial"/>
                <a:cs typeface="Arial"/>
              </a:rPr>
              <a:t>How </a:t>
            </a:r>
            <a:r>
              <a:rPr sz="3000" spc="-75" dirty="0">
                <a:solidFill>
                  <a:srgbClr val="5A5A5A"/>
                </a:solidFill>
                <a:latin typeface="Arial"/>
                <a:cs typeface="Arial"/>
              </a:rPr>
              <a:t>can </a:t>
            </a:r>
            <a:r>
              <a:rPr lang="en-US" sz="3000" spc="-113" dirty="0" smtClean="0">
                <a:solidFill>
                  <a:srgbClr val="5A5A5A"/>
                </a:solidFill>
                <a:latin typeface="Arial"/>
                <a:cs typeface="Arial"/>
              </a:rPr>
              <a:t>API Management </a:t>
            </a:r>
            <a:r>
              <a:rPr sz="3000" spc="-101" dirty="0" smtClean="0">
                <a:solidFill>
                  <a:srgbClr val="5A5A5A"/>
                </a:solidFill>
                <a:latin typeface="Arial"/>
                <a:cs typeface="Arial"/>
              </a:rPr>
              <a:t>help</a:t>
            </a:r>
            <a:r>
              <a:rPr sz="3000" spc="-101" dirty="0">
                <a:solidFill>
                  <a:srgbClr val="5A5A5A"/>
                </a:solidFill>
                <a:latin typeface="Arial"/>
                <a:cs typeface="Arial"/>
              </a:rPr>
              <a:t>?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26647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24" dirty="0"/>
              <a:t>Enabling </a:t>
            </a:r>
            <a:r>
              <a:rPr spc="-116" dirty="0"/>
              <a:t>your </a:t>
            </a:r>
            <a:r>
              <a:rPr spc="-79" dirty="0"/>
              <a:t>business</a:t>
            </a:r>
            <a:r>
              <a:rPr spc="210" dirty="0"/>
              <a:t> </a:t>
            </a:r>
            <a:r>
              <a:rPr spc="-7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3271" y="1174081"/>
            <a:ext cx="720089" cy="1500411"/>
          </a:xfrm>
          <a:prstGeom prst="rect">
            <a:avLst/>
          </a:prstGeom>
          <a:solidFill>
            <a:srgbClr val="F4F5F5"/>
          </a:solidFill>
          <a:ln w="12699"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 dirty="0">
              <a:latin typeface="Times New Roman"/>
              <a:cs typeface="Times New Roman"/>
            </a:endParaRPr>
          </a:p>
          <a:p>
            <a:pPr marL="156209" marR="146209" indent="24765">
              <a:spcBef>
                <a:spcPts val="923"/>
              </a:spcBef>
            </a:pPr>
            <a:r>
              <a:rPr sz="1125" spc="-53" dirty="0">
                <a:solidFill>
                  <a:srgbClr val="5A5A5A"/>
                </a:solidFill>
                <a:latin typeface="Arial"/>
                <a:cs typeface="Arial"/>
              </a:rPr>
              <a:t>Digital  </a:t>
            </a:r>
            <a:r>
              <a:rPr sz="1125" spc="-38" dirty="0">
                <a:solidFill>
                  <a:srgbClr val="5A5A5A"/>
                </a:solidFill>
                <a:latin typeface="Arial"/>
                <a:cs typeface="Arial"/>
              </a:rPr>
              <a:t>Assets</a:t>
            </a:r>
            <a:endParaRPr sz="112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270" y="3832355"/>
            <a:ext cx="7143750" cy="254878"/>
          </a:xfrm>
          <a:prstGeom prst="rect">
            <a:avLst/>
          </a:prstGeom>
          <a:solidFill>
            <a:srgbClr val="BFC4C5"/>
          </a:solidFill>
          <a:ln w="12699">
            <a:solidFill>
              <a:schemeClr val="accent1"/>
            </a:solidFill>
          </a:ln>
        </p:spPr>
        <p:txBody>
          <a:bodyPr vert="horz" wrap="square" lIns="0" tIns="80963" rIns="0" bIns="0" rtlCol="0">
            <a:spAutoFit/>
          </a:bodyPr>
          <a:lstStyle/>
          <a:p>
            <a:pPr marL="3810" algn="ctr">
              <a:spcBef>
                <a:spcPts val="638"/>
              </a:spcBef>
            </a:pPr>
            <a:r>
              <a:rPr lang="en-US" sz="1125" spc="-45" dirty="0" smtClean="0">
                <a:solidFill>
                  <a:srgbClr val="5A5A5A"/>
                </a:solidFill>
                <a:latin typeface="Arial"/>
                <a:cs typeface="Arial"/>
              </a:rPr>
              <a:t>API Management </a:t>
            </a:r>
            <a:r>
              <a:rPr sz="1125" spc="-45" dirty="0" smtClean="0">
                <a:solidFill>
                  <a:srgbClr val="5A5A5A"/>
                </a:solidFill>
                <a:latin typeface="Arial"/>
                <a:cs typeface="Arial"/>
              </a:rPr>
              <a:t>Monetization</a:t>
            </a:r>
            <a:r>
              <a:rPr lang="en-US" sz="1125" spc="-45" dirty="0" smtClean="0">
                <a:solidFill>
                  <a:srgbClr val="5A5A5A"/>
                </a:solidFill>
                <a:latin typeface="Arial"/>
                <a:cs typeface="Arial"/>
              </a:rPr>
              <a:t> Module</a:t>
            </a:r>
            <a:endParaRPr sz="112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70" y="4290019"/>
            <a:ext cx="7143750" cy="254878"/>
          </a:xfrm>
          <a:prstGeom prst="rect">
            <a:avLst/>
          </a:prstGeom>
          <a:solidFill>
            <a:srgbClr val="F4F5F5"/>
          </a:solidFill>
          <a:ln w="12699">
            <a:solidFill>
              <a:schemeClr val="accent1"/>
            </a:solidFill>
          </a:ln>
        </p:spPr>
        <p:txBody>
          <a:bodyPr vert="horz" wrap="square" lIns="0" tIns="80963" rIns="0" bIns="0" rtlCol="0">
            <a:spAutoFit/>
          </a:bodyPr>
          <a:lstStyle/>
          <a:p>
            <a:pPr marL="3810" algn="ctr">
              <a:spcBef>
                <a:spcPts val="638"/>
              </a:spcBef>
            </a:pPr>
            <a:r>
              <a:rPr sz="1125" spc="-34" dirty="0">
                <a:solidFill>
                  <a:srgbClr val="5A5A5A"/>
                </a:solidFill>
                <a:latin typeface="Arial"/>
                <a:cs typeface="Arial"/>
              </a:rPr>
              <a:t>Backend </a:t>
            </a:r>
            <a:r>
              <a:rPr sz="1125" spc="-49" dirty="0">
                <a:solidFill>
                  <a:srgbClr val="5A5A5A"/>
                </a:solidFill>
                <a:latin typeface="Arial"/>
                <a:cs typeface="Arial"/>
              </a:rPr>
              <a:t>financial</a:t>
            </a:r>
            <a:r>
              <a:rPr sz="1125" spc="-1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125" spc="-38" dirty="0">
                <a:solidFill>
                  <a:srgbClr val="5A5A5A"/>
                </a:solidFill>
                <a:latin typeface="Arial"/>
                <a:cs typeface="Arial"/>
              </a:rPr>
              <a:t>systems</a:t>
            </a:r>
            <a:endParaRPr sz="112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2530" y="1174081"/>
            <a:ext cx="2901791" cy="1344663"/>
          </a:xfrm>
          <a:prstGeom prst="rect">
            <a:avLst/>
          </a:prstGeom>
          <a:ln w="12699"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863">
              <a:latin typeface="Times New Roman"/>
              <a:cs typeface="Times New Roman"/>
            </a:endParaRPr>
          </a:p>
          <a:p>
            <a:pPr marL="611029"/>
            <a:r>
              <a:rPr sz="1125" spc="-98" dirty="0">
                <a:solidFill>
                  <a:srgbClr val="5A5A5A"/>
                </a:solidFill>
                <a:latin typeface="Arial"/>
                <a:cs typeface="Arial"/>
              </a:rPr>
              <a:t>API </a:t>
            </a:r>
            <a:r>
              <a:rPr sz="1125" spc="-56" dirty="0">
                <a:solidFill>
                  <a:srgbClr val="5A5A5A"/>
                </a:solidFill>
                <a:latin typeface="Arial"/>
                <a:cs typeface="Arial"/>
              </a:rPr>
              <a:t>Provider </a:t>
            </a:r>
            <a:r>
              <a:rPr sz="1125" spc="-38" dirty="0">
                <a:solidFill>
                  <a:srgbClr val="5A5A5A"/>
                </a:solidFill>
                <a:latin typeface="Arial"/>
                <a:cs typeface="Arial"/>
              </a:rPr>
              <a:t>pays</a:t>
            </a:r>
            <a:r>
              <a:rPr sz="1125" spc="10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125" spc="-45" dirty="0">
                <a:solidFill>
                  <a:srgbClr val="5A5A5A"/>
                </a:solidFill>
                <a:latin typeface="Arial"/>
                <a:cs typeface="Arial"/>
              </a:rPr>
              <a:t>Developer</a:t>
            </a:r>
            <a:endParaRPr sz="112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9029" y="1174081"/>
            <a:ext cx="2901791" cy="1344663"/>
          </a:xfrm>
          <a:prstGeom prst="rect">
            <a:avLst/>
          </a:prstGeom>
          <a:ln w="12699"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25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863">
              <a:latin typeface="Times New Roman"/>
              <a:cs typeface="Times New Roman"/>
            </a:endParaRPr>
          </a:p>
          <a:p>
            <a:pPr marL="611029"/>
            <a:r>
              <a:rPr sz="1125" spc="-45" dirty="0">
                <a:solidFill>
                  <a:srgbClr val="5A5A5A"/>
                </a:solidFill>
                <a:latin typeface="Arial"/>
                <a:cs typeface="Arial"/>
              </a:rPr>
              <a:t>Developer </a:t>
            </a:r>
            <a:r>
              <a:rPr sz="1125" spc="-38" dirty="0">
                <a:solidFill>
                  <a:srgbClr val="5A5A5A"/>
                </a:solidFill>
                <a:latin typeface="Arial"/>
                <a:cs typeface="Arial"/>
              </a:rPr>
              <a:t>pays </a:t>
            </a:r>
            <a:r>
              <a:rPr sz="1125" spc="-98" dirty="0">
                <a:solidFill>
                  <a:srgbClr val="5A5A5A"/>
                </a:solidFill>
                <a:latin typeface="Arial"/>
                <a:cs typeface="Arial"/>
              </a:rPr>
              <a:t>API</a:t>
            </a:r>
            <a:r>
              <a:rPr sz="1125" spc="3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125" spc="-56" dirty="0">
                <a:solidFill>
                  <a:srgbClr val="5A5A5A"/>
                </a:solidFill>
                <a:latin typeface="Arial"/>
                <a:cs typeface="Arial"/>
              </a:rPr>
              <a:t>Provider</a:t>
            </a:r>
            <a:endParaRPr sz="112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9767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 txBox="1"/>
          <p:nvPr/>
        </p:nvSpPr>
        <p:spPr>
          <a:xfrm>
            <a:off x="5533013" y="3461861"/>
            <a:ext cx="3406140" cy="865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9623">
              <a:tabLst>
                <a:tab pos="1727359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71" dirty="0">
                <a:solidFill>
                  <a:srgbClr val="525252"/>
                </a:solidFill>
                <a:latin typeface="Arial"/>
                <a:cs typeface="Arial"/>
              </a:rPr>
              <a:t>Detailed</a:t>
            </a:r>
            <a:r>
              <a:rPr spc="-41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pc="-60" dirty="0">
                <a:solidFill>
                  <a:srgbClr val="525252"/>
                </a:solidFill>
                <a:latin typeface="Arial"/>
                <a:cs typeface="Arial"/>
              </a:rPr>
              <a:t>reporting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025" dirty="0">
              <a:latin typeface="Times New Roman"/>
              <a:cs typeface="Times New Roman"/>
            </a:endParaRPr>
          </a:p>
          <a:p>
            <a:pPr marL="9525">
              <a:tabLst>
                <a:tab pos="1435417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71" dirty="0">
                <a:solidFill>
                  <a:srgbClr val="525252"/>
                </a:solidFill>
                <a:latin typeface="Arial"/>
                <a:cs typeface="Arial"/>
              </a:rPr>
              <a:t>Developer</a:t>
            </a:r>
            <a:r>
              <a:rPr spc="-60" dirty="0">
                <a:solidFill>
                  <a:srgbClr val="525252"/>
                </a:solidFill>
                <a:latin typeface="Arial"/>
                <a:cs typeface="Arial"/>
              </a:rPr>
              <a:t> workflows</a:t>
            </a:r>
            <a:endParaRPr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06052" y="1165145"/>
            <a:ext cx="7232809" cy="182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10" algn="r">
              <a:tabLst>
                <a:tab pos="725805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75" dirty="0">
                <a:solidFill>
                  <a:srgbClr val="525252"/>
                </a:solidFill>
                <a:latin typeface="Arial"/>
                <a:cs typeface="Arial"/>
              </a:rPr>
              <a:t>Create </a:t>
            </a:r>
            <a:r>
              <a:rPr spc="-135" dirty="0">
                <a:solidFill>
                  <a:srgbClr val="525252"/>
                </a:solidFill>
                <a:latin typeface="Arial"/>
                <a:cs typeface="Arial"/>
              </a:rPr>
              <a:t>&amp; </a:t>
            </a:r>
            <a:r>
              <a:rPr spc="-53" dirty="0">
                <a:solidFill>
                  <a:srgbClr val="525252"/>
                </a:solidFill>
                <a:latin typeface="Arial"/>
                <a:cs typeface="Arial"/>
              </a:rPr>
              <a:t>publish</a:t>
            </a:r>
            <a:r>
              <a:rPr spc="158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525252"/>
                </a:solidFill>
                <a:latin typeface="Arial"/>
                <a:cs typeface="Arial"/>
              </a:rPr>
              <a:t>packages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025" dirty="0">
              <a:latin typeface="Times New Roman"/>
              <a:cs typeface="Times New Roman"/>
            </a:endParaRPr>
          </a:p>
          <a:p>
            <a:pPr marR="3810" algn="r">
              <a:tabLst>
                <a:tab pos="1183481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83" dirty="0">
                <a:solidFill>
                  <a:srgbClr val="525252"/>
                </a:solidFill>
                <a:latin typeface="Arial"/>
                <a:cs typeface="Arial"/>
              </a:rPr>
              <a:t>Price</a:t>
            </a:r>
            <a:r>
              <a:rPr spc="-34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525252"/>
                </a:solidFill>
                <a:latin typeface="Arial"/>
                <a:cs typeface="Arial"/>
              </a:rPr>
              <a:t>creatively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025" dirty="0">
              <a:latin typeface="Times New Roman"/>
              <a:cs typeface="Times New Roman"/>
            </a:endParaRPr>
          </a:p>
          <a:p>
            <a:pPr marR="3810" algn="r">
              <a:tabLst>
                <a:tab pos="410051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64" dirty="0">
                <a:solidFill>
                  <a:srgbClr val="525252"/>
                </a:solidFill>
                <a:latin typeface="Arial"/>
                <a:cs typeface="Arial"/>
              </a:rPr>
              <a:t>Limits;</a:t>
            </a:r>
            <a:r>
              <a:rPr spc="-60" dirty="0">
                <a:solidFill>
                  <a:srgbClr val="525252"/>
                </a:solidFill>
                <a:latin typeface="Arial"/>
                <a:cs typeface="Arial"/>
              </a:rPr>
              <a:t> Notifications</a:t>
            </a:r>
            <a:endParaRPr dirty="0">
              <a:latin typeface="Arial"/>
              <a:cs typeface="Arial"/>
            </a:endParaRPr>
          </a:p>
          <a:p>
            <a:pPr marL="9525">
              <a:spcBef>
                <a:spcPts val="413"/>
              </a:spcBef>
            </a:pPr>
            <a:r>
              <a:rPr sz="2100" spc="-79" dirty="0">
                <a:solidFill>
                  <a:srgbClr val="FFFFFF"/>
                </a:solidFill>
                <a:latin typeface="Arial"/>
                <a:cs typeface="Arial"/>
              </a:rPr>
              <a:t>Monetization</a:t>
            </a:r>
            <a:r>
              <a:rPr sz="2100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3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015" y="435902"/>
            <a:ext cx="1610201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850"/>
              </a:lnSpc>
            </a:pPr>
            <a:r>
              <a:rPr spc="-86" dirty="0"/>
              <a:t>Monetization  highlights</a:t>
            </a:r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8797" y="2781300"/>
            <a:ext cx="2599372" cy="1373029"/>
          </a:xfrm>
          <a:custGeom>
            <a:avLst/>
            <a:gdLst/>
            <a:ahLst/>
            <a:cxnLst/>
            <a:rect l="l" t="t" r="r" b="b"/>
            <a:pathLst>
              <a:path w="3465829" h="1830704">
                <a:moveTo>
                  <a:pt x="44411" y="0"/>
                </a:moveTo>
                <a:lnTo>
                  <a:pt x="0" y="49212"/>
                </a:lnTo>
                <a:lnTo>
                  <a:pt x="3421202" y="1830387"/>
                </a:lnTo>
                <a:lnTo>
                  <a:pt x="3465614" y="1778000"/>
                </a:lnTo>
                <a:lnTo>
                  <a:pt x="44411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868797" y="2781300"/>
            <a:ext cx="2599372" cy="1373029"/>
          </a:xfrm>
          <a:custGeom>
            <a:avLst/>
            <a:gdLst/>
            <a:ahLst/>
            <a:cxnLst/>
            <a:rect l="l" t="t" r="r" b="b"/>
            <a:pathLst>
              <a:path w="3465829" h="1830704">
                <a:moveTo>
                  <a:pt x="3421197" y="1830388"/>
                </a:moveTo>
                <a:lnTo>
                  <a:pt x="0" y="49212"/>
                </a:lnTo>
                <a:lnTo>
                  <a:pt x="44403" y="0"/>
                </a:lnTo>
                <a:lnTo>
                  <a:pt x="3465597" y="1777998"/>
                </a:lnTo>
                <a:lnTo>
                  <a:pt x="3421197" y="1830388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875140" y="2778919"/>
            <a:ext cx="3271838" cy="964406"/>
          </a:xfrm>
          <a:custGeom>
            <a:avLst/>
            <a:gdLst/>
            <a:ahLst/>
            <a:cxnLst/>
            <a:rect l="l" t="t" r="r" b="b"/>
            <a:pathLst>
              <a:path w="4362450" h="1285875">
                <a:moveTo>
                  <a:pt x="25374" y="0"/>
                </a:moveTo>
                <a:lnTo>
                  <a:pt x="0" y="55562"/>
                </a:lnTo>
                <a:lnTo>
                  <a:pt x="4336770" y="1285875"/>
                </a:lnTo>
                <a:lnTo>
                  <a:pt x="4362145" y="1230312"/>
                </a:lnTo>
                <a:lnTo>
                  <a:pt x="25374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875140" y="2778919"/>
            <a:ext cx="3271838" cy="964406"/>
          </a:xfrm>
          <a:custGeom>
            <a:avLst/>
            <a:gdLst/>
            <a:ahLst/>
            <a:cxnLst/>
            <a:rect l="l" t="t" r="r" b="b"/>
            <a:pathLst>
              <a:path w="4362450" h="1285875">
                <a:moveTo>
                  <a:pt x="4336756" y="1285879"/>
                </a:moveTo>
                <a:lnTo>
                  <a:pt x="0" y="55562"/>
                </a:lnTo>
                <a:lnTo>
                  <a:pt x="25373" y="0"/>
                </a:lnTo>
                <a:lnTo>
                  <a:pt x="4362136" y="1230309"/>
                </a:lnTo>
                <a:lnTo>
                  <a:pt x="4336756" y="1285879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883075" y="2776537"/>
            <a:ext cx="3638074" cy="376238"/>
          </a:xfrm>
          <a:custGeom>
            <a:avLst/>
            <a:gdLst/>
            <a:ahLst/>
            <a:cxnLst/>
            <a:rect l="l" t="t" r="r" b="b"/>
            <a:pathLst>
              <a:path w="4850765" h="501650">
                <a:moveTo>
                  <a:pt x="10566" y="0"/>
                </a:moveTo>
                <a:lnTo>
                  <a:pt x="0" y="58737"/>
                </a:lnTo>
                <a:lnTo>
                  <a:pt x="4840008" y="501650"/>
                </a:lnTo>
                <a:lnTo>
                  <a:pt x="4850574" y="441325"/>
                </a:lnTo>
                <a:lnTo>
                  <a:pt x="10566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883075" y="2776537"/>
            <a:ext cx="3638074" cy="376238"/>
          </a:xfrm>
          <a:custGeom>
            <a:avLst/>
            <a:gdLst/>
            <a:ahLst/>
            <a:cxnLst/>
            <a:rect l="l" t="t" r="r" b="b"/>
            <a:pathLst>
              <a:path w="4850765" h="501650">
                <a:moveTo>
                  <a:pt x="4839996" y="501649"/>
                </a:moveTo>
                <a:lnTo>
                  <a:pt x="0" y="58737"/>
                </a:lnTo>
                <a:lnTo>
                  <a:pt x="10572" y="0"/>
                </a:lnTo>
                <a:lnTo>
                  <a:pt x="4850576" y="441324"/>
                </a:lnTo>
                <a:lnTo>
                  <a:pt x="4839996" y="501649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883075" y="2450306"/>
            <a:ext cx="3638074" cy="370523"/>
          </a:xfrm>
          <a:custGeom>
            <a:avLst/>
            <a:gdLst/>
            <a:ahLst/>
            <a:cxnLst/>
            <a:rect l="l" t="t" r="r" b="b"/>
            <a:pathLst>
              <a:path w="4850765" h="494029">
                <a:moveTo>
                  <a:pt x="4840008" y="0"/>
                </a:moveTo>
                <a:lnTo>
                  <a:pt x="0" y="434975"/>
                </a:lnTo>
                <a:lnTo>
                  <a:pt x="10566" y="493712"/>
                </a:lnTo>
                <a:lnTo>
                  <a:pt x="4850574" y="55562"/>
                </a:lnTo>
                <a:lnTo>
                  <a:pt x="4840008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883075" y="2450306"/>
            <a:ext cx="3638074" cy="370523"/>
          </a:xfrm>
          <a:custGeom>
            <a:avLst/>
            <a:gdLst/>
            <a:ahLst/>
            <a:cxnLst/>
            <a:rect l="l" t="t" r="r" b="b"/>
            <a:pathLst>
              <a:path w="4850765" h="494029">
                <a:moveTo>
                  <a:pt x="10572" y="493712"/>
                </a:moveTo>
                <a:lnTo>
                  <a:pt x="0" y="434974"/>
                </a:lnTo>
                <a:lnTo>
                  <a:pt x="4839996" y="0"/>
                </a:lnTo>
                <a:lnTo>
                  <a:pt x="4850576" y="55562"/>
                </a:lnTo>
                <a:lnTo>
                  <a:pt x="10572" y="493712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875141" y="1856185"/>
            <a:ext cx="3275171" cy="964406"/>
          </a:xfrm>
          <a:custGeom>
            <a:avLst/>
            <a:gdLst/>
            <a:ahLst/>
            <a:cxnLst/>
            <a:rect l="l" t="t" r="r" b="b"/>
            <a:pathLst>
              <a:path w="4366895" h="1285875">
                <a:moveTo>
                  <a:pt x="4336770" y="0"/>
                </a:moveTo>
                <a:lnTo>
                  <a:pt x="0" y="1230312"/>
                </a:lnTo>
                <a:lnTo>
                  <a:pt x="25374" y="1285875"/>
                </a:lnTo>
                <a:lnTo>
                  <a:pt x="4366374" y="57150"/>
                </a:lnTo>
                <a:lnTo>
                  <a:pt x="433677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875141" y="1856185"/>
            <a:ext cx="3275171" cy="964406"/>
          </a:xfrm>
          <a:custGeom>
            <a:avLst/>
            <a:gdLst/>
            <a:ahLst/>
            <a:cxnLst/>
            <a:rect l="l" t="t" r="r" b="b"/>
            <a:pathLst>
              <a:path w="4366895" h="1285875">
                <a:moveTo>
                  <a:pt x="25373" y="1285879"/>
                </a:moveTo>
                <a:lnTo>
                  <a:pt x="0" y="1230309"/>
                </a:lnTo>
                <a:lnTo>
                  <a:pt x="4336756" y="0"/>
                </a:lnTo>
                <a:lnTo>
                  <a:pt x="4366356" y="57149"/>
                </a:lnTo>
                <a:lnTo>
                  <a:pt x="25373" y="1285879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868797" y="1445419"/>
            <a:ext cx="2602706" cy="1373029"/>
          </a:xfrm>
          <a:custGeom>
            <a:avLst/>
            <a:gdLst/>
            <a:ahLst/>
            <a:cxnLst/>
            <a:rect l="l" t="t" r="r" b="b"/>
            <a:pathLst>
              <a:path w="3470275" h="1830704">
                <a:moveTo>
                  <a:pt x="3421202" y="0"/>
                </a:moveTo>
                <a:lnTo>
                  <a:pt x="0" y="1781175"/>
                </a:lnTo>
                <a:lnTo>
                  <a:pt x="44411" y="1830387"/>
                </a:lnTo>
                <a:lnTo>
                  <a:pt x="3469843" y="49212"/>
                </a:lnTo>
                <a:lnTo>
                  <a:pt x="3421202" y="0"/>
                </a:lnTo>
                <a:close/>
              </a:path>
            </a:pathLst>
          </a:custGeom>
          <a:solidFill>
            <a:srgbClr val="8A8A8A"/>
          </a:solidFill>
          <a:effectLst/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2868797" y="1445419"/>
            <a:ext cx="2602706" cy="1373029"/>
          </a:xfrm>
          <a:custGeom>
            <a:avLst/>
            <a:gdLst/>
            <a:ahLst/>
            <a:cxnLst/>
            <a:rect l="l" t="t" r="r" b="b"/>
            <a:pathLst>
              <a:path w="3470275" h="1830704">
                <a:moveTo>
                  <a:pt x="44403" y="1830388"/>
                </a:moveTo>
                <a:lnTo>
                  <a:pt x="0" y="1781178"/>
                </a:lnTo>
                <a:lnTo>
                  <a:pt x="3421197" y="0"/>
                </a:lnTo>
                <a:lnTo>
                  <a:pt x="3469827" y="49212"/>
                </a:lnTo>
                <a:lnTo>
                  <a:pt x="44403" y="1830388"/>
                </a:lnTo>
                <a:close/>
              </a:path>
            </a:pathLst>
          </a:custGeom>
          <a:ln w="9524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533115" y="1782366"/>
            <a:ext cx="2707839" cy="2034775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992395" y="1131571"/>
            <a:ext cx="913361" cy="707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026732" y="1146572"/>
            <a:ext cx="846056" cy="636984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6058510" y="2138449"/>
            <a:ext cx="919595" cy="7076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6094009" y="2151459"/>
            <a:ext cx="849228" cy="639366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678196" y="1543054"/>
            <a:ext cx="919595" cy="704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711819" y="1557338"/>
            <a:ext cx="851598" cy="636984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058510" y="2799315"/>
            <a:ext cx="919595" cy="704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6094009" y="2812256"/>
            <a:ext cx="849228" cy="636984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681320" y="3391590"/>
            <a:ext cx="916478" cy="704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5715000" y="3405188"/>
            <a:ext cx="847646" cy="636984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995519" y="3803073"/>
            <a:ext cx="913361" cy="704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5029904" y="3815953"/>
            <a:ext cx="846056" cy="636395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565982" y="1374716"/>
            <a:ext cx="3360419" cy="146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5609111" y="1409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270479" y="1948292"/>
            <a:ext cx="2655913" cy="1465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6313227" y="1983581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6632086" y="2521869"/>
            <a:ext cx="2294315" cy="1465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6674806" y="2557463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25" y="73206"/>
                </a:lnTo>
                <a:lnTo>
                  <a:pt x="65036" y="65041"/>
                </a:lnTo>
                <a:lnTo>
                  <a:pt x="73204" y="52931"/>
                </a:lnTo>
                <a:lnTo>
                  <a:pt x="76200" y="38100"/>
                </a:lnTo>
                <a:lnTo>
                  <a:pt x="73204" y="23268"/>
                </a:lnTo>
                <a:lnTo>
                  <a:pt x="65036" y="11158"/>
                </a:lnTo>
                <a:lnTo>
                  <a:pt x="52925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641440" y="3098573"/>
            <a:ext cx="2284961" cy="1433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684321" y="3132534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25" y="73206"/>
                </a:lnTo>
                <a:lnTo>
                  <a:pt x="65036" y="65041"/>
                </a:lnTo>
                <a:lnTo>
                  <a:pt x="73204" y="52931"/>
                </a:lnTo>
                <a:lnTo>
                  <a:pt x="76200" y="38100"/>
                </a:lnTo>
                <a:lnTo>
                  <a:pt x="73204" y="23268"/>
                </a:lnTo>
                <a:lnTo>
                  <a:pt x="65036" y="11158"/>
                </a:lnTo>
                <a:lnTo>
                  <a:pt x="52925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 txBox="1"/>
          <p:nvPr/>
        </p:nvSpPr>
        <p:spPr>
          <a:xfrm>
            <a:off x="6703372" y="2887981"/>
            <a:ext cx="22364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548164" algn="l"/>
              </a:tabLst>
            </a:pPr>
            <a:r>
              <a:rPr dirty="0">
                <a:solidFill>
                  <a:srgbClr val="525252"/>
                </a:solidFill>
                <a:latin typeface="Arial"/>
                <a:cs typeface="Arial"/>
              </a:rPr>
              <a:t> 	</a:t>
            </a:r>
            <a:r>
              <a:rPr spc="-83" dirty="0">
                <a:solidFill>
                  <a:srgbClr val="525252"/>
                </a:solidFill>
                <a:latin typeface="Arial"/>
                <a:cs typeface="Arial"/>
              </a:rPr>
              <a:t>Billing</a:t>
            </a:r>
            <a:r>
              <a:rPr spc="-56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pc="-38" dirty="0">
                <a:solidFill>
                  <a:srgbClr val="525252"/>
                </a:solidFill>
                <a:latin typeface="Arial"/>
                <a:cs typeface="Arial"/>
              </a:rPr>
              <a:t>documents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48657" y="3672146"/>
            <a:ext cx="2677734" cy="146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294196" y="37064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5469341" y="4245725"/>
            <a:ext cx="3457051" cy="146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5513965" y="4281488"/>
            <a:ext cx="57150" cy="5715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4"/>
                </a:lnTo>
                <a:lnTo>
                  <a:pt x="11158" y="11159"/>
                </a:lnTo>
                <a:lnTo>
                  <a:pt x="2993" y="23269"/>
                </a:lnTo>
                <a:lnTo>
                  <a:pt x="0" y="38100"/>
                </a:lnTo>
                <a:lnTo>
                  <a:pt x="2993" y="52929"/>
                </a:lnTo>
                <a:lnTo>
                  <a:pt x="11158" y="65040"/>
                </a:lnTo>
                <a:lnTo>
                  <a:pt x="23268" y="73205"/>
                </a:lnTo>
                <a:lnTo>
                  <a:pt x="38100" y="76200"/>
                </a:lnTo>
                <a:lnTo>
                  <a:pt x="52925" y="73205"/>
                </a:lnTo>
                <a:lnTo>
                  <a:pt x="65036" y="65040"/>
                </a:lnTo>
                <a:lnTo>
                  <a:pt x="73204" y="52929"/>
                </a:lnTo>
                <a:lnTo>
                  <a:pt x="76200" y="38100"/>
                </a:lnTo>
                <a:lnTo>
                  <a:pt x="73204" y="23269"/>
                </a:lnTo>
                <a:lnTo>
                  <a:pt x="65036" y="11159"/>
                </a:lnTo>
                <a:lnTo>
                  <a:pt x="52925" y="2994"/>
                </a:lnTo>
                <a:lnTo>
                  <a:pt x="38100" y="0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1625746" y="2624746"/>
            <a:ext cx="2524991" cy="3896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sz="2000" dirty="0" smtClean="0">
                <a:solidFill>
                  <a:schemeClr val="bg1"/>
                </a:solidFill>
              </a:rPr>
              <a:t>Monetization Features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7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0" dirty="0"/>
              <a:t>Monolithic</a:t>
            </a:r>
            <a:r>
              <a:rPr spc="-145" dirty="0"/>
              <a:t> </a:t>
            </a:r>
            <a:r>
              <a:rPr spc="50" dirty="0"/>
              <a:t>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048"/>
            <a:ext cx="8072755" cy="334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75" dirty="0">
                <a:solidFill>
                  <a:srgbClr val="4D4D4D"/>
                </a:solidFill>
                <a:latin typeface="Arial"/>
                <a:cs typeface="Arial"/>
              </a:rPr>
              <a:t>Complex </a:t>
            </a:r>
            <a:r>
              <a:rPr sz="2100" spc="204" dirty="0">
                <a:solidFill>
                  <a:srgbClr val="4D4D4D"/>
                </a:solidFill>
                <a:latin typeface="Arial"/>
                <a:cs typeface="Arial"/>
              </a:rPr>
              <a:t>/</a:t>
            </a:r>
            <a:r>
              <a:rPr sz="2100" spc="-2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-70" dirty="0">
                <a:solidFill>
                  <a:srgbClr val="4D4D4D"/>
                </a:solidFill>
                <a:latin typeface="Arial"/>
                <a:cs typeface="Arial"/>
              </a:rPr>
              <a:t>Easy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Modularity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4D4D4D"/>
                </a:solidFill>
                <a:latin typeface="Arial"/>
                <a:cs typeface="Arial"/>
              </a:rPr>
              <a:t>Dependent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4D4D4D"/>
                </a:solidFill>
                <a:latin typeface="Arial"/>
                <a:cs typeface="Arial"/>
              </a:rPr>
              <a:t>Upon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0" dirty="0">
                <a:solidFill>
                  <a:srgbClr val="4D4D4D"/>
                </a:solidFill>
                <a:latin typeface="Arial"/>
                <a:cs typeface="Arial"/>
              </a:rPr>
              <a:t>Language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04" dirty="0">
                <a:solidFill>
                  <a:srgbClr val="4D4D4D"/>
                </a:solidFill>
                <a:latin typeface="Arial"/>
                <a:cs typeface="Arial"/>
              </a:rPr>
              <a:t>/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0" dirty="0">
                <a:solidFill>
                  <a:srgbClr val="4D4D4D"/>
                </a:solidFill>
                <a:latin typeface="Arial"/>
                <a:cs typeface="Arial"/>
              </a:rPr>
              <a:t>Frameworks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Change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Cycles</a:t>
            </a:r>
            <a:r>
              <a:rPr sz="2100" spc="-1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4D4D4D"/>
                </a:solidFill>
                <a:latin typeface="Arial"/>
                <a:cs typeface="Arial"/>
              </a:rPr>
              <a:t>Tightly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4D4D4D"/>
                </a:solidFill>
                <a:latin typeface="Arial"/>
                <a:cs typeface="Arial"/>
              </a:rPr>
              <a:t>Coupled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04" dirty="0">
                <a:solidFill>
                  <a:srgbClr val="4D4D4D"/>
                </a:solidFill>
                <a:latin typeface="Arial"/>
                <a:cs typeface="Arial"/>
              </a:rPr>
              <a:t>/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Obstacle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Frequent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Deploys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Inefficient</a:t>
            </a:r>
            <a:r>
              <a:rPr sz="2100" spc="-11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Scaling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Can</a:t>
            </a:r>
            <a:r>
              <a:rPr sz="21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Be</a:t>
            </a:r>
            <a:r>
              <a:rPr sz="21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Intimidating</a:t>
            </a:r>
            <a:r>
              <a:rPr sz="21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21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New</a:t>
            </a:r>
            <a:r>
              <a:rPr sz="2100"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Developers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Obstacle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 </a:t>
            </a: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Scaling</a:t>
            </a:r>
            <a:r>
              <a:rPr sz="2100" spc="-3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4D4D4D"/>
                </a:solidFill>
                <a:latin typeface="Arial"/>
                <a:cs typeface="Arial"/>
              </a:rPr>
              <a:t>Development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10" dirty="0">
                <a:solidFill>
                  <a:srgbClr val="4D4D4D"/>
                </a:solidFill>
                <a:latin typeface="Arial"/>
                <a:cs typeface="Arial"/>
              </a:rPr>
              <a:t>Requires </a:t>
            </a: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Long-Term </a:t>
            </a:r>
            <a:r>
              <a:rPr sz="2100" spc="90" dirty="0">
                <a:solidFill>
                  <a:srgbClr val="4D4D4D"/>
                </a:solidFill>
                <a:latin typeface="Arial"/>
                <a:cs typeface="Arial"/>
              </a:rPr>
              <a:t>Commitment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2100" spc="-4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Technical </a:t>
            </a:r>
            <a:r>
              <a:rPr sz="2100" spc="-20" dirty="0">
                <a:solidFill>
                  <a:srgbClr val="4D4D4D"/>
                </a:solidFill>
                <a:latin typeface="Arial"/>
                <a:cs typeface="Arial"/>
              </a:rPr>
              <a:t>Stack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2775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0896" y="1888674"/>
            <a:ext cx="1657350" cy="277178"/>
          </a:xfrm>
          <a:custGeom>
            <a:avLst/>
            <a:gdLst/>
            <a:ahLst/>
            <a:cxnLst/>
            <a:rect l="l" t="t" r="r" b="b"/>
            <a:pathLst>
              <a:path w="2209800" h="369569">
                <a:moveTo>
                  <a:pt x="0" y="0"/>
                </a:moveTo>
                <a:lnTo>
                  <a:pt x="2209798" y="0"/>
                </a:lnTo>
                <a:lnTo>
                  <a:pt x="2209798" y="369331"/>
                </a:lnTo>
                <a:lnTo>
                  <a:pt x="0" y="36933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2820896" y="2575845"/>
            <a:ext cx="1657350" cy="277178"/>
          </a:xfrm>
          <a:custGeom>
            <a:avLst/>
            <a:gdLst/>
            <a:ahLst/>
            <a:cxnLst/>
            <a:rect l="l" t="t" r="r" b="b"/>
            <a:pathLst>
              <a:path w="2209800" h="369570">
                <a:moveTo>
                  <a:pt x="0" y="0"/>
                </a:moveTo>
                <a:lnTo>
                  <a:pt x="2209798" y="0"/>
                </a:lnTo>
                <a:lnTo>
                  <a:pt x="2209798" y="369331"/>
                </a:lnTo>
                <a:lnTo>
                  <a:pt x="0" y="36933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820896" y="3236071"/>
            <a:ext cx="1657350" cy="277178"/>
          </a:xfrm>
          <a:custGeom>
            <a:avLst/>
            <a:gdLst/>
            <a:ahLst/>
            <a:cxnLst/>
            <a:rect l="l" t="t" r="r" b="b"/>
            <a:pathLst>
              <a:path w="2209800" h="369570">
                <a:moveTo>
                  <a:pt x="0" y="0"/>
                </a:moveTo>
                <a:lnTo>
                  <a:pt x="2209798" y="0"/>
                </a:lnTo>
                <a:lnTo>
                  <a:pt x="2209798" y="369331"/>
                </a:lnTo>
                <a:lnTo>
                  <a:pt x="0" y="36933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5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94" dirty="0"/>
              <a:t>Creating </a:t>
            </a:r>
            <a:r>
              <a:rPr spc="-68" dirty="0"/>
              <a:t>groups of </a:t>
            </a:r>
            <a:r>
              <a:rPr spc="-26" dirty="0"/>
              <a:t>products/ </a:t>
            </a:r>
            <a:r>
              <a:rPr spc="-169" dirty="0"/>
              <a:t>APIs </a:t>
            </a:r>
            <a:r>
              <a:rPr spc="-83" dirty="0"/>
              <a:t>under</a:t>
            </a:r>
            <a:r>
              <a:rPr spc="439" dirty="0"/>
              <a:t> </a:t>
            </a:r>
            <a:r>
              <a:rPr spc="-64" dirty="0"/>
              <a:t>packages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0063" y="2061467"/>
            <a:ext cx="2331720" cy="0"/>
          </a:xfrm>
          <a:custGeom>
            <a:avLst/>
            <a:gdLst/>
            <a:ahLst/>
            <a:cxnLst/>
            <a:rect l="l" t="t" r="r" b="b"/>
            <a:pathLst>
              <a:path w="3108959">
                <a:moveTo>
                  <a:pt x="0" y="0"/>
                </a:moveTo>
                <a:lnTo>
                  <a:pt x="3108957" y="1"/>
                </a:lnTo>
              </a:path>
            </a:pathLst>
          </a:custGeom>
          <a:ln w="12699">
            <a:solidFill>
              <a:srgbClr val="62636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792258" y="2017652"/>
            <a:ext cx="87630" cy="87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470063" y="2698861"/>
            <a:ext cx="2331720" cy="0"/>
          </a:xfrm>
          <a:custGeom>
            <a:avLst/>
            <a:gdLst/>
            <a:ahLst/>
            <a:cxnLst/>
            <a:rect l="l" t="t" r="r" b="b"/>
            <a:pathLst>
              <a:path w="3108959">
                <a:moveTo>
                  <a:pt x="0" y="0"/>
                </a:moveTo>
                <a:lnTo>
                  <a:pt x="3108957" y="1"/>
                </a:lnTo>
              </a:path>
            </a:pathLst>
          </a:custGeom>
          <a:ln w="12699">
            <a:solidFill>
              <a:srgbClr val="62636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792258" y="2655046"/>
            <a:ext cx="87630" cy="87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470063" y="3364487"/>
            <a:ext cx="2331720" cy="0"/>
          </a:xfrm>
          <a:custGeom>
            <a:avLst/>
            <a:gdLst/>
            <a:ahLst/>
            <a:cxnLst/>
            <a:rect l="l" t="t" r="r" b="b"/>
            <a:pathLst>
              <a:path w="3108959">
                <a:moveTo>
                  <a:pt x="0" y="0"/>
                </a:moveTo>
                <a:lnTo>
                  <a:pt x="3108957" y="0"/>
                </a:lnTo>
              </a:path>
            </a:pathLst>
          </a:custGeom>
          <a:ln w="12699">
            <a:solidFill>
              <a:srgbClr val="62636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792258" y="3320673"/>
            <a:ext cx="87630" cy="87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643700" y="877633"/>
            <a:ext cx="7969557" cy="4208717"/>
          </a:xfrm>
          <a:prstGeom prst="rect">
            <a:avLst/>
          </a:prstGeom>
          <a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043226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31" dirty="0"/>
              <a:t>Rate </a:t>
            </a:r>
            <a:r>
              <a:rPr spc="-90" dirty="0"/>
              <a:t>plan </a:t>
            </a:r>
            <a:r>
              <a:rPr spc="-64" dirty="0"/>
              <a:t>to </a:t>
            </a:r>
            <a:r>
              <a:rPr spc="-60" dirty="0"/>
              <a:t>set</a:t>
            </a:r>
            <a:r>
              <a:rPr spc="233" dirty="0"/>
              <a:t> </a:t>
            </a:r>
            <a:r>
              <a:rPr spc="-71" dirty="0"/>
              <a:t>pricing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5584" y="863136"/>
            <a:ext cx="4361339" cy="4003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8019594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90" dirty="0"/>
              <a:t>Published </a:t>
            </a:r>
            <a:r>
              <a:rPr spc="-206" dirty="0"/>
              <a:t>API </a:t>
            </a:r>
            <a:r>
              <a:rPr spc="-180" dirty="0"/>
              <a:t>&amp;</a:t>
            </a:r>
            <a:r>
              <a:rPr spc="244" dirty="0"/>
              <a:t> </a:t>
            </a:r>
            <a:r>
              <a:rPr spc="-71" dirty="0"/>
              <a:t>pricing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8694" y="837666"/>
            <a:ext cx="5530739" cy="4091015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516160" y="1059075"/>
            <a:ext cx="1937861" cy="13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263" marR="19050" indent="-185738">
              <a:buChar char="•"/>
              <a:tabLst>
                <a:tab pos="266224" algn="l"/>
                <a:tab pos="266700" algn="l"/>
              </a:tabLst>
            </a:pPr>
            <a:r>
              <a:rPr sz="1500" spc="-56" dirty="0">
                <a:solidFill>
                  <a:srgbClr val="5A5A5A"/>
                </a:solidFill>
                <a:latin typeface="Arial"/>
                <a:cs typeface="Arial"/>
              </a:rPr>
              <a:t>Monetized </a:t>
            </a:r>
            <a:r>
              <a:rPr sz="1500" spc="-30" dirty="0">
                <a:solidFill>
                  <a:srgbClr val="5A5A5A"/>
                </a:solidFill>
                <a:latin typeface="Arial"/>
                <a:cs typeface="Arial"/>
              </a:rPr>
              <a:t>products  </a:t>
            </a:r>
            <a:r>
              <a:rPr sz="1500" spc="-71" dirty="0">
                <a:solidFill>
                  <a:srgbClr val="5A5A5A"/>
                </a:solidFill>
                <a:latin typeface="Arial"/>
                <a:cs typeface="Arial"/>
              </a:rPr>
              <a:t>available </a:t>
            </a:r>
            <a:r>
              <a:rPr sz="1500" spc="-56" dirty="0">
                <a:solidFill>
                  <a:srgbClr val="5A5A5A"/>
                </a:solidFill>
                <a:latin typeface="Arial"/>
                <a:cs typeface="Arial"/>
              </a:rPr>
              <a:t>for</a:t>
            </a:r>
            <a:r>
              <a:rPr sz="1500" spc="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45" dirty="0">
                <a:solidFill>
                  <a:srgbClr val="5A5A5A"/>
                </a:solidFill>
                <a:latin typeface="Arial"/>
                <a:cs typeface="Arial"/>
              </a:rPr>
              <a:t>purchase</a:t>
            </a:r>
            <a:endParaRPr sz="1500">
              <a:latin typeface="Arial"/>
              <a:cs typeface="Arial"/>
            </a:endParaRPr>
          </a:p>
          <a:p>
            <a:pPr>
              <a:spcBef>
                <a:spcPts val="30"/>
              </a:spcBef>
              <a:buClr>
                <a:srgbClr val="5A5A5A"/>
              </a:buClr>
              <a:buFont typeface="Arial"/>
              <a:buChar char="•"/>
            </a:pPr>
            <a:endParaRPr sz="1538">
              <a:latin typeface="Times New Roman"/>
              <a:cs typeface="Times New Roman"/>
            </a:endParaRPr>
          </a:p>
          <a:p>
            <a:pPr marL="179546" marR="3810" lvl="1" indent="-31433">
              <a:buChar char="•"/>
              <a:tabLst>
                <a:tab pos="405289" algn="l"/>
                <a:tab pos="405765" algn="l"/>
              </a:tabLst>
            </a:pPr>
            <a:r>
              <a:rPr sz="1500" spc="-60" dirty="0">
                <a:solidFill>
                  <a:srgbClr val="5A5A5A"/>
                </a:solidFill>
                <a:latin typeface="Arial"/>
                <a:cs typeface="Arial"/>
              </a:rPr>
              <a:t>Developer </a:t>
            </a:r>
            <a:r>
              <a:rPr sz="1500" spc="-45" dirty="0">
                <a:solidFill>
                  <a:srgbClr val="5A5A5A"/>
                </a:solidFill>
                <a:latin typeface="Arial"/>
                <a:cs typeface="Arial"/>
              </a:rPr>
              <a:t>portal  </a:t>
            </a:r>
            <a:r>
              <a:rPr sz="1500" spc="-53" dirty="0">
                <a:solidFill>
                  <a:srgbClr val="5A5A5A"/>
                </a:solidFill>
                <a:latin typeface="Arial"/>
                <a:cs typeface="Arial"/>
              </a:rPr>
              <a:t>enables </a:t>
            </a:r>
            <a:r>
              <a:rPr sz="1500" spc="-49" dirty="0">
                <a:solidFill>
                  <a:srgbClr val="5A5A5A"/>
                </a:solidFill>
                <a:latin typeface="Arial"/>
                <a:cs typeface="Arial"/>
              </a:rPr>
              <a:t>developers</a:t>
            </a:r>
            <a:r>
              <a:rPr sz="150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41" dirty="0">
                <a:solidFill>
                  <a:srgbClr val="5A5A5A"/>
                </a:solidFill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 marL="499586"/>
            <a:r>
              <a:rPr sz="1500" spc="-49" dirty="0">
                <a:solidFill>
                  <a:srgbClr val="5A5A5A"/>
                </a:solidFill>
                <a:latin typeface="Arial"/>
                <a:cs typeface="Arial"/>
              </a:rPr>
              <a:t>buy </a:t>
            </a:r>
            <a:r>
              <a:rPr sz="1500" spc="-113" dirty="0">
                <a:solidFill>
                  <a:srgbClr val="5A5A5A"/>
                </a:solidFill>
                <a:latin typeface="Arial"/>
                <a:cs typeface="Arial"/>
              </a:rPr>
              <a:t>&amp; </a:t>
            </a:r>
            <a:r>
              <a:rPr sz="1500" spc="-49" dirty="0">
                <a:solidFill>
                  <a:srgbClr val="5A5A5A"/>
                </a:solidFill>
                <a:latin typeface="Arial"/>
                <a:cs typeface="Arial"/>
              </a:rPr>
              <a:t>use</a:t>
            </a:r>
            <a:r>
              <a:rPr sz="1500" spc="10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131" dirty="0">
                <a:solidFill>
                  <a:srgbClr val="5A5A5A"/>
                </a:solidFill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57175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60" dirty="0"/>
              <a:t>Add </a:t>
            </a:r>
            <a:r>
              <a:rPr spc="-79" dirty="0"/>
              <a:t>balance </a:t>
            </a:r>
            <a:r>
              <a:rPr spc="-64" dirty="0"/>
              <a:t>to </a:t>
            </a:r>
            <a:r>
              <a:rPr spc="-83" dirty="0"/>
              <a:t>developer</a:t>
            </a:r>
            <a:r>
              <a:rPr spc="184" dirty="0"/>
              <a:t> </a:t>
            </a:r>
            <a:r>
              <a:rPr spc="-45" dirty="0"/>
              <a:t>account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8252" y="1059075"/>
            <a:ext cx="195595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168" marR="3810" indent="-187643">
              <a:buChar char="•"/>
              <a:tabLst>
                <a:tab pos="266224" algn="l"/>
                <a:tab pos="266700" algn="l"/>
              </a:tabLst>
            </a:pPr>
            <a:r>
              <a:rPr sz="1500" spc="-64" dirty="0">
                <a:solidFill>
                  <a:srgbClr val="5A5A5A"/>
                </a:solidFill>
                <a:latin typeface="Arial"/>
                <a:cs typeface="Arial"/>
              </a:rPr>
              <a:t>Purchase </a:t>
            </a:r>
            <a:r>
              <a:rPr sz="1500" spc="-56" dirty="0">
                <a:solidFill>
                  <a:srgbClr val="5A5A5A"/>
                </a:solidFill>
                <a:latin typeface="Arial"/>
                <a:cs typeface="Arial"/>
              </a:rPr>
              <a:t>monetized  </a:t>
            </a:r>
            <a:r>
              <a:rPr sz="1500" spc="-30" dirty="0">
                <a:solidFill>
                  <a:srgbClr val="5A5A5A"/>
                </a:solidFill>
                <a:latin typeface="Arial"/>
                <a:cs typeface="Arial"/>
              </a:rPr>
              <a:t>products </a:t>
            </a:r>
            <a:r>
              <a:rPr sz="1500" spc="-113" dirty="0">
                <a:solidFill>
                  <a:srgbClr val="5A5A5A"/>
                </a:solidFill>
                <a:latin typeface="Arial"/>
                <a:cs typeface="Arial"/>
              </a:rPr>
              <a:t>&amp; </a:t>
            </a:r>
            <a:r>
              <a:rPr sz="1500" spc="-45" dirty="0">
                <a:solidFill>
                  <a:srgbClr val="5A5A5A"/>
                </a:solidFill>
                <a:latin typeface="Arial"/>
                <a:cs typeface="Arial"/>
              </a:rPr>
              <a:t>build</a:t>
            </a:r>
            <a:r>
              <a:rPr sz="1500" spc="10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500" spc="-30" dirty="0">
                <a:solidFill>
                  <a:srgbClr val="5A5A5A"/>
                </a:solidFill>
                <a:latin typeface="Arial"/>
                <a:cs typeface="Arial"/>
              </a:rPr>
              <a:t>apps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2628" y="903543"/>
            <a:ext cx="4888668" cy="3861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767523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68" dirty="0"/>
              <a:t>Add </a:t>
            </a:r>
            <a:r>
              <a:rPr spc="-64" dirty="0"/>
              <a:t>Apps </a:t>
            </a:r>
            <a:r>
              <a:rPr spc="-203" dirty="0"/>
              <a:t>&amp; </a:t>
            </a:r>
            <a:r>
              <a:rPr spc="-116" dirty="0"/>
              <a:t>Make </a:t>
            </a:r>
            <a:r>
              <a:rPr spc="-233" dirty="0"/>
              <a:t>API </a:t>
            </a:r>
            <a:r>
              <a:rPr spc="-116" dirty="0"/>
              <a:t> </a:t>
            </a:r>
            <a:r>
              <a:rPr spc="-90" dirty="0"/>
              <a:t>calls</a:t>
            </a:r>
          </a:p>
        </p:txBody>
      </p:sp>
      <p:sp>
        <p:nvSpPr>
          <p:cNvPr id="3" name="object 3"/>
          <p:cNvSpPr/>
          <p:nvPr/>
        </p:nvSpPr>
        <p:spPr>
          <a:xfrm>
            <a:off x="462919" y="976560"/>
            <a:ext cx="7737144" cy="3706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6161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06" y="293027"/>
            <a:ext cx="6327648" cy="39776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Microservices Goals &amp; Practices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540" y="1017737"/>
            <a:ext cx="1977656" cy="3762568"/>
          </a:xfrm>
          <a:prstGeom prst="rect">
            <a:avLst/>
          </a:prstGeom>
          <a:noFill/>
          <a:ln>
            <a:solidFill>
              <a:srgbClr val="008AF2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</a:rPr>
              <a:t>Enable scalable business</a:t>
            </a:r>
          </a:p>
          <a:p>
            <a:r>
              <a:rPr lang="en-US" sz="900" dirty="0">
                <a:solidFill>
                  <a:prstClr val="black"/>
                </a:solidFill>
              </a:rPr>
              <a:t>More customers/transactions</a:t>
            </a:r>
          </a:p>
          <a:p>
            <a:r>
              <a:rPr lang="en-US" sz="900" dirty="0">
                <a:solidFill>
                  <a:prstClr val="black"/>
                </a:solidFill>
              </a:rPr>
              <a:t>Self-service for customers</a:t>
            </a:r>
          </a:p>
          <a:p>
            <a:endParaRPr lang="en-US" sz="900" dirty="0">
              <a:solidFill>
                <a:prstClr val="black"/>
              </a:solidFill>
            </a:endParaRPr>
          </a:p>
          <a:p>
            <a:r>
              <a:rPr lang="en-US" sz="1350" b="1" dirty="0">
                <a:solidFill>
                  <a:prstClr val="black"/>
                </a:solidFill>
              </a:rPr>
              <a:t>Support entry into new markets</a:t>
            </a:r>
          </a:p>
          <a:p>
            <a:r>
              <a:rPr lang="en-US" sz="900" dirty="0">
                <a:solidFill>
                  <a:prstClr val="black"/>
                </a:solidFill>
              </a:rPr>
              <a:t>Flexible operational processes</a:t>
            </a:r>
          </a:p>
          <a:p>
            <a:r>
              <a:rPr lang="en-US" sz="900" dirty="0">
                <a:solidFill>
                  <a:prstClr val="black"/>
                </a:solidFill>
              </a:rPr>
              <a:t>New products and operational processes</a:t>
            </a:r>
          </a:p>
          <a:p>
            <a:endParaRPr lang="en-US" sz="900" dirty="0">
              <a:solidFill>
                <a:prstClr val="black"/>
              </a:solidFill>
            </a:endParaRPr>
          </a:p>
          <a:p>
            <a:r>
              <a:rPr lang="en-US" sz="1350" b="1" dirty="0">
                <a:solidFill>
                  <a:prstClr val="black"/>
                </a:solidFill>
              </a:rPr>
              <a:t>Support innovation in existing markets</a:t>
            </a:r>
          </a:p>
          <a:p>
            <a:r>
              <a:rPr lang="en-US" sz="900" dirty="0">
                <a:solidFill>
                  <a:prstClr val="black"/>
                </a:solidFill>
              </a:rPr>
              <a:t>Flexible operational processes</a:t>
            </a:r>
          </a:p>
          <a:p>
            <a:r>
              <a:rPr lang="en-US" sz="900" dirty="0">
                <a:solidFill>
                  <a:prstClr val="black"/>
                </a:solidFill>
              </a:rPr>
              <a:t>New products and operational processes</a:t>
            </a:r>
          </a:p>
          <a:p>
            <a:endParaRPr lang="en-US" sz="1350" dirty="0">
              <a:solidFill>
                <a:prstClr val="black"/>
              </a:solidFill>
            </a:endParaRPr>
          </a:p>
          <a:p>
            <a:endParaRPr lang="en-US" sz="1350" dirty="0">
              <a:solidFill>
                <a:prstClr val="black"/>
              </a:solidFill>
            </a:endParaRPr>
          </a:p>
          <a:p>
            <a:endParaRPr lang="en-US" sz="1350" dirty="0">
              <a:solidFill>
                <a:prstClr val="black"/>
              </a:solidFill>
            </a:endParaRPr>
          </a:p>
          <a:p>
            <a:endParaRPr lang="en-US" sz="1350" dirty="0">
              <a:solidFill>
                <a:prstClr val="black"/>
              </a:solidFill>
            </a:endParaRP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7477" y="755634"/>
            <a:ext cx="1313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Strategic Goals</a:t>
            </a:r>
            <a:endParaRPr lang="en-US" sz="1200" dirty="0">
              <a:solidFill>
                <a:srgbClr val="007EAE">
                  <a:lumMod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4779" y="1017737"/>
            <a:ext cx="1977656" cy="4039567"/>
          </a:xfrm>
          <a:prstGeom prst="rect">
            <a:avLst/>
          </a:prstGeom>
          <a:noFill/>
          <a:ln>
            <a:solidFill>
              <a:srgbClr val="008AF2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</a:rPr>
              <a:t>Reduce Inertia</a:t>
            </a:r>
          </a:p>
          <a:p>
            <a:r>
              <a:rPr lang="en-US" sz="900" dirty="0">
                <a:solidFill>
                  <a:prstClr val="black"/>
                </a:solidFill>
              </a:rPr>
              <a:t>Make choices that favor rapid feedback and change, with reduced dependencies across teams</a:t>
            </a:r>
          </a:p>
          <a:p>
            <a:endParaRPr lang="en-US" sz="900" dirty="0">
              <a:solidFill>
                <a:prstClr val="black"/>
              </a:solidFill>
            </a:endParaRPr>
          </a:p>
          <a:p>
            <a:r>
              <a:rPr lang="en-US" sz="1350" b="1" dirty="0">
                <a:solidFill>
                  <a:prstClr val="black"/>
                </a:solidFill>
              </a:rPr>
              <a:t>Eliminate accidental complexity</a:t>
            </a:r>
          </a:p>
          <a:p>
            <a:r>
              <a:rPr lang="en-US" sz="900" dirty="0">
                <a:solidFill>
                  <a:prstClr val="black"/>
                </a:solidFill>
              </a:rPr>
              <a:t>Aggressively retire and replace unnecessarily complicated processes, systems, and integrations so you can focus on essential complexity</a:t>
            </a:r>
            <a:endParaRPr lang="en-US" sz="900" b="1" dirty="0">
              <a:solidFill>
                <a:prstClr val="black"/>
              </a:solidFill>
            </a:endParaRPr>
          </a:p>
          <a:p>
            <a:endParaRPr lang="en-US" sz="1350" b="1" dirty="0">
              <a:solidFill>
                <a:prstClr val="black"/>
              </a:solidFill>
            </a:endParaRPr>
          </a:p>
          <a:p>
            <a:r>
              <a:rPr lang="en-US" sz="1350" b="1" dirty="0">
                <a:solidFill>
                  <a:prstClr val="black"/>
                </a:solidFill>
              </a:rPr>
              <a:t>Consistent interfaces and data flow</a:t>
            </a:r>
          </a:p>
          <a:p>
            <a:r>
              <a:rPr lang="en-US" sz="900" dirty="0">
                <a:solidFill>
                  <a:prstClr val="black"/>
                </a:solidFill>
              </a:rPr>
              <a:t>Eliminate duplication of data and create clear systems of record, with consistent integration interfaces</a:t>
            </a:r>
          </a:p>
          <a:p>
            <a:endParaRPr lang="en-US" sz="900" b="1" dirty="0">
              <a:solidFill>
                <a:prstClr val="black"/>
              </a:solidFill>
            </a:endParaRPr>
          </a:p>
          <a:p>
            <a:r>
              <a:rPr lang="en-US" sz="1350" b="1" dirty="0">
                <a:solidFill>
                  <a:prstClr val="black"/>
                </a:solidFill>
              </a:rPr>
              <a:t>No Silver Bullets</a:t>
            </a:r>
          </a:p>
          <a:p>
            <a:r>
              <a:rPr lang="en-US" sz="900" dirty="0">
                <a:solidFill>
                  <a:prstClr val="black"/>
                </a:solidFill>
              </a:rPr>
              <a:t>Prescriptive solutions may deliver early value but often create inertia and accidental complexity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0705" y="755634"/>
            <a:ext cx="1911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Architectural Principles</a:t>
            </a:r>
            <a:endParaRPr lang="en-US" sz="1200" dirty="0">
              <a:solidFill>
                <a:srgbClr val="007EAE">
                  <a:lumMod val="5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1361" y="755634"/>
            <a:ext cx="2415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Design &amp; Delivery Goals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1362" y="1017736"/>
            <a:ext cx="2415257" cy="3970318"/>
          </a:xfrm>
          <a:prstGeom prst="rect">
            <a:avLst/>
          </a:prstGeom>
          <a:noFill/>
          <a:ln>
            <a:solidFill>
              <a:srgbClr val="008AF2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Small independent services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Simplified integration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Reduced impact of changes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Shorter planning &amp; delivery cycles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Increased flexibility &amp; control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Standard REST/HTTP based integration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Consolidated and cleansed data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Continuous deployment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0708" y="4112886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79">
                <a:moveTo>
                  <a:pt x="356196" y="0"/>
                </a:moveTo>
                <a:lnTo>
                  <a:pt x="118732" y="0"/>
                </a:lnTo>
                <a:lnTo>
                  <a:pt x="0" y="205696"/>
                </a:lnTo>
                <a:lnTo>
                  <a:pt x="118732" y="411394"/>
                </a:lnTo>
                <a:lnTo>
                  <a:pt x="356196" y="411394"/>
                </a:lnTo>
                <a:lnTo>
                  <a:pt x="474941" y="205696"/>
                </a:lnTo>
                <a:lnTo>
                  <a:pt x="3561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5150" y="3894854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79">
                <a:moveTo>
                  <a:pt x="356196" y="0"/>
                </a:moveTo>
                <a:lnTo>
                  <a:pt x="118732" y="0"/>
                </a:lnTo>
                <a:lnTo>
                  <a:pt x="0" y="205698"/>
                </a:lnTo>
                <a:lnTo>
                  <a:pt x="118732" y="411396"/>
                </a:lnTo>
                <a:lnTo>
                  <a:pt x="356196" y="411396"/>
                </a:lnTo>
                <a:lnTo>
                  <a:pt x="474929" y="205698"/>
                </a:lnTo>
                <a:lnTo>
                  <a:pt x="3561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9736" y="4111637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79">
                <a:moveTo>
                  <a:pt x="356209" y="0"/>
                </a:moveTo>
                <a:lnTo>
                  <a:pt x="118732" y="0"/>
                </a:lnTo>
                <a:lnTo>
                  <a:pt x="0" y="205698"/>
                </a:lnTo>
                <a:lnTo>
                  <a:pt x="118732" y="411394"/>
                </a:lnTo>
                <a:lnTo>
                  <a:pt x="356209" y="411394"/>
                </a:lnTo>
                <a:lnTo>
                  <a:pt x="474941" y="205698"/>
                </a:lnTo>
                <a:lnTo>
                  <a:pt x="35620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78449" y="1948827"/>
            <a:ext cx="403225" cy="507365"/>
          </a:xfrm>
          <a:custGeom>
            <a:avLst/>
            <a:gdLst/>
            <a:ahLst/>
            <a:cxnLst/>
            <a:rect l="l" t="t" r="r" b="b"/>
            <a:pathLst>
              <a:path w="403225" h="507364">
                <a:moveTo>
                  <a:pt x="3835" y="329768"/>
                </a:moveTo>
                <a:lnTo>
                  <a:pt x="762" y="331304"/>
                </a:lnTo>
                <a:lnTo>
                  <a:pt x="125" y="332907"/>
                </a:lnTo>
                <a:lnTo>
                  <a:pt x="0" y="393877"/>
                </a:lnTo>
                <a:lnTo>
                  <a:pt x="3779" y="414716"/>
                </a:lnTo>
                <a:lnTo>
                  <a:pt x="34011" y="453583"/>
                </a:lnTo>
                <a:lnTo>
                  <a:pt x="91992" y="486983"/>
                </a:lnTo>
                <a:lnTo>
                  <a:pt x="162820" y="504547"/>
                </a:lnTo>
                <a:lnTo>
                  <a:pt x="202120" y="506742"/>
                </a:lnTo>
                <a:lnTo>
                  <a:pt x="241384" y="504547"/>
                </a:lnTo>
                <a:lnTo>
                  <a:pt x="311927" y="486983"/>
                </a:lnTo>
                <a:lnTo>
                  <a:pt x="369400" y="453583"/>
                </a:lnTo>
                <a:lnTo>
                  <a:pt x="399342" y="414716"/>
                </a:lnTo>
                <a:lnTo>
                  <a:pt x="401223" y="404241"/>
                </a:lnTo>
                <a:lnTo>
                  <a:pt x="201549" y="404241"/>
                </a:lnTo>
                <a:lnTo>
                  <a:pt x="168473" y="403017"/>
                </a:lnTo>
                <a:lnTo>
                  <a:pt x="107717" y="393225"/>
                </a:lnTo>
                <a:lnTo>
                  <a:pt x="55456" y="374225"/>
                </a:lnTo>
                <a:lnTo>
                  <a:pt x="19470" y="349465"/>
                </a:lnTo>
                <a:lnTo>
                  <a:pt x="5753" y="331304"/>
                </a:lnTo>
                <a:lnTo>
                  <a:pt x="3835" y="329768"/>
                </a:lnTo>
                <a:close/>
              </a:path>
              <a:path w="403225" h="507364">
                <a:moveTo>
                  <a:pt x="400405" y="327456"/>
                </a:moveTo>
                <a:lnTo>
                  <a:pt x="367817" y="362494"/>
                </a:lnTo>
                <a:lnTo>
                  <a:pt x="323049" y="384657"/>
                </a:lnTo>
                <a:lnTo>
                  <a:pt x="265890" y="399345"/>
                </a:lnTo>
                <a:lnTo>
                  <a:pt x="201549" y="404241"/>
                </a:lnTo>
                <a:lnTo>
                  <a:pt x="401223" y="404241"/>
                </a:lnTo>
                <a:lnTo>
                  <a:pt x="403085" y="393877"/>
                </a:lnTo>
                <a:lnTo>
                  <a:pt x="403085" y="327850"/>
                </a:lnTo>
                <a:lnTo>
                  <a:pt x="400405" y="327456"/>
                </a:lnTo>
                <a:close/>
              </a:path>
              <a:path w="403225" h="507364">
                <a:moveTo>
                  <a:pt x="2692" y="181203"/>
                </a:moveTo>
                <a:lnTo>
                  <a:pt x="0" y="181203"/>
                </a:lnTo>
                <a:lnTo>
                  <a:pt x="0" y="255676"/>
                </a:lnTo>
                <a:lnTo>
                  <a:pt x="14828" y="291661"/>
                </a:lnTo>
                <a:lnTo>
                  <a:pt x="59309" y="321322"/>
                </a:lnTo>
                <a:lnTo>
                  <a:pt x="124671" y="341182"/>
                </a:lnTo>
                <a:lnTo>
                  <a:pt x="202120" y="347802"/>
                </a:lnTo>
                <a:lnTo>
                  <a:pt x="242320" y="346147"/>
                </a:lnTo>
                <a:lnTo>
                  <a:pt x="313434" y="332907"/>
                </a:lnTo>
                <a:lnTo>
                  <a:pt x="370049" y="307282"/>
                </a:lnTo>
                <a:lnTo>
                  <a:pt x="399415" y="274459"/>
                </a:lnTo>
                <a:lnTo>
                  <a:pt x="403085" y="255676"/>
                </a:lnTo>
                <a:lnTo>
                  <a:pt x="403085" y="248767"/>
                </a:lnTo>
                <a:lnTo>
                  <a:pt x="201549" y="248767"/>
                </a:lnTo>
                <a:lnTo>
                  <a:pt x="168437" y="247722"/>
                </a:lnTo>
                <a:lnTo>
                  <a:pt x="107396" y="239369"/>
                </a:lnTo>
                <a:lnTo>
                  <a:pt x="54706" y="223103"/>
                </a:lnTo>
                <a:lnTo>
                  <a:pt x="19006" y="201509"/>
                </a:lnTo>
                <a:lnTo>
                  <a:pt x="8064" y="188874"/>
                </a:lnTo>
                <a:lnTo>
                  <a:pt x="2692" y="181203"/>
                </a:lnTo>
                <a:close/>
              </a:path>
              <a:path w="403225" h="507364">
                <a:moveTo>
                  <a:pt x="401548" y="182727"/>
                </a:moveTo>
                <a:lnTo>
                  <a:pt x="399249" y="182727"/>
                </a:lnTo>
                <a:lnTo>
                  <a:pt x="396176" y="188874"/>
                </a:lnTo>
                <a:lnTo>
                  <a:pt x="384732" y="201509"/>
                </a:lnTo>
                <a:lnTo>
                  <a:pt x="348452" y="223103"/>
                </a:lnTo>
                <a:lnTo>
                  <a:pt x="295694" y="239369"/>
                </a:lnTo>
                <a:lnTo>
                  <a:pt x="234654" y="247722"/>
                </a:lnTo>
                <a:lnTo>
                  <a:pt x="201549" y="248767"/>
                </a:lnTo>
                <a:lnTo>
                  <a:pt x="403085" y="248767"/>
                </a:lnTo>
                <a:lnTo>
                  <a:pt x="403085" y="188874"/>
                </a:lnTo>
                <a:lnTo>
                  <a:pt x="401548" y="182727"/>
                </a:lnTo>
                <a:close/>
              </a:path>
              <a:path w="403225" h="507364">
                <a:moveTo>
                  <a:pt x="201549" y="0"/>
                </a:moveTo>
                <a:lnTo>
                  <a:pt x="161562" y="1402"/>
                </a:lnTo>
                <a:lnTo>
                  <a:pt x="90444" y="12628"/>
                </a:lnTo>
                <a:lnTo>
                  <a:pt x="33363" y="34223"/>
                </a:lnTo>
                <a:lnTo>
                  <a:pt x="3707" y="61003"/>
                </a:lnTo>
                <a:lnTo>
                  <a:pt x="0" y="76009"/>
                </a:lnTo>
                <a:lnTo>
                  <a:pt x="0" y="112864"/>
                </a:lnTo>
                <a:lnTo>
                  <a:pt x="33363" y="157454"/>
                </a:lnTo>
                <a:lnTo>
                  <a:pt x="90444" y="180202"/>
                </a:lnTo>
                <a:lnTo>
                  <a:pt x="161562" y="192008"/>
                </a:lnTo>
                <a:lnTo>
                  <a:pt x="201549" y="193484"/>
                </a:lnTo>
                <a:lnTo>
                  <a:pt x="241527" y="192008"/>
                </a:lnTo>
                <a:lnTo>
                  <a:pt x="312641" y="180202"/>
                </a:lnTo>
                <a:lnTo>
                  <a:pt x="369722" y="157454"/>
                </a:lnTo>
                <a:lnTo>
                  <a:pt x="399377" y="128950"/>
                </a:lnTo>
                <a:lnTo>
                  <a:pt x="403085" y="112864"/>
                </a:lnTo>
                <a:lnTo>
                  <a:pt x="403085" y="76009"/>
                </a:lnTo>
                <a:lnTo>
                  <a:pt x="369722" y="34223"/>
                </a:lnTo>
                <a:lnTo>
                  <a:pt x="312641" y="12628"/>
                </a:lnTo>
                <a:lnTo>
                  <a:pt x="241527" y="1402"/>
                </a:lnTo>
                <a:lnTo>
                  <a:pt x="20154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0025" y="739749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80">
                <a:moveTo>
                  <a:pt x="355955" y="0"/>
                </a:moveTo>
                <a:lnTo>
                  <a:pt x="118656" y="0"/>
                </a:lnTo>
                <a:lnTo>
                  <a:pt x="0" y="205562"/>
                </a:lnTo>
                <a:lnTo>
                  <a:pt x="118656" y="411111"/>
                </a:lnTo>
                <a:lnTo>
                  <a:pt x="355955" y="411111"/>
                </a:lnTo>
                <a:lnTo>
                  <a:pt x="474611" y="205562"/>
                </a:lnTo>
                <a:lnTo>
                  <a:pt x="35595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0703" y="1888201"/>
            <a:ext cx="471805" cy="408940"/>
          </a:xfrm>
          <a:custGeom>
            <a:avLst/>
            <a:gdLst/>
            <a:ahLst/>
            <a:cxnLst/>
            <a:rect l="l" t="t" r="r" b="b"/>
            <a:pathLst>
              <a:path w="471804" h="408939">
                <a:moveTo>
                  <a:pt x="353671" y="0"/>
                </a:moveTo>
                <a:lnTo>
                  <a:pt x="117891" y="0"/>
                </a:lnTo>
                <a:lnTo>
                  <a:pt x="0" y="204237"/>
                </a:lnTo>
                <a:lnTo>
                  <a:pt x="117894" y="408466"/>
                </a:lnTo>
                <a:lnTo>
                  <a:pt x="353669" y="408466"/>
                </a:lnTo>
                <a:lnTo>
                  <a:pt x="471563" y="204237"/>
                </a:lnTo>
                <a:lnTo>
                  <a:pt x="353671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6786" y="2982861"/>
            <a:ext cx="260985" cy="434340"/>
          </a:xfrm>
          <a:custGeom>
            <a:avLst/>
            <a:gdLst/>
            <a:ahLst/>
            <a:cxnLst/>
            <a:rect l="l" t="t" r="r" b="b"/>
            <a:pathLst>
              <a:path w="260984" h="434339">
                <a:moveTo>
                  <a:pt x="217002" y="0"/>
                </a:moveTo>
                <a:lnTo>
                  <a:pt x="43400" y="0"/>
                </a:lnTo>
                <a:lnTo>
                  <a:pt x="26606" y="3444"/>
                </a:lnTo>
                <a:lnTo>
                  <a:pt x="12799" y="12803"/>
                </a:lnTo>
                <a:lnTo>
                  <a:pt x="3443" y="26612"/>
                </a:lnTo>
                <a:lnTo>
                  <a:pt x="0" y="43408"/>
                </a:lnTo>
                <a:lnTo>
                  <a:pt x="0" y="390601"/>
                </a:lnTo>
                <a:lnTo>
                  <a:pt x="3443" y="407397"/>
                </a:lnTo>
                <a:lnTo>
                  <a:pt x="12799" y="421206"/>
                </a:lnTo>
                <a:lnTo>
                  <a:pt x="26606" y="430565"/>
                </a:lnTo>
                <a:lnTo>
                  <a:pt x="43400" y="434009"/>
                </a:lnTo>
                <a:lnTo>
                  <a:pt x="217002" y="434009"/>
                </a:lnTo>
                <a:lnTo>
                  <a:pt x="233796" y="430565"/>
                </a:lnTo>
                <a:lnTo>
                  <a:pt x="247603" y="421206"/>
                </a:lnTo>
                <a:lnTo>
                  <a:pt x="249960" y="417728"/>
                </a:lnTo>
                <a:lnTo>
                  <a:pt x="130201" y="417728"/>
                </a:lnTo>
                <a:lnTo>
                  <a:pt x="119669" y="415588"/>
                </a:lnTo>
                <a:lnTo>
                  <a:pt x="111044" y="409760"/>
                </a:lnTo>
                <a:lnTo>
                  <a:pt x="105216" y="401135"/>
                </a:lnTo>
                <a:lnTo>
                  <a:pt x="103075" y="390601"/>
                </a:lnTo>
                <a:lnTo>
                  <a:pt x="105216" y="380074"/>
                </a:lnTo>
                <a:lnTo>
                  <a:pt x="111044" y="371452"/>
                </a:lnTo>
                <a:lnTo>
                  <a:pt x="119669" y="365626"/>
                </a:lnTo>
                <a:lnTo>
                  <a:pt x="130201" y="363486"/>
                </a:lnTo>
                <a:lnTo>
                  <a:pt x="260403" y="363486"/>
                </a:lnTo>
                <a:lnTo>
                  <a:pt x="260403" y="347205"/>
                </a:lnTo>
                <a:lnTo>
                  <a:pt x="37636" y="347205"/>
                </a:lnTo>
                <a:lnTo>
                  <a:pt x="32550" y="342125"/>
                </a:lnTo>
                <a:lnTo>
                  <a:pt x="32550" y="91884"/>
                </a:lnTo>
                <a:lnTo>
                  <a:pt x="37636" y="86804"/>
                </a:lnTo>
                <a:lnTo>
                  <a:pt x="260403" y="86804"/>
                </a:lnTo>
                <a:lnTo>
                  <a:pt x="260403" y="54254"/>
                </a:lnTo>
                <a:lnTo>
                  <a:pt x="100025" y="54254"/>
                </a:lnTo>
                <a:lnTo>
                  <a:pt x="97651" y="51879"/>
                </a:lnTo>
                <a:lnTo>
                  <a:pt x="97651" y="45783"/>
                </a:lnTo>
                <a:lnTo>
                  <a:pt x="100025" y="43408"/>
                </a:lnTo>
                <a:lnTo>
                  <a:pt x="260403" y="43408"/>
                </a:lnTo>
                <a:lnTo>
                  <a:pt x="256959" y="26612"/>
                </a:lnTo>
                <a:lnTo>
                  <a:pt x="247603" y="12803"/>
                </a:lnTo>
                <a:lnTo>
                  <a:pt x="233796" y="3444"/>
                </a:lnTo>
                <a:lnTo>
                  <a:pt x="217002" y="0"/>
                </a:lnTo>
                <a:close/>
              </a:path>
              <a:path w="260984" h="434339">
                <a:moveTo>
                  <a:pt x="260403" y="363486"/>
                </a:moveTo>
                <a:lnTo>
                  <a:pt x="130201" y="363486"/>
                </a:lnTo>
                <a:lnTo>
                  <a:pt x="140733" y="365626"/>
                </a:lnTo>
                <a:lnTo>
                  <a:pt x="149359" y="371452"/>
                </a:lnTo>
                <a:lnTo>
                  <a:pt x="155187" y="380074"/>
                </a:lnTo>
                <a:lnTo>
                  <a:pt x="157327" y="390601"/>
                </a:lnTo>
                <a:lnTo>
                  <a:pt x="155187" y="401135"/>
                </a:lnTo>
                <a:lnTo>
                  <a:pt x="149359" y="409760"/>
                </a:lnTo>
                <a:lnTo>
                  <a:pt x="140733" y="415588"/>
                </a:lnTo>
                <a:lnTo>
                  <a:pt x="130201" y="417728"/>
                </a:lnTo>
                <a:lnTo>
                  <a:pt x="249960" y="417728"/>
                </a:lnTo>
                <a:lnTo>
                  <a:pt x="256959" y="407397"/>
                </a:lnTo>
                <a:lnTo>
                  <a:pt x="260403" y="390601"/>
                </a:lnTo>
                <a:lnTo>
                  <a:pt x="260403" y="363486"/>
                </a:lnTo>
                <a:close/>
              </a:path>
              <a:path w="260984" h="434339">
                <a:moveTo>
                  <a:pt x="260403" y="86804"/>
                </a:moveTo>
                <a:lnTo>
                  <a:pt x="222766" y="86804"/>
                </a:lnTo>
                <a:lnTo>
                  <a:pt x="227853" y="91884"/>
                </a:lnTo>
                <a:lnTo>
                  <a:pt x="227853" y="342125"/>
                </a:lnTo>
                <a:lnTo>
                  <a:pt x="222766" y="347205"/>
                </a:lnTo>
                <a:lnTo>
                  <a:pt x="260403" y="347205"/>
                </a:lnTo>
                <a:lnTo>
                  <a:pt x="260403" y="86804"/>
                </a:lnTo>
                <a:close/>
              </a:path>
              <a:path w="260984" h="434339">
                <a:moveTo>
                  <a:pt x="260403" y="43408"/>
                </a:moveTo>
                <a:lnTo>
                  <a:pt x="160378" y="43408"/>
                </a:lnTo>
                <a:lnTo>
                  <a:pt x="162751" y="45783"/>
                </a:lnTo>
                <a:lnTo>
                  <a:pt x="162751" y="51879"/>
                </a:lnTo>
                <a:lnTo>
                  <a:pt x="160378" y="54254"/>
                </a:lnTo>
                <a:lnTo>
                  <a:pt x="260403" y="54254"/>
                </a:lnTo>
                <a:lnTo>
                  <a:pt x="260403" y="4340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884" y="2067473"/>
            <a:ext cx="589915" cy="442595"/>
          </a:xfrm>
          <a:custGeom>
            <a:avLst/>
            <a:gdLst/>
            <a:ahLst/>
            <a:cxnLst/>
            <a:rect l="l" t="t" r="r" b="b"/>
            <a:pathLst>
              <a:path w="589915" h="442594">
                <a:moveTo>
                  <a:pt x="467052" y="0"/>
                </a:moveTo>
                <a:lnTo>
                  <a:pt x="122622" y="0"/>
                </a:lnTo>
                <a:lnTo>
                  <a:pt x="107890" y="1342"/>
                </a:lnTo>
                <a:lnTo>
                  <a:pt x="70463" y="21523"/>
                </a:lnTo>
                <a:lnTo>
                  <a:pt x="50285" y="58944"/>
                </a:lnTo>
                <a:lnTo>
                  <a:pt x="48940" y="73708"/>
                </a:lnTo>
                <a:lnTo>
                  <a:pt x="49051" y="302892"/>
                </a:lnTo>
                <a:lnTo>
                  <a:pt x="49419" y="313903"/>
                </a:lnTo>
                <a:lnTo>
                  <a:pt x="49529" y="320786"/>
                </a:lnTo>
                <a:lnTo>
                  <a:pt x="14149" y="342300"/>
                </a:lnTo>
                <a:lnTo>
                  <a:pt x="0" y="380975"/>
                </a:lnTo>
                <a:lnTo>
                  <a:pt x="1120" y="393149"/>
                </a:lnTo>
                <a:lnTo>
                  <a:pt x="27435" y="432135"/>
                </a:lnTo>
                <a:lnTo>
                  <a:pt x="61323" y="442262"/>
                </a:lnTo>
                <a:lnTo>
                  <a:pt x="528353" y="442262"/>
                </a:lnTo>
                <a:lnTo>
                  <a:pt x="571698" y="424266"/>
                </a:lnTo>
                <a:lnTo>
                  <a:pt x="588507" y="393316"/>
                </a:lnTo>
                <a:lnTo>
                  <a:pt x="58178" y="393316"/>
                </a:lnTo>
                <a:lnTo>
                  <a:pt x="55328" y="392033"/>
                </a:lnTo>
                <a:lnTo>
                  <a:pt x="50218" y="386928"/>
                </a:lnTo>
                <a:lnTo>
                  <a:pt x="48940" y="384070"/>
                </a:lnTo>
                <a:lnTo>
                  <a:pt x="48940" y="377784"/>
                </a:lnTo>
                <a:lnTo>
                  <a:pt x="50218" y="374939"/>
                </a:lnTo>
                <a:lnTo>
                  <a:pt x="55328" y="369821"/>
                </a:lnTo>
                <a:lnTo>
                  <a:pt x="58178" y="368551"/>
                </a:lnTo>
                <a:lnTo>
                  <a:pt x="588320" y="368551"/>
                </a:lnTo>
                <a:lnTo>
                  <a:pt x="586139" y="360364"/>
                </a:lnTo>
                <a:lnTo>
                  <a:pt x="559607" y="328519"/>
                </a:lnTo>
                <a:lnTo>
                  <a:pt x="540151" y="320786"/>
                </a:lnTo>
                <a:lnTo>
                  <a:pt x="540167" y="319605"/>
                </a:lnTo>
                <a:lnTo>
                  <a:pt x="99063" y="319605"/>
                </a:lnTo>
                <a:lnTo>
                  <a:pt x="98964" y="313903"/>
                </a:lnTo>
                <a:lnTo>
                  <a:pt x="98572" y="302892"/>
                </a:lnTo>
                <a:lnTo>
                  <a:pt x="98473" y="67028"/>
                </a:lnTo>
                <a:lnTo>
                  <a:pt x="100831" y="61224"/>
                </a:lnTo>
                <a:lnTo>
                  <a:pt x="110267" y="51394"/>
                </a:lnTo>
                <a:lnTo>
                  <a:pt x="115967" y="48943"/>
                </a:lnTo>
                <a:lnTo>
                  <a:pt x="536426" y="48943"/>
                </a:lnTo>
                <a:lnTo>
                  <a:pt x="535353" y="45325"/>
                </a:lnTo>
                <a:lnTo>
                  <a:pt x="507877" y="12106"/>
                </a:lnTo>
                <a:lnTo>
                  <a:pt x="481784" y="1342"/>
                </a:lnTo>
                <a:lnTo>
                  <a:pt x="467052" y="0"/>
                </a:lnTo>
                <a:close/>
              </a:path>
              <a:path w="589915" h="442594">
                <a:moveTo>
                  <a:pt x="588320" y="368551"/>
                </a:moveTo>
                <a:lnTo>
                  <a:pt x="531489" y="368551"/>
                </a:lnTo>
                <a:lnTo>
                  <a:pt x="534347" y="369821"/>
                </a:lnTo>
                <a:lnTo>
                  <a:pt x="539452" y="374939"/>
                </a:lnTo>
                <a:lnTo>
                  <a:pt x="540735" y="377784"/>
                </a:lnTo>
                <a:lnTo>
                  <a:pt x="540735" y="384070"/>
                </a:lnTo>
                <a:lnTo>
                  <a:pt x="539452" y="386928"/>
                </a:lnTo>
                <a:lnTo>
                  <a:pt x="534347" y="392033"/>
                </a:lnTo>
                <a:lnTo>
                  <a:pt x="531489" y="393316"/>
                </a:lnTo>
                <a:lnTo>
                  <a:pt x="588507" y="393316"/>
                </a:lnTo>
                <a:lnTo>
                  <a:pt x="588557" y="393149"/>
                </a:lnTo>
                <a:lnTo>
                  <a:pt x="589674" y="380933"/>
                </a:lnTo>
                <a:lnTo>
                  <a:pt x="588795" y="370334"/>
                </a:lnTo>
                <a:lnTo>
                  <a:pt x="588320" y="368551"/>
                </a:lnTo>
                <a:close/>
              </a:path>
              <a:path w="589915" h="442594">
                <a:moveTo>
                  <a:pt x="448941" y="73708"/>
                </a:moveTo>
                <a:lnTo>
                  <a:pt x="140733" y="73708"/>
                </a:lnTo>
                <a:lnTo>
                  <a:pt x="134936" y="76159"/>
                </a:lnTo>
                <a:lnTo>
                  <a:pt x="125107" y="85989"/>
                </a:lnTo>
                <a:lnTo>
                  <a:pt x="122650" y="91793"/>
                </a:lnTo>
                <a:lnTo>
                  <a:pt x="122650" y="319605"/>
                </a:lnTo>
                <a:lnTo>
                  <a:pt x="147417" y="319605"/>
                </a:lnTo>
                <a:lnTo>
                  <a:pt x="147417" y="98473"/>
                </a:lnTo>
                <a:lnTo>
                  <a:pt x="467024" y="98473"/>
                </a:lnTo>
                <a:lnTo>
                  <a:pt x="467024" y="91793"/>
                </a:lnTo>
                <a:lnTo>
                  <a:pt x="464567" y="85989"/>
                </a:lnTo>
                <a:lnTo>
                  <a:pt x="454740" y="76159"/>
                </a:lnTo>
                <a:lnTo>
                  <a:pt x="448941" y="73708"/>
                </a:lnTo>
                <a:close/>
              </a:path>
              <a:path w="589915" h="442594">
                <a:moveTo>
                  <a:pt x="467024" y="98473"/>
                </a:moveTo>
                <a:lnTo>
                  <a:pt x="442258" y="98473"/>
                </a:lnTo>
                <a:lnTo>
                  <a:pt x="442258" y="319605"/>
                </a:lnTo>
                <a:lnTo>
                  <a:pt x="467024" y="319605"/>
                </a:lnTo>
                <a:lnTo>
                  <a:pt x="467024" y="98473"/>
                </a:lnTo>
                <a:close/>
              </a:path>
              <a:path w="589915" h="442594">
                <a:moveTo>
                  <a:pt x="536426" y="48943"/>
                </a:moveTo>
                <a:lnTo>
                  <a:pt x="473707" y="48943"/>
                </a:lnTo>
                <a:lnTo>
                  <a:pt x="479408" y="51394"/>
                </a:lnTo>
                <a:lnTo>
                  <a:pt x="488843" y="61224"/>
                </a:lnTo>
                <a:lnTo>
                  <a:pt x="491201" y="67028"/>
                </a:lnTo>
                <a:lnTo>
                  <a:pt x="491201" y="319605"/>
                </a:lnTo>
                <a:lnTo>
                  <a:pt x="540167" y="319605"/>
                </a:lnTo>
                <a:lnTo>
                  <a:pt x="540253" y="313903"/>
                </a:lnTo>
                <a:lnTo>
                  <a:pt x="540620" y="302892"/>
                </a:lnTo>
                <a:lnTo>
                  <a:pt x="540735" y="73708"/>
                </a:lnTo>
                <a:lnTo>
                  <a:pt x="539390" y="58944"/>
                </a:lnTo>
                <a:lnTo>
                  <a:pt x="536426" y="4894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7039" y="1141107"/>
            <a:ext cx="396875" cy="484505"/>
          </a:xfrm>
          <a:custGeom>
            <a:avLst/>
            <a:gdLst/>
            <a:ahLst/>
            <a:cxnLst/>
            <a:rect l="l" t="t" r="r" b="b"/>
            <a:pathLst>
              <a:path w="396875" h="484505">
                <a:moveTo>
                  <a:pt x="341311" y="0"/>
                </a:moveTo>
                <a:lnTo>
                  <a:pt x="55050" y="0"/>
                </a:lnTo>
                <a:lnTo>
                  <a:pt x="33675" y="4344"/>
                </a:lnTo>
                <a:lnTo>
                  <a:pt x="16171" y="16173"/>
                </a:lnTo>
                <a:lnTo>
                  <a:pt x="4343" y="33679"/>
                </a:lnTo>
                <a:lnTo>
                  <a:pt x="0" y="55054"/>
                </a:lnTo>
                <a:lnTo>
                  <a:pt x="0" y="429399"/>
                </a:lnTo>
                <a:lnTo>
                  <a:pt x="4343" y="450773"/>
                </a:lnTo>
                <a:lnTo>
                  <a:pt x="16171" y="468274"/>
                </a:lnTo>
                <a:lnTo>
                  <a:pt x="33675" y="480098"/>
                </a:lnTo>
                <a:lnTo>
                  <a:pt x="55050" y="484441"/>
                </a:lnTo>
                <a:lnTo>
                  <a:pt x="341311" y="484441"/>
                </a:lnTo>
                <a:lnTo>
                  <a:pt x="362686" y="480098"/>
                </a:lnTo>
                <a:lnTo>
                  <a:pt x="380190" y="468274"/>
                </a:lnTo>
                <a:lnTo>
                  <a:pt x="384147" y="462419"/>
                </a:lnTo>
                <a:lnTo>
                  <a:pt x="198180" y="462419"/>
                </a:lnTo>
                <a:lnTo>
                  <a:pt x="189659" y="460673"/>
                </a:lnTo>
                <a:lnTo>
                  <a:pt x="182654" y="455930"/>
                </a:lnTo>
                <a:lnTo>
                  <a:pt x="177907" y="448928"/>
                </a:lnTo>
                <a:lnTo>
                  <a:pt x="176160" y="440410"/>
                </a:lnTo>
                <a:lnTo>
                  <a:pt x="177907" y="431885"/>
                </a:lnTo>
                <a:lnTo>
                  <a:pt x="182654" y="424880"/>
                </a:lnTo>
                <a:lnTo>
                  <a:pt x="189659" y="420134"/>
                </a:lnTo>
                <a:lnTo>
                  <a:pt x="198180" y="418388"/>
                </a:lnTo>
                <a:lnTo>
                  <a:pt x="396361" y="418388"/>
                </a:lnTo>
                <a:lnTo>
                  <a:pt x="396361" y="396366"/>
                </a:lnTo>
                <a:lnTo>
                  <a:pt x="49201" y="396366"/>
                </a:lnTo>
                <a:lnTo>
                  <a:pt x="44039" y="391198"/>
                </a:lnTo>
                <a:lnTo>
                  <a:pt x="44039" y="49199"/>
                </a:lnTo>
                <a:lnTo>
                  <a:pt x="49201" y="44043"/>
                </a:lnTo>
                <a:lnTo>
                  <a:pt x="394124" y="44043"/>
                </a:lnTo>
                <a:lnTo>
                  <a:pt x="392018" y="33679"/>
                </a:lnTo>
                <a:lnTo>
                  <a:pt x="380190" y="16173"/>
                </a:lnTo>
                <a:lnTo>
                  <a:pt x="362686" y="4344"/>
                </a:lnTo>
                <a:lnTo>
                  <a:pt x="341311" y="0"/>
                </a:lnTo>
                <a:close/>
              </a:path>
              <a:path w="396875" h="484505">
                <a:moveTo>
                  <a:pt x="396361" y="418388"/>
                </a:moveTo>
                <a:lnTo>
                  <a:pt x="198180" y="418388"/>
                </a:lnTo>
                <a:lnTo>
                  <a:pt x="206701" y="420134"/>
                </a:lnTo>
                <a:lnTo>
                  <a:pt x="213707" y="424880"/>
                </a:lnTo>
                <a:lnTo>
                  <a:pt x="218454" y="431885"/>
                </a:lnTo>
                <a:lnTo>
                  <a:pt x="220201" y="440410"/>
                </a:lnTo>
                <a:lnTo>
                  <a:pt x="218454" y="448928"/>
                </a:lnTo>
                <a:lnTo>
                  <a:pt x="213707" y="455929"/>
                </a:lnTo>
                <a:lnTo>
                  <a:pt x="206701" y="460673"/>
                </a:lnTo>
                <a:lnTo>
                  <a:pt x="198180" y="462419"/>
                </a:lnTo>
                <a:lnTo>
                  <a:pt x="384147" y="462419"/>
                </a:lnTo>
                <a:lnTo>
                  <a:pt x="392018" y="450773"/>
                </a:lnTo>
                <a:lnTo>
                  <a:pt x="396361" y="429399"/>
                </a:lnTo>
                <a:lnTo>
                  <a:pt x="396361" y="418388"/>
                </a:lnTo>
                <a:close/>
              </a:path>
              <a:path w="396875" h="484505">
                <a:moveTo>
                  <a:pt x="394124" y="44043"/>
                </a:moveTo>
                <a:lnTo>
                  <a:pt x="347160" y="44043"/>
                </a:lnTo>
                <a:lnTo>
                  <a:pt x="352322" y="49199"/>
                </a:lnTo>
                <a:lnTo>
                  <a:pt x="352322" y="391198"/>
                </a:lnTo>
                <a:lnTo>
                  <a:pt x="347160" y="396366"/>
                </a:lnTo>
                <a:lnTo>
                  <a:pt x="396361" y="396366"/>
                </a:lnTo>
                <a:lnTo>
                  <a:pt x="396361" y="55054"/>
                </a:lnTo>
                <a:lnTo>
                  <a:pt x="394124" y="4404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4012" y="75095"/>
            <a:ext cx="476694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" dirty="0"/>
              <a:t>Microservice</a:t>
            </a:r>
            <a:r>
              <a:rPr spc="-200" dirty="0"/>
              <a:t> </a:t>
            </a:r>
            <a:r>
              <a:rPr spc="70" dirty="0"/>
              <a:t>Architecture</a:t>
            </a:r>
          </a:p>
        </p:txBody>
      </p:sp>
      <p:sp>
        <p:nvSpPr>
          <p:cNvPr id="12" name="object 12"/>
          <p:cNvSpPr/>
          <p:nvPr/>
        </p:nvSpPr>
        <p:spPr>
          <a:xfrm>
            <a:off x="4024503" y="3378200"/>
            <a:ext cx="967105" cy="825500"/>
          </a:xfrm>
          <a:custGeom>
            <a:avLst/>
            <a:gdLst/>
            <a:ahLst/>
            <a:cxnLst/>
            <a:rect l="l" t="t" r="r" b="b"/>
            <a:pathLst>
              <a:path w="967104" h="825500">
                <a:moveTo>
                  <a:pt x="901420" y="0"/>
                </a:moveTo>
                <a:lnTo>
                  <a:pt x="63766" y="0"/>
                </a:lnTo>
                <a:lnTo>
                  <a:pt x="39164" y="5804"/>
                </a:lnTo>
                <a:lnTo>
                  <a:pt x="19375" y="21216"/>
                </a:lnTo>
                <a:lnTo>
                  <a:pt x="6189" y="43232"/>
                </a:lnTo>
                <a:lnTo>
                  <a:pt x="1397" y="68846"/>
                </a:lnTo>
                <a:lnTo>
                  <a:pt x="0" y="766159"/>
                </a:lnTo>
                <a:lnTo>
                  <a:pt x="5011" y="790290"/>
                </a:lnTo>
                <a:lnTo>
                  <a:pt x="18676" y="809037"/>
                </a:lnTo>
                <a:lnTo>
                  <a:pt x="38945" y="821180"/>
                </a:lnTo>
                <a:lnTo>
                  <a:pt x="63766" y="825500"/>
                </a:lnTo>
                <a:lnTo>
                  <a:pt x="901420" y="825500"/>
                </a:lnTo>
                <a:lnTo>
                  <a:pt x="926466" y="821180"/>
                </a:lnTo>
                <a:lnTo>
                  <a:pt x="947219" y="809037"/>
                </a:lnTo>
                <a:lnTo>
                  <a:pt x="961367" y="790290"/>
                </a:lnTo>
                <a:lnTo>
                  <a:pt x="966597" y="766159"/>
                </a:lnTo>
                <a:lnTo>
                  <a:pt x="966597" y="68846"/>
                </a:lnTo>
                <a:lnTo>
                  <a:pt x="961367" y="43232"/>
                </a:lnTo>
                <a:lnTo>
                  <a:pt x="947219" y="21216"/>
                </a:lnTo>
                <a:lnTo>
                  <a:pt x="926466" y="5804"/>
                </a:lnTo>
                <a:lnTo>
                  <a:pt x="90142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16200" y="684377"/>
            <a:ext cx="381000" cy="3799204"/>
          </a:xfrm>
          <a:custGeom>
            <a:avLst/>
            <a:gdLst/>
            <a:ahLst/>
            <a:cxnLst/>
            <a:rect l="l" t="t" r="r" b="b"/>
            <a:pathLst>
              <a:path w="381000" h="3799204">
                <a:moveTo>
                  <a:pt x="335318" y="0"/>
                </a:moveTo>
                <a:lnTo>
                  <a:pt x="48513" y="1422"/>
                </a:lnTo>
                <a:lnTo>
                  <a:pt x="3635" y="31249"/>
                </a:lnTo>
                <a:lnTo>
                  <a:pt x="0" y="50800"/>
                </a:lnTo>
                <a:lnTo>
                  <a:pt x="0" y="3744354"/>
                </a:lnTo>
                <a:lnTo>
                  <a:pt x="3635" y="3764685"/>
                </a:lnTo>
                <a:lnTo>
                  <a:pt x="13736" y="3782059"/>
                </a:lnTo>
                <a:lnTo>
                  <a:pt x="29098" y="3794172"/>
                </a:lnTo>
                <a:lnTo>
                  <a:pt x="48513" y="3798722"/>
                </a:lnTo>
                <a:lnTo>
                  <a:pt x="335318" y="3798722"/>
                </a:lnTo>
                <a:lnTo>
                  <a:pt x="354291" y="3794172"/>
                </a:lnTo>
                <a:lnTo>
                  <a:pt x="368679" y="3782059"/>
                </a:lnTo>
                <a:lnTo>
                  <a:pt x="377807" y="3764685"/>
                </a:lnTo>
                <a:lnTo>
                  <a:pt x="381000" y="3744354"/>
                </a:lnTo>
                <a:lnTo>
                  <a:pt x="381000" y="50800"/>
                </a:lnTo>
                <a:lnTo>
                  <a:pt x="377807" y="31027"/>
                </a:lnTo>
                <a:lnTo>
                  <a:pt x="368679" y="14879"/>
                </a:lnTo>
                <a:lnTo>
                  <a:pt x="354291" y="3992"/>
                </a:lnTo>
                <a:lnTo>
                  <a:pt x="3353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4994" y="2298702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17035" y="0"/>
                </a:lnTo>
                <a:lnTo>
                  <a:pt x="606662" y="0"/>
                </a:lnTo>
                <a:lnTo>
                  <a:pt x="6222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4600" y="22377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5779" y="22377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4994" y="3797306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17035" y="0"/>
                </a:lnTo>
                <a:lnTo>
                  <a:pt x="606662" y="0"/>
                </a:lnTo>
                <a:lnTo>
                  <a:pt x="6222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84600" y="373634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65779" y="373634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2423" y="3045792"/>
            <a:ext cx="954405" cy="615315"/>
          </a:xfrm>
          <a:custGeom>
            <a:avLst/>
            <a:gdLst/>
            <a:ahLst/>
            <a:cxnLst/>
            <a:rect l="l" t="t" r="r" b="b"/>
            <a:pathLst>
              <a:path w="954404" h="615314">
                <a:moveTo>
                  <a:pt x="0" y="307628"/>
                </a:moveTo>
                <a:lnTo>
                  <a:pt x="954214" y="307628"/>
                </a:lnTo>
              </a:path>
            </a:pathLst>
          </a:custGeom>
          <a:ln w="615257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2926" y="2986608"/>
            <a:ext cx="135890" cy="117475"/>
          </a:xfrm>
          <a:custGeom>
            <a:avLst/>
            <a:gdLst/>
            <a:ahLst/>
            <a:cxnLst/>
            <a:rect l="l" t="t" r="r" b="b"/>
            <a:pathLst>
              <a:path w="135889" h="117475">
                <a:moveTo>
                  <a:pt x="135496" y="0"/>
                </a:moveTo>
                <a:lnTo>
                  <a:pt x="0" y="14833"/>
                </a:lnTo>
                <a:lnTo>
                  <a:pt x="66065" y="117297"/>
                </a:lnTo>
                <a:lnTo>
                  <a:pt x="1354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40629" y="3602926"/>
            <a:ext cx="135890" cy="117475"/>
          </a:xfrm>
          <a:custGeom>
            <a:avLst/>
            <a:gdLst/>
            <a:ahLst/>
            <a:cxnLst/>
            <a:rect l="l" t="t" r="r" b="b"/>
            <a:pathLst>
              <a:path w="135889" h="117475">
                <a:moveTo>
                  <a:pt x="69430" y="0"/>
                </a:moveTo>
                <a:lnTo>
                  <a:pt x="0" y="117309"/>
                </a:lnTo>
                <a:lnTo>
                  <a:pt x="135496" y="102476"/>
                </a:lnTo>
                <a:lnTo>
                  <a:pt x="6943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73202" y="139700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10982" y="0"/>
                </a:lnTo>
                <a:lnTo>
                  <a:pt x="981848" y="0"/>
                </a:lnTo>
                <a:lnTo>
                  <a:pt x="9905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1100" y="13360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3980" y="13360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3202" y="229870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10982" y="0"/>
                </a:lnTo>
                <a:lnTo>
                  <a:pt x="981848" y="0"/>
                </a:lnTo>
                <a:lnTo>
                  <a:pt x="9905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51100" y="22377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63980" y="22377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3202" y="3225801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10982" y="0"/>
                </a:lnTo>
                <a:lnTo>
                  <a:pt x="981848" y="0"/>
                </a:lnTo>
                <a:lnTo>
                  <a:pt x="9905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51100" y="31648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63980" y="31648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3196" y="40640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8995" y="0"/>
                </a:lnTo>
                <a:lnTo>
                  <a:pt x="979860" y="0"/>
                </a:lnTo>
                <a:lnTo>
                  <a:pt x="9905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51100" y="400304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63980" y="400304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74994" y="990599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17035" y="0"/>
                </a:lnTo>
                <a:lnTo>
                  <a:pt x="606662" y="0"/>
                </a:lnTo>
                <a:lnTo>
                  <a:pt x="6222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84600" y="92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65779" y="92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2423" y="3800707"/>
            <a:ext cx="954405" cy="615315"/>
          </a:xfrm>
          <a:custGeom>
            <a:avLst/>
            <a:gdLst/>
            <a:ahLst/>
            <a:cxnLst/>
            <a:rect l="l" t="t" r="r" b="b"/>
            <a:pathLst>
              <a:path w="954404" h="615314">
                <a:moveTo>
                  <a:pt x="0" y="307628"/>
                </a:moveTo>
                <a:lnTo>
                  <a:pt x="954214" y="307628"/>
                </a:lnTo>
              </a:path>
            </a:pathLst>
          </a:custGeom>
          <a:ln w="615257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2926" y="4357848"/>
            <a:ext cx="135890" cy="117475"/>
          </a:xfrm>
          <a:custGeom>
            <a:avLst/>
            <a:gdLst/>
            <a:ahLst/>
            <a:cxnLst/>
            <a:rect l="l" t="t" r="r" b="b"/>
            <a:pathLst>
              <a:path w="135889" h="117475">
                <a:moveTo>
                  <a:pt x="66065" y="0"/>
                </a:moveTo>
                <a:lnTo>
                  <a:pt x="0" y="102466"/>
                </a:lnTo>
                <a:lnTo>
                  <a:pt x="135496" y="117301"/>
                </a:lnTo>
                <a:lnTo>
                  <a:pt x="66065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40629" y="3741521"/>
            <a:ext cx="135890" cy="117475"/>
          </a:xfrm>
          <a:custGeom>
            <a:avLst/>
            <a:gdLst/>
            <a:ahLst/>
            <a:cxnLst/>
            <a:rect l="l" t="t" r="r" b="b"/>
            <a:pathLst>
              <a:path w="135889" h="117475">
                <a:moveTo>
                  <a:pt x="0" y="0"/>
                </a:moveTo>
                <a:lnTo>
                  <a:pt x="69430" y="117297"/>
                </a:lnTo>
                <a:lnTo>
                  <a:pt x="135496" y="14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786104" y="3502596"/>
            <a:ext cx="3048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25"/>
              </a:lnSpc>
            </a:pPr>
            <a:r>
              <a:rPr sz="2200" b="1" dirty="0">
                <a:solidFill>
                  <a:srgbClr val="0A6258"/>
                </a:solidFill>
                <a:latin typeface="Arial"/>
                <a:cs typeface="Arial"/>
              </a:rPr>
              <a:t>…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1499" y="3873500"/>
            <a:ext cx="711200" cy="355600"/>
          </a:xfrm>
          <a:custGeom>
            <a:avLst/>
            <a:gdLst/>
            <a:ahLst/>
            <a:cxnLst/>
            <a:rect l="l" t="t" r="r" b="b"/>
            <a:pathLst>
              <a:path w="711200" h="355600">
                <a:moveTo>
                  <a:pt x="5053" y="338776"/>
                </a:moveTo>
                <a:lnTo>
                  <a:pt x="0" y="27904"/>
                </a:lnTo>
                <a:lnTo>
                  <a:pt x="2534" y="18371"/>
                </a:lnTo>
                <a:lnTo>
                  <a:pt x="9029" y="9353"/>
                </a:lnTo>
                <a:lnTo>
                  <a:pt x="17824" y="2635"/>
                </a:lnTo>
                <a:lnTo>
                  <a:pt x="27256" y="0"/>
                </a:lnTo>
                <a:lnTo>
                  <a:pt x="693514" y="0"/>
                </a:lnTo>
                <a:lnTo>
                  <a:pt x="701450" y="2635"/>
                </a:lnTo>
                <a:lnTo>
                  <a:pt x="706955" y="9353"/>
                </a:lnTo>
                <a:lnTo>
                  <a:pt x="710161" y="18371"/>
                </a:lnTo>
                <a:lnTo>
                  <a:pt x="711200" y="27904"/>
                </a:lnTo>
                <a:lnTo>
                  <a:pt x="711200" y="338776"/>
                </a:lnTo>
                <a:lnTo>
                  <a:pt x="711200" y="351038"/>
                </a:lnTo>
                <a:lnTo>
                  <a:pt x="705776" y="355600"/>
                </a:lnTo>
                <a:lnTo>
                  <a:pt x="693514" y="355600"/>
                </a:lnTo>
                <a:lnTo>
                  <a:pt x="27256" y="355600"/>
                </a:lnTo>
                <a:lnTo>
                  <a:pt x="18614" y="354695"/>
                </a:lnTo>
                <a:lnTo>
                  <a:pt x="11556" y="351786"/>
                </a:lnTo>
                <a:lnTo>
                  <a:pt x="6798" y="346578"/>
                </a:lnTo>
                <a:lnTo>
                  <a:pt x="5053" y="338776"/>
                </a:lnTo>
                <a:close/>
              </a:path>
            </a:pathLst>
          </a:custGeom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876" y="4114800"/>
            <a:ext cx="679450" cy="101600"/>
          </a:xfrm>
          <a:custGeom>
            <a:avLst/>
            <a:gdLst/>
            <a:ahLst/>
            <a:cxnLst/>
            <a:rect l="l" t="t" r="r" b="b"/>
            <a:pathLst>
              <a:path w="679450" h="101600">
                <a:moveTo>
                  <a:pt x="660137" y="0"/>
                </a:moveTo>
                <a:lnTo>
                  <a:pt x="19832" y="0"/>
                </a:lnTo>
                <a:lnTo>
                  <a:pt x="13053" y="2162"/>
                </a:lnTo>
                <a:lnTo>
                  <a:pt x="8820" y="7741"/>
                </a:lnTo>
                <a:lnTo>
                  <a:pt x="6640" y="15373"/>
                </a:lnTo>
                <a:lnTo>
                  <a:pt x="6023" y="23696"/>
                </a:lnTo>
                <a:lnTo>
                  <a:pt x="0" y="83193"/>
                </a:lnTo>
                <a:lnTo>
                  <a:pt x="1558" y="90690"/>
                </a:lnTo>
                <a:lnTo>
                  <a:pt x="5808" y="96504"/>
                </a:lnTo>
                <a:lnTo>
                  <a:pt x="12112" y="100264"/>
                </a:lnTo>
                <a:lnTo>
                  <a:pt x="19832" y="101600"/>
                </a:lnTo>
                <a:lnTo>
                  <a:pt x="660137" y="101600"/>
                </a:lnTo>
                <a:lnTo>
                  <a:pt x="667724" y="100264"/>
                </a:lnTo>
                <a:lnTo>
                  <a:pt x="673737" y="96504"/>
                </a:lnTo>
                <a:lnTo>
                  <a:pt x="677697" y="90690"/>
                </a:lnTo>
                <a:lnTo>
                  <a:pt x="679123" y="83193"/>
                </a:lnTo>
                <a:lnTo>
                  <a:pt x="679123" y="23696"/>
                </a:lnTo>
                <a:lnTo>
                  <a:pt x="677697" y="15373"/>
                </a:lnTo>
                <a:lnTo>
                  <a:pt x="673737" y="7741"/>
                </a:lnTo>
                <a:lnTo>
                  <a:pt x="667724" y="2162"/>
                </a:lnTo>
                <a:lnTo>
                  <a:pt x="66013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1788" y="4000500"/>
            <a:ext cx="450215" cy="101600"/>
          </a:xfrm>
          <a:custGeom>
            <a:avLst/>
            <a:gdLst/>
            <a:ahLst/>
            <a:cxnLst/>
            <a:rect l="l" t="t" r="r" b="b"/>
            <a:pathLst>
              <a:path w="450215" h="101600">
                <a:moveTo>
                  <a:pt x="429042" y="0"/>
                </a:moveTo>
                <a:lnTo>
                  <a:pt x="19832" y="0"/>
                </a:lnTo>
                <a:lnTo>
                  <a:pt x="12911" y="2426"/>
                </a:lnTo>
                <a:lnTo>
                  <a:pt x="8364" y="8585"/>
                </a:lnTo>
                <a:lnTo>
                  <a:pt x="5871" y="16797"/>
                </a:lnTo>
                <a:lnTo>
                  <a:pt x="5111" y="25384"/>
                </a:lnTo>
                <a:lnTo>
                  <a:pt x="0" y="84882"/>
                </a:lnTo>
                <a:lnTo>
                  <a:pt x="1558" y="92115"/>
                </a:lnTo>
                <a:lnTo>
                  <a:pt x="5808" y="97348"/>
                </a:lnTo>
                <a:lnTo>
                  <a:pt x="12112" y="100528"/>
                </a:lnTo>
                <a:lnTo>
                  <a:pt x="19832" y="101600"/>
                </a:lnTo>
                <a:lnTo>
                  <a:pt x="429042" y="101600"/>
                </a:lnTo>
                <a:lnTo>
                  <a:pt x="436877" y="100528"/>
                </a:lnTo>
                <a:lnTo>
                  <a:pt x="443434" y="97348"/>
                </a:lnTo>
                <a:lnTo>
                  <a:pt x="447938" y="92115"/>
                </a:lnTo>
                <a:lnTo>
                  <a:pt x="449611" y="84882"/>
                </a:lnTo>
                <a:lnTo>
                  <a:pt x="449611" y="25384"/>
                </a:lnTo>
                <a:lnTo>
                  <a:pt x="447938" y="16797"/>
                </a:lnTo>
                <a:lnTo>
                  <a:pt x="443434" y="8585"/>
                </a:lnTo>
                <a:lnTo>
                  <a:pt x="436877" y="2426"/>
                </a:lnTo>
                <a:lnTo>
                  <a:pt x="429042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6515" y="3898900"/>
            <a:ext cx="216535" cy="101600"/>
          </a:xfrm>
          <a:custGeom>
            <a:avLst/>
            <a:gdLst/>
            <a:ahLst/>
            <a:cxnLst/>
            <a:rect l="l" t="t" r="r" b="b"/>
            <a:pathLst>
              <a:path w="216534" h="101600">
                <a:moveTo>
                  <a:pt x="209276" y="0"/>
                </a:moveTo>
                <a:lnTo>
                  <a:pt x="19832" y="0"/>
                </a:lnTo>
                <a:lnTo>
                  <a:pt x="12172" y="1082"/>
                </a:lnTo>
                <a:lnTo>
                  <a:pt x="6000" y="4285"/>
                </a:lnTo>
                <a:lnTo>
                  <a:pt x="1883" y="9542"/>
                </a:lnTo>
                <a:lnTo>
                  <a:pt x="384" y="16785"/>
                </a:lnTo>
                <a:lnTo>
                  <a:pt x="0" y="76282"/>
                </a:lnTo>
                <a:lnTo>
                  <a:pt x="1558" y="84859"/>
                </a:lnTo>
                <a:lnTo>
                  <a:pt x="5808" y="93048"/>
                </a:lnTo>
                <a:lnTo>
                  <a:pt x="12112" y="99184"/>
                </a:lnTo>
                <a:lnTo>
                  <a:pt x="19832" y="101600"/>
                </a:lnTo>
                <a:lnTo>
                  <a:pt x="198324" y="101600"/>
                </a:lnTo>
                <a:lnTo>
                  <a:pt x="205751" y="99184"/>
                </a:lnTo>
                <a:lnTo>
                  <a:pt x="211411" y="93048"/>
                </a:lnTo>
                <a:lnTo>
                  <a:pt x="215018" y="84859"/>
                </a:lnTo>
                <a:lnTo>
                  <a:pt x="216284" y="76282"/>
                </a:lnTo>
                <a:lnTo>
                  <a:pt x="216284" y="5833"/>
                </a:lnTo>
                <a:lnTo>
                  <a:pt x="20927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5500" y="3898900"/>
            <a:ext cx="215900" cy="101600"/>
          </a:xfrm>
          <a:custGeom>
            <a:avLst/>
            <a:gdLst/>
            <a:ahLst/>
            <a:cxnLst/>
            <a:rect l="l" t="t" r="r" b="b"/>
            <a:pathLst>
              <a:path w="215900" h="101600">
                <a:moveTo>
                  <a:pt x="209403" y="0"/>
                </a:moveTo>
                <a:lnTo>
                  <a:pt x="19959" y="0"/>
                </a:lnTo>
                <a:lnTo>
                  <a:pt x="12219" y="1082"/>
                </a:lnTo>
                <a:lnTo>
                  <a:pt x="5872" y="4285"/>
                </a:lnTo>
                <a:lnTo>
                  <a:pt x="1578" y="9542"/>
                </a:lnTo>
                <a:lnTo>
                  <a:pt x="0" y="16785"/>
                </a:lnTo>
                <a:lnTo>
                  <a:pt x="127" y="76282"/>
                </a:lnTo>
                <a:lnTo>
                  <a:pt x="1685" y="84859"/>
                </a:lnTo>
                <a:lnTo>
                  <a:pt x="5935" y="93048"/>
                </a:lnTo>
                <a:lnTo>
                  <a:pt x="12239" y="99184"/>
                </a:lnTo>
                <a:lnTo>
                  <a:pt x="19959" y="101600"/>
                </a:lnTo>
                <a:lnTo>
                  <a:pt x="198451" y="101600"/>
                </a:lnTo>
                <a:lnTo>
                  <a:pt x="205798" y="99184"/>
                </a:lnTo>
                <a:lnTo>
                  <a:pt x="211282" y="93048"/>
                </a:lnTo>
                <a:lnTo>
                  <a:pt x="214713" y="84859"/>
                </a:lnTo>
                <a:lnTo>
                  <a:pt x="215900" y="76282"/>
                </a:lnTo>
                <a:lnTo>
                  <a:pt x="215900" y="5833"/>
                </a:lnTo>
                <a:lnTo>
                  <a:pt x="20940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4100" y="3898900"/>
            <a:ext cx="215900" cy="101600"/>
          </a:xfrm>
          <a:custGeom>
            <a:avLst/>
            <a:gdLst/>
            <a:ahLst/>
            <a:cxnLst/>
            <a:rect l="l" t="t" r="r" b="b"/>
            <a:pathLst>
              <a:path w="215900" h="101600">
                <a:moveTo>
                  <a:pt x="209915" y="0"/>
                </a:moveTo>
                <a:lnTo>
                  <a:pt x="20471" y="0"/>
                </a:lnTo>
                <a:lnTo>
                  <a:pt x="12651" y="1306"/>
                </a:lnTo>
                <a:lnTo>
                  <a:pt x="6127" y="5001"/>
                </a:lnTo>
                <a:lnTo>
                  <a:pt x="1658" y="10750"/>
                </a:lnTo>
                <a:lnTo>
                  <a:pt x="0" y="18218"/>
                </a:lnTo>
                <a:lnTo>
                  <a:pt x="638" y="77715"/>
                </a:lnTo>
                <a:lnTo>
                  <a:pt x="2197" y="86067"/>
                </a:lnTo>
                <a:lnTo>
                  <a:pt x="6447" y="93764"/>
                </a:lnTo>
                <a:lnTo>
                  <a:pt x="12751" y="99408"/>
                </a:lnTo>
                <a:lnTo>
                  <a:pt x="20471" y="101600"/>
                </a:lnTo>
                <a:lnTo>
                  <a:pt x="198962" y="101600"/>
                </a:lnTo>
                <a:lnTo>
                  <a:pt x="206229" y="99408"/>
                </a:lnTo>
                <a:lnTo>
                  <a:pt x="211538" y="93764"/>
                </a:lnTo>
                <a:lnTo>
                  <a:pt x="214793" y="86067"/>
                </a:lnTo>
                <a:lnTo>
                  <a:pt x="215900" y="77715"/>
                </a:lnTo>
                <a:lnTo>
                  <a:pt x="215900" y="7264"/>
                </a:lnTo>
                <a:lnTo>
                  <a:pt x="20991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4100" y="4000500"/>
            <a:ext cx="215900" cy="101600"/>
          </a:xfrm>
          <a:custGeom>
            <a:avLst/>
            <a:gdLst/>
            <a:ahLst/>
            <a:cxnLst/>
            <a:rect l="l" t="t" r="r" b="b"/>
            <a:pathLst>
              <a:path w="215900" h="101600">
                <a:moveTo>
                  <a:pt x="198962" y="0"/>
                </a:moveTo>
                <a:lnTo>
                  <a:pt x="20471" y="0"/>
                </a:lnTo>
                <a:lnTo>
                  <a:pt x="12651" y="2426"/>
                </a:lnTo>
                <a:lnTo>
                  <a:pt x="6127" y="8585"/>
                </a:lnTo>
                <a:lnTo>
                  <a:pt x="1658" y="16797"/>
                </a:lnTo>
                <a:lnTo>
                  <a:pt x="0" y="25384"/>
                </a:lnTo>
                <a:lnTo>
                  <a:pt x="638" y="84882"/>
                </a:lnTo>
                <a:lnTo>
                  <a:pt x="2197" y="92115"/>
                </a:lnTo>
                <a:lnTo>
                  <a:pt x="6447" y="97348"/>
                </a:lnTo>
                <a:lnTo>
                  <a:pt x="12751" y="100528"/>
                </a:lnTo>
                <a:lnTo>
                  <a:pt x="20471" y="101600"/>
                </a:lnTo>
                <a:lnTo>
                  <a:pt x="209915" y="101600"/>
                </a:lnTo>
                <a:lnTo>
                  <a:pt x="215900" y="95835"/>
                </a:lnTo>
                <a:lnTo>
                  <a:pt x="215900" y="25384"/>
                </a:lnTo>
                <a:lnTo>
                  <a:pt x="214793" y="16797"/>
                </a:lnTo>
                <a:lnTo>
                  <a:pt x="211538" y="8585"/>
                </a:lnTo>
                <a:lnTo>
                  <a:pt x="206229" y="2426"/>
                </a:lnTo>
                <a:lnTo>
                  <a:pt x="198962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67296" y="990599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18342" y="0"/>
                </a:lnTo>
                <a:lnTo>
                  <a:pt x="488242" y="0"/>
                </a:lnTo>
                <a:lnTo>
                  <a:pt x="4952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49900" y="92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8079" y="92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12192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18105" y="2260599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12402" y="0"/>
                </a:lnTo>
                <a:lnTo>
                  <a:pt x="482302" y="0"/>
                </a:lnTo>
                <a:lnTo>
                  <a:pt x="495299" y="0"/>
                </a:lnTo>
              </a:path>
            </a:pathLst>
          </a:custGeom>
          <a:solidFill>
            <a:schemeClr val="tx2">
              <a:lumMod val="75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00700" y="219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08879" y="219963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12192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00710" y="3205189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4">
                <a:moveTo>
                  <a:pt x="0" y="105468"/>
                </a:moveTo>
                <a:lnTo>
                  <a:pt x="210936" y="105468"/>
                </a:lnTo>
              </a:path>
            </a:pathLst>
          </a:custGeom>
          <a:ln w="210936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59560" y="3364039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220" y="0"/>
                </a:moveTo>
                <a:lnTo>
                  <a:pt x="0" y="86207"/>
                </a:lnTo>
                <a:lnTo>
                  <a:pt x="129324" y="129324"/>
                </a:lnTo>
                <a:lnTo>
                  <a:pt x="8622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23480" y="3127959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0"/>
                </a:moveTo>
                <a:lnTo>
                  <a:pt x="43103" y="129324"/>
                </a:lnTo>
                <a:lnTo>
                  <a:pt x="129324" y="431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00710" y="3982905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4">
                <a:moveTo>
                  <a:pt x="0" y="105468"/>
                </a:moveTo>
                <a:lnTo>
                  <a:pt x="210936" y="105468"/>
                </a:lnTo>
              </a:path>
            </a:pathLst>
          </a:custGeom>
          <a:ln w="210936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9560" y="3905674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324" y="0"/>
                </a:moveTo>
                <a:lnTo>
                  <a:pt x="0" y="43106"/>
                </a:lnTo>
                <a:lnTo>
                  <a:pt x="86220" y="129316"/>
                </a:lnTo>
                <a:lnTo>
                  <a:pt x="12932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23480" y="4141755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43103" y="0"/>
                </a:moveTo>
                <a:lnTo>
                  <a:pt x="0" y="129316"/>
                </a:lnTo>
                <a:lnTo>
                  <a:pt x="129324" y="86211"/>
                </a:lnTo>
                <a:lnTo>
                  <a:pt x="43103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731695" y="1468729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34388" y="2342083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11731" y="3256597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11731" y="4099214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48926" y="1101026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003" y="2403043"/>
            <a:ext cx="4635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D4D4D"/>
                </a:solidFill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22764" y="3880796"/>
            <a:ext cx="56896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AMQP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69890" y="3617671"/>
            <a:ext cx="56896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AMQP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38823" y="830506"/>
            <a:ext cx="83439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3100"/>
              </a:lnSpc>
            </a:pPr>
            <a:r>
              <a:rPr sz="1400" spc="-17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el</a:t>
            </a:r>
            <a:r>
              <a:rPr sz="14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400" spc="40" dirty="0">
                <a:solidFill>
                  <a:srgbClr val="4D4D4D"/>
                </a:solidFill>
                <a:latin typeface="Arial"/>
                <a:cs typeface="Arial"/>
              </a:rPr>
              <a:t>tional  </a:t>
            </a:r>
            <a:r>
              <a:rPr sz="1400" spc="5" dirty="0">
                <a:solidFill>
                  <a:srgbClr val="4D4D4D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47917" y="1930237"/>
            <a:ext cx="85153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3100"/>
              </a:lnSpc>
            </a:pPr>
            <a:r>
              <a:rPr sz="1400" spc="-60" dirty="0">
                <a:solidFill>
                  <a:srgbClr val="4D4D4D"/>
                </a:solidFill>
                <a:latin typeface="Arial"/>
                <a:cs typeface="Arial"/>
              </a:rPr>
              <a:t>K</a:t>
            </a:r>
            <a:r>
              <a:rPr sz="1400" spc="30" dirty="0">
                <a:solidFill>
                  <a:srgbClr val="4D4D4D"/>
                </a:solidFill>
                <a:latin typeface="Arial"/>
                <a:cs typeface="Arial"/>
              </a:rPr>
              <a:t>ey/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400" spc="20" dirty="0">
                <a:solidFill>
                  <a:srgbClr val="4D4D4D"/>
                </a:solidFill>
                <a:latin typeface="Arial"/>
                <a:cs typeface="Arial"/>
              </a:rPr>
              <a:t>alue  </a:t>
            </a:r>
            <a:r>
              <a:rPr sz="1400" spc="5" dirty="0">
                <a:solidFill>
                  <a:srgbClr val="4D4D4D"/>
                </a:solidFill>
                <a:latin typeface="Arial"/>
                <a:cs typeface="Arial"/>
              </a:rPr>
              <a:t>Store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24571" y="4018129"/>
            <a:ext cx="5391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3100"/>
              </a:lnSpc>
            </a:pPr>
            <a:r>
              <a:rPr sz="1400" spc="25" dirty="0">
                <a:solidFill>
                  <a:srgbClr val="4D4D4D"/>
                </a:solidFill>
                <a:latin typeface="Arial"/>
                <a:cs typeface="Arial"/>
              </a:rPr>
              <a:t>G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400" spc="30" dirty="0">
                <a:solidFill>
                  <a:srgbClr val="4D4D4D"/>
                </a:solidFill>
                <a:latin typeface="Arial"/>
                <a:cs typeface="Arial"/>
              </a:rPr>
              <a:t>aph  </a:t>
            </a:r>
            <a:r>
              <a:rPr sz="1400" spc="5" dirty="0">
                <a:solidFill>
                  <a:srgbClr val="4D4D4D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72101" y="2104292"/>
            <a:ext cx="471805" cy="408940"/>
          </a:xfrm>
          <a:custGeom>
            <a:avLst/>
            <a:gdLst/>
            <a:ahLst/>
            <a:cxnLst/>
            <a:rect l="l" t="t" r="r" b="b"/>
            <a:pathLst>
              <a:path w="471804" h="408939">
                <a:moveTo>
                  <a:pt x="353671" y="0"/>
                </a:moveTo>
                <a:lnTo>
                  <a:pt x="117891" y="0"/>
                </a:lnTo>
                <a:lnTo>
                  <a:pt x="0" y="204237"/>
                </a:lnTo>
                <a:lnTo>
                  <a:pt x="117894" y="408466"/>
                </a:lnTo>
                <a:lnTo>
                  <a:pt x="353669" y="408466"/>
                </a:lnTo>
                <a:lnTo>
                  <a:pt x="471563" y="204237"/>
                </a:lnTo>
                <a:lnTo>
                  <a:pt x="353671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81550" y="2535808"/>
            <a:ext cx="471805" cy="408940"/>
          </a:xfrm>
          <a:custGeom>
            <a:avLst/>
            <a:gdLst/>
            <a:ahLst/>
            <a:cxnLst/>
            <a:rect l="l" t="t" r="r" b="b"/>
            <a:pathLst>
              <a:path w="471804" h="408939">
                <a:moveTo>
                  <a:pt x="353682" y="0"/>
                </a:moveTo>
                <a:lnTo>
                  <a:pt x="117894" y="0"/>
                </a:lnTo>
                <a:lnTo>
                  <a:pt x="0" y="204228"/>
                </a:lnTo>
                <a:lnTo>
                  <a:pt x="117894" y="408470"/>
                </a:lnTo>
                <a:lnTo>
                  <a:pt x="353682" y="408470"/>
                </a:lnTo>
                <a:lnTo>
                  <a:pt x="471563" y="204228"/>
                </a:lnTo>
                <a:lnTo>
                  <a:pt x="353682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30801" y="964539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80">
                <a:moveTo>
                  <a:pt x="355955" y="0"/>
                </a:moveTo>
                <a:lnTo>
                  <a:pt x="118656" y="0"/>
                </a:lnTo>
                <a:lnTo>
                  <a:pt x="0" y="205562"/>
                </a:lnTo>
                <a:lnTo>
                  <a:pt x="118656" y="411111"/>
                </a:lnTo>
                <a:lnTo>
                  <a:pt x="355955" y="411111"/>
                </a:lnTo>
                <a:lnTo>
                  <a:pt x="474611" y="205562"/>
                </a:lnTo>
                <a:lnTo>
                  <a:pt x="35595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78449" y="806895"/>
            <a:ext cx="410845" cy="516890"/>
          </a:xfrm>
          <a:custGeom>
            <a:avLst/>
            <a:gdLst/>
            <a:ahLst/>
            <a:cxnLst/>
            <a:rect l="l" t="t" r="r" b="b"/>
            <a:pathLst>
              <a:path w="410845" h="516890">
                <a:moveTo>
                  <a:pt x="3911" y="336040"/>
                </a:moveTo>
                <a:lnTo>
                  <a:pt x="787" y="337602"/>
                </a:lnTo>
                <a:lnTo>
                  <a:pt x="0" y="339558"/>
                </a:lnTo>
                <a:lnTo>
                  <a:pt x="0" y="401369"/>
                </a:lnTo>
                <a:lnTo>
                  <a:pt x="15403" y="442879"/>
                </a:lnTo>
                <a:lnTo>
                  <a:pt x="61620" y="480579"/>
                </a:lnTo>
                <a:lnTo>
                  <a:pt x="128508" y="507428"/>
                </a:lnTo>
                <a:lnTo>
                  <a:pt x="205968" y="516380"/>
                </a:lnTo>
                <a:lnTo>
                  <a:pt x="245978" y="514142"/>
                </a:lnTo>
                <a:lnTo>
                  <a:pt x="317859" y="496240"/>
                </a:lnTo>
                <a:lnTo>
                  <a:pt x="376428" y="462205"/>
                </a:lnTo>
                <a:lnTo>
                  <a:pt x="406941" y="422600"/>
                </a:lnTo>
                <a:lnTo>
                  <a:pt x="408859" y="411923"/>
                </a:lnTo>
                <a:lnTo>
                  <a:pt x="205384" y="411923"/>
                </a:lnTo>
                <a:lnTo>
                  <a:pt x="171677" y="410677"/>
                </a:lnTo>
                <a:lnTo>
                  <a:pt x="109765" y="400709"/>
                </a:lnTo>
                <a:lnTo>
                  <a:pt x="56515" y="381344"/>
                </a:lnTo>
                <a:lnTo>
                  <a:pt x="19844" y="356111"/>
                </a:lnTo>
                <a:lnTo>
                  <a:pt x="5867" y="337602"/>
                </a:lnTo>
                <a:lnTo>
                  <a:pt x="3911" y="336040"/>
                </a:lnTo>
                <a:close/>
              </a:path>
              <a:path w="410845" h="516890">
                <a:moveTo>
                  <a:pt x="408012" y="333691"/>
                </a:moveTo>
                <a:lnTo>
                  <a:pt x="374811" y="369387"/>
                </a:lnTo>
                <a:lnTo>
                  <a:pt x="329196" y="391984"/>
                </a:lnTo>
                <a:lnTo>
                  <a:pt x="270952" y="406940"/>
                </a:lnTo>
                <a:lnTo>
                  <a:pt x="205384" y="411923"/>
                </a:lnTo>
                <a:lnTo>
                  <a:pt x="408859" y="411923"/>
                </a:lnTo>
                <a:lnTo>
                  <a:pt x="410756" y="401369"/>
                </a:lnTo>
                <a:lnTo>
                  <a:pt x="410756" y="334084"/>
                </a:lnTo>
                <a:lnTo>
                  <a:pt x="408012" y="333691"/>
                </a:lnTo>
                <a:close/>
              </a:path>
              <a:path w="410845" h="516890">
                <a:moveTo>
                  <a:pt x="2743" y="184644"/>
                </a:moveTo>
                <a:lnTo>
                  <a:pt x="0" y="184644"/>
                </a:lnTo>
                <a:lnTo>
                  <a:pt x="0" y="260539"/>
                </a:lnTo>
                <a:lnTo>
                  <a:pt x="15108" y="297208"/>
                </a:lnTo>
                <a:lnTo>
                  <a:pt x="60439" y="327430"/>
                </a:lnTo>
                <a:lnTo>
                  <a:pt x="127041" y="347672"/>
                </a:lnTo>
                <a:lnTo>
                  <a:pt x="164963" y="352731"/>
                </a:lnTo>
                <a:lnTo>
                  <a:pt x="205968" y="354417"/>
                </a:lnTo>
                <a:lnTo>
                  <a:pt x="246930" y="352731"/>
                </a:lnTo>
                <a:lnTo>
                  <a:pt x="284740" y="347672"/>
                </a:lnTo>
                <a:lnTo>
                  <a:pt x="350900" y="327430"/>
                </a:lnTo>
                <a:lnTo>
                  <a:pt x="395792" y="297208"/>
                </a:lnTo>
                <a:lnTo>
                  <a:pt x="410756" y="260539"/>
                </a:lnTo>
                <a:lnTo>
                  <a:pt x="410756" y="253490"/>
                </a:lnTo>
                <a:lnTo>
                  <a:pt x="205384" y="253490"/>
                </a:lnTo>
                <a:lnTo>
                  <a:pt x="171641" y="252428"/>
                </a:lnTo>
                <a:lnTo>
                  <a:pt x="109438" y="243921"/>
                </a:lnTo>
                <a:lnTo>
                  <a:pt x="55746" y="227343"/>
                </a:lnTo>
                <a:lnTo>
                  <a:pt x="19365" y="205340"/>
                </a:lnTo>
                <a:lnTo>
                  <a:pt x="8216" y="192467"/>
                </a:lnTo>
                <a:lnTo>
                  <a:pt x="2743" y="184644"/>
                </a:lnTo>
                <a:close/>
              </a:path>
              <a:path w="410845" h="516890">
                <a:moveTo>
                  <a:pt x="409194" y="186206"/>
                </a:moveTo>
                <a:lnTo>
                  <a:pt x="406844" y="186206"/>
                </a:lnTo>
                <a:lnTo>
                  <a:pt x="403707" y="192467"/>
                </a:lnTo>
                <a:lnTo>
                  <a:pt x="392049" y="205340"/>
                </a:lnTo>
                <a:lnTo>
                  <a:pt x="355083" y="227343"/>
                </a:lnTo>
                <a:lnTo>
                  <a:pt x="301317" y="243921"/>
                </a:lnTo>
                <a:lnTo>
                  <a:pt x="239119" y="252428"/>
                </a:lnTo>
                <a:lnTo>
                  <a:pt x="205384" y="253490"/>
                </a:lnTo>
                <a:lnTo>
                  <a:pt x="410756" y="253490"/>
                </a:lnTo>
                <a:lnTo>
                  <a:pt x="410756" y="192467"/>
                </a:lnTo>
                <a:lnTo>
                  <a:pt x="409194" y="186206"/>
                </a:lnTo>
                <a:close/>
              </a:path>
              <a:path w="410845" h="516890">
                <a:moveTo>
                  <a:pt x="205420" y="0"/>
                </a:moveTo>
                <a:lnTo>
                  <a:pt x="164636" y="1429"/>
                </a:lnTo>
                <a:lnTo>
                  <a:pt x="92164" y="12873"/>
                </a:lnTo>
                <a:lnTo>
                  <a:pt x="33995" y="34875"/>
                </a:lnTo>
                <a:lnTo>
                  <a:pt x="3776" y="62164"/>
                </a:lnTo>
                <a:lnTo>
                  <a:pt x="0" y="77456"/>
                </a:lnTo>
                <a:lnTo>
                  <a:pt x="0" y="115009"/>
                </a:lnTo>
                <a:lnTo>
                  <a:pt x="33995" y="160447"/>
                </a:lnTo>
                <a:lnTo>
                  <a:pt x="92164" y="183627"/>
                </a:lnTo>
                <a:lnTo>
                  <a:pt x="164636" y="195661"/>
                </a:lnTo>
                <a:lnTo>
                  <a:pt x="205384" y="197166"/>
                </a:lnTo>
                <a:lnTo>
                  <a:pt x="246125" y="195661"/>
                </a:lnTo>
                <a:lnTo>
                  <a:pt x="318591" y="183627"/>
                </a:lnTo>
                <a:lnTo>
                  <a:pt x="376760" y="160447"/>
                </a:lnTo>
                <a:lnTo>
                  <a:pt x="406979" y="131405"/>
                </a:lnTo>
                <a:lnTo>
                  <a:pt x="410756" y="115009"/>
                </a:lnTo>
                <a:lnTo>
                  <a:pt x="410756" y="77456"/>
                </a:lnTo>
                <a:lnTo>
                  <a:pt x="376760" y="34875"/>
                </a:lnTo>
                <a:lnTo>
                  <a:pt x="318591" y="12873"/>
                </a:lnTo>
                <a:lnTo>
                  <a:pt x="246125" y="1429"/>
                </a:lnTo>
                <a:lnTo>
                  <a:pt x="205420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06794" y="2783954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80">
                <a:moveTo>
                  <a:pt x="356196" y="0"/>
                </a:moveTo>
                <a:lnTo>
                  <a:pt x="118732" y="0"/>
                </a:lnTo>
                <a:lnTo>
                  <a:pt x="0" y="205689"/>
                </a:lnTo>
                <a:lnTo>
                  <a:pt x="118732" y="411391"/>
                </a:lnTo>
                <a:lnTo>
                  <a:pt x="356196" y="411391"/>
                </a:lnTo>
                <a:lnTo>
                  <a:pt x="474929" y="205689"/>
                </a:lnTo>
                <a:lnTo>
                  <a:pt x="3561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91236" y="3001985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79">
                <a:moveTo>
                  <a:pt x="356202" y="0"/>
                </a:moveTo>
                <a:lnTo>
                  <a:pt x="118726" y="0"/>
                </a:lnTo>
                <a:lnTo>
                  <a:pt x="0" y="205691"/>
                </a:lnTo>
                <a:lnTo>
                  <a:pt x="118732" y="411393"/>
                </a:lnTo>
                <a:lnTo>
                  <a:pt x="356196" y="411393"/>
                </a:lnTo>
                <a:lnTo>
                  <a:pt x="474929" y="205691"/>
                </a:lnTo>
                <a:lnTo>
                  <a:pt x="356202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65822" y="2785198"/>
            <a:ext cx="474980" cy="411480"/>
          </a:xfrm>
          <a:custGeom>
            <a:avLst/>
            <a:gdLst/>
            <a:ahLst/>
            <a:cxnLst/>
            <a:rect l="l" t="t" r="r" b="b"/>
            <a:pathLst>
              <a:path w="474979" h="411480">
                <a:moveTo>
                  <a:pt x="356196" y="0"/>
                </a:moveTo>
                <a:lnTo>
                  <a:pt x="118732" y="0"/>
                </a:lnTo>
                <a:lnTo>
                  <a:pt x="0" y="205689"/>
                </a:lnTo>
                <a:lnTo>
                  <a:pt x="118732" y="411391"/>
                </a:lnTo>
                <a:lnTo>
                  <a:pt x="356196" y="411391"/>
                </a:lnTo>
                <a:lnTo>
                  <a:pt x="474929" y="205689"/>
                </a:lnTo>
                <a:lnTo>
                  <a:pt x="3561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16603" y="3636954"/>
            <a:ext cx="370205" cy="308610"/>
          </a:xfrm>
          <a:custGeom>
            <a:avLst/>
            <a:gdLst/>
            <a:ahLst/>
            <a:cxnLst/>
            <a:rect l="l" t="t" r="r" b="b"/>
            <a:pathLst>
              <a:path w="370204" h="308610">
                <a:moveTo>
                  <a:pt x="285322" y="0"/>
                </a:moveTo>
                <a:lnTo>
                  <a:pt x="84781" y="0"/>
                </a:lnTo>
                <a:lnTo>
                  <a:pt x="78376" y="1099"/>
                </a:lnTo>
                <a:lnTo>
                  <a:pt x="6019" y="147226"/>
                </a:lnTo>
                <a:lnTo>
                  <a:pt x="0" y="176867"/>
                </a:lnTo>
                <a:lnTo>
                  <a:pt x="0" y="301440"/>
                </a:lnTo>
                <a:lnTo>
                  <a:pt x="6985" y="308429"/>
                </a:lnTo>
                <a:lnTo>
                  <a:pt x="363118" y="308429"/>
                </a:lnTo>
                <a:lnTo>
                  <a:pt x="370116" y="301440"/>
                </a:lnTo>
                <a:lnTo>
                  <a:pt x="370116" y="215894"/>
                </a:lnTo>
                <a:lnTo>
                  <a:pt x="146507" y="215894"/>
                </a:lnTo>
                <a:lnTo>
                  <a:pt x="123609" y="169641"/>
                </a:lnTo>
                <a:lnTo>
                  <a:pt x="47472" y="169641"/>
                </a:lnTo>
                <a:lnTo>
                  <a:pt x="47942" y="168435"/>
                </a:lnTo>
                <a:lnTo>
                  <a:pt x="48183" y="166987"/>
                </a:lnTo>
                <a:lnTo>
                  <a:pt x="48666" y="165780"/>
                </a:lnTo>
                <a:lnTo>
                  <a:pt x="99758" y="46261"/>
                </a:lnTo>
                <a:lnTo>
                  <a:pt x="320556" y="46261"/>
                </a:lnTo>
                <a:lnTo>
                  <a:pt x="306743" y="14218"/>
                </a:lnTo>
                <a:lnTo>
                  <a:pt x="303152" y="8642"/>
                </a:lnTo>
                <a:lnTo>
                  <a:pt x="297913" y="4125"/>
                </a:lnTo>
                <a:lnTo>
                  <a:pt x="291726" y="1099"/>
                </a:lnTo>
                <a:lnTo>
                  <a:pt x="285322" y="0"/>
                </a:lnTo>
                <a:close/>
              </a:path>
              <a:path w="370204" h="308610">
                <a:moveTo>
                  <a:pt x="320556" y="46261"/>
                </a:moveTo>
                <a:lnTo>
                  <a:pt x="270357" y="46261"/>
                </a:lnTo>
                <a:lnTo>
                  <a:pt x="321437" y="165780"/>
                </a:lnTo>
                <a:lnTo>
                  <a:pt x="321919" y="166987"/>
                </a:lnTo>
                <a:lnTo>
                  <a:pt x="322160" y="168435"/>
                </a:lnTo>
                <a:lnTo>
                  <a:pt x="322643" y="169641"/>
                </a:lnTo>
                <a:lnTo>
                  <a:pt x="246494" y="169641"/>
                </a:lnTo>
                <a:lnTo>
                  <a:pt x="223608" y="215894"/>
                </a:lnTo>
                <a:lnTo>
                  <a:pt x="370116" y="215894"/>
                </a:lnTo>
                <a:lnTo>
                  <a:pt x="370116" y="176867"/>
                </a:lnTo>
                <a:lnTo>
                  <a:pt x="369634" y="169641"/>
                </a:lnTo>
                <a:lnTo>
                  <a:pt x="368366" y="161865"/>
                </a:lnTo>
                <a:lnTo>
                  <a:pt x="366451" y="154093"/>
                </a:lnTo>
                <a:lnTo>
                  <a:pt x="364083" y="147226"/>
                </a:lnTo>
                <a:lnTo>
                  <a:pt x="320556" y="46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00312" y="2497582"/>
            <a:ext cx="196215" cy="228600"/>
          </a:xfrm>
          <a:custGeom>
            <a:avLst/>
            <a:gdLst/>
            <a:ahLst/>
            <a:cxnLst/>
            <a:rect l="l" t="t" r="r" b="b"/>
            <a:pathLst>
              <a:path w="196214" h="228600">
                <a:moveTo>
                  <a:pt x="106133" y="122466"/>
                </a:moveTo>
                <a:lnTo>
                  <a:pt x="89801" y="122466"/>
                </a:lnTo>
                <a:lnTo>
                  <a:pt x="89801" y="196710"/>
                </a:lnTo>
                <a:lnTo>
                  <a:pt x="97205" y="204114"/>
                </a:lnTo>
                <a:lnTo>
                  <a:pt x="130619" y="204114"/>
                </a:lnTo>
                <a:lnTo>
                  <a:pt x="130619" y="223113"/>
                </a:lnTo>
                <a:lnTo>
                  <a:pt x="136105" y="228600"/>
                </a:lnTo>
                <a:lnTo>
                  <a:pt x="190449" y="228600"/>
                </a:lnTo>
                <a:lnTo>
                  <a:pt x="195935" y="223113"/>
                </a:lnTo>
                <a:lnTo>
                  <a:pt x="195935" y="187782"/>
                </a:lnTo>
                <a:lnTo>
                  <a:pt x="106133" y="187782"/>
                </a:lnTo>
                <a:lnTo>
                  <a:pt x="106133" y="122466"/>
                </a:lnTo>
                <a:close/>
              </a:path>
              <a:path w="196214" h="228600">
                <a:moveTo>
                  <a:pt x="190449" y="163283"/>
                </a:moveTo>
                <a:lnTo>
                  <a:pt x="136105" y="163283"/>
                </a:lnTo>
                <a:lnTo>
                  <a:pt x="130619" y="168770"/>
                </a:lnTo>
                <a:lnTo>
                  <a:pt x="130619" y="187782"/>
                </a:lnTo>
                <a:lnTo>
                  <a:pt x="195935" y="187782"/>
                </a:lnTo>
                <a:lnTo>
                  <a:pt x="195935" y="168770"/>
                </a:lnTo>
                <a:lnTo>
                  <a:pt x="190449" y="163283"/>
                </a:lnTo>
                <a:close/>
              </a:path>
              <a:path w="196214" h="228600">
                <a:moveTo>
                  <a:pt x="59829" y="81648"/>
                </a:moveTo>
                <a:lnTo>
                  <a:pt x="5486" y="81648"/>
                </a:lnTo>
                <a:lnTo>
                  <a:pt x="0" y="87134"/>
                </a:lnTo>
                <a:lnTo>
                  <a:pt x="0" y="141478"/>
                </a:lnTo>
                <a:lnTo>
                  <a:pt x="5486" y="146964"/>
                </a:lnTo>
                <a:lnTo>
                  <a:pt x="59829" y="146964"/>
                </a:lnTo>
                <a:lnTo>
                  <a:pt x="65316" y="141478"/>
                </a:lnTo>
                <a:lnTo>
                  <a:pt x="65316" y="122466"/>
                </a:lnTo>
                <a:lnTo>
                  <a:pt x="195935" y="122466"/>
                </a:lnTo>
                <a:lnTo>
                  <a:pt x="195935" y="106133"/>
                </a:lnTo>
                <a:lnTo>
                  <a:pt x="65316" y="106133"/>
                </a:lnTo>
                <a:lnTo>
                  <a:pt x="65316" y="87134"/>
                </a:lnTo>
                <a:lnTo>
                  <a:pt x="59829" y="81648"/>
                </a:lnTo>
                <a:close/>
              </a:path>
              <a:path w="196214" h="228600">
                <a:moveTo>
                  <a:pt x="195935" y="122466"/>
                </a:moveTo>
                <a:lnTo>
                  <a:pt x="130619" y="122466"/>
                </a:lnTo>
                <a:lnTo>
                  <a:pt x="130619" y="141478"/>
                </a:lnTo>
                <a:lnTo>
                  <a:pt x="136105" y="146964"/>
                </a:lnTo>
                <a:lnTo>
                  <a:pt x="190449" y="146964"/>
                </a:lnTo>
                <a:lnTo>
                  <a:pt x="195935" y="141478"/>
                </a:lnTo>
                <a:lnTo>
                  <a:pt x="195935" y="122466"/>
                </a:lnTo>
                <a:close/>
              </a:path>
              <a:path w="196214" h="228600">
                <a:moveTo>
                  <a:pt x="190449" y="0"/>
                </a:moveTo>
                <a:lnTo>
                  <a:pt x="136105" y="0"/>
                </a:lnTo>
                <a:lnTo>
                  <a:pt x="130619" y="5486"/>
                </a:lnTo>
                <a:lnTo>
                  <a:pt x="130619" y="24498"/>
                </a:lnTo>
                <a:lnTo>
                  <a:pt x="97205" y="24498"/>
                </a:lnTo>
                <a:lnTo>
                  <a:pt x="89801" y="31889"/>
                </a:lnTo>
                <a:lnTo>
                  <a:pt x="89801" y="106133"/>
                </a:lnTo>
                <a:lnTo>
                  <a:pt x="106133" y="106133"/>
                </a:lnTo>
                <a:lnTo>
                  <a:pt x="106133" y="40817"/>
                </a:lnTo>
                <a:lnTo>
                  <a:pt x="195935" y="40817"/>
                </a:lnTo>
                <a:lnTo>
                  <a:pt x="195935" y="5486"/>
                </a:lnTo>
                <a:lnTo>
                  <a:pt x="190449" y="0"/>
                </a:lnTo>
                <a:close/>
              </a:path>
              <a:path w="196214" h="228600">
                <a:moveTo>
                  <a:pt x="190449" y="81648"/>
                </a:moveTo>
                <a:lnTo>
                  <a:pt x="136105" y="81648"/>
                </a:lnTo>
                <a:lnTo>
                  <a:pt x="130619" y="87134"/>
                </a:lnTo>
                <a:lnTo>
                  <a:pt x="130619" y="106133"/>
                </a:lnTo>
                <a:lnTo>
                  <a:pt x="195935" y="106133"/>
                </a:lnTo>
                <a:lnTo>
                  <a:pt x="195935" y="87134"/>
                </a:lnTo>
                <a:lnTo>
                  <a:pt x="190449" y="81648"/>
                </a:lnTo>
                <a:close/>
              </a:path>
              <a:path w="196214" h="228600">
                <a:moveTo>
                  <a:pt x="195935" y="40817"/>
                </a:moveTo>
                <a:lnTo>
                  <a:pt x="130619" y="40817"/>
                </a:lnTo>
                <a:lnTo>
                  <a:pt x="130619" y="59829"/>
                </a:lnTo>
                <a:lnTo>
                  <a:pt x="136105" y="65316"/>
                </a:lnTo>
                <a:lnTo>
                  <a:pt x="190449" y="65316"/>
                </a:lnTo>
                <a:lnTo>
                  <a:pt x="195935" y="59829"/>
                </a:lnTo>
                <a:lnTo>
                  <a:pt x="195935" y="40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939138" y="3475951"/>
            <a:ext cx="403225" cy="506730"/>
          </a:xfrm>
          <a:custGeom>
            <a:avLst/>
            <a:gdLst/>
            <a:ahLst/>
            <a:cxnLst/>
            <a:rect l="l" t="t" r="r" b="b"/>
            <a:pathLst>
              <a:path w="403225" h="506729">
                <a:moveTo>
                  <a:pt x="3835" y="329755"/>
                </a:moveTo>
                <a:lnTo>
                  <a:pt x="761" y="331292"/>
                </a:lnTo>
                <a:lnTo>
                  <a:pt x="122" y="332902"/>
                </a:lnTo>
                <a:lnTo>
                  <a:pt x="0" y="393865"/>
                </a:lnTo>
                <a:lnTo>
                  <a:pt x="3779" y="414706"/>
                </a:lnTo>
                <a:lnTo>
                  <a:pt x="34011" y="453577"/>
                </a:lnTo>
                <a:lnTo>
                  <a:pt x="91992" y="486976"/>
                </a:lnTo>
                <a:lnTo>
                  <a:pt x="162820" y="504539"/>
                </a:lnTo>
                <a:lnTo>
                  <a:pt x="202120" y="506735"/>
                </a:lnTo>
                <a:lnTo>
                  <a:pt x="241384" y="504539"/>
                </a:lnTo>
                <a:lnTo>
                  <a:pt x="311921" y="486976"/>
                </a:lnTo>
                <a:lnTo>
                  <a:pt x="369395" y="453577"/>
                </a:lnTo>
                <a:lnTo>
                  <a:pt x="399341" y="414706"/>
                </a:lnTo>
                <a:lnTo>
                  <a:pt x="401222" y="404234"/>
                </a:lnTo>
                <a:lnTo>
                  <a:pt x="201536" y="404234"/>
                </a:lnTo>
                <a:lnTo>
                  <a:pt x="168460" y="403011"/>
                </a:lnTo>
                <a:lnTo>
                  <a:pt x="107710" y="393222"/>
                </a:lnTo>
                <a:lnTo>
                  <a:pt x="55456" y="374218"/>
                </a:lnTo>
                <a:lnTo>
                  <a:pt x="19470" y="349458"/>
                </a:lnTo>
                <a:lnTo>
                  <a:pt x="5753" y="331292"/>
                </a:lnTo>
                <a:lnTo>
                  <a:pt x="3835" y="329755"/>
                </a:lnTo>
                <a:close/>
              </a:path>
              <a:path w="403225" h="506729">
                <a:moveTo>
                  <a:pt x="400392" y="327456"/>
                </a:moveTo>
                <a:lnTo>
                  <a:pt x="367815" y="362484"/>
                </a:lnTo>
                <a:lnTo>
                  <a:pt x="323037" y="384657"/>
                </a:lnTo>
                <a:lnTo>
                  <a:pt x="265887" y="399340"/>
                </a:lnTo>
                <a:lnTo>
                  <a:pt x="201536" y="404234"/>
                </a:lnTo>
                <a:lnTo>
                  <a:pt x="401222" y="404234"/>
                </a:lnTo>
                <a:lnTo>
                  <a:pt x="403085" y="393865"/>
                </a:lnTo>
                <a:lnTo>
                  <a:pt x="403085" y="327837"/>
                </a:lnTo>
                <a:lnTo>
                  <a:pt x="400392" y="327456"/>
                </a:lnTo>
                <a:close/>
              </a:path>
              <a:path w="403225" h="506729">
                <a:moveTo>
                  <a:pt x="2679" y="181190"/>
                </a:moveTo>
                <a:lnTo>
                  <a:pt x="0" y="181190"/>
                </a:lnTo>
                <a:lnTo>
                  <a:pt x="0" y="255663"/>
                </a:lnTo>
                <a:lnTo>
                  <a:pt x="14828" y="291658"/>
                </a:lnTo>
                <a:lnTo>
                  <a:pt x="59308" y="321309"/>
                </a:lnTo>
                <a:lnTo>
                  <a:pt x="124666" y="341180"/>
                </a:lnTo>
                <a:lnTo>
                  <a:pt x="202120" y="347802"/>
                </a:lnTo>
                <a:lnTo>
                  <a:pt x="242320" y="346147"/>
                </a:lnTo>
                <a:lnTo>
                  <a:pt x="313434" y="332902"/>
                </a:lnTo>
                <a:lnTo>
                  <a:pt x="370043" y="307277"/>
                </a:lnTo>
                <a:lnTo>
                  <a:pt x="399413" y="274454"/>
                </a:lnTo>
                <a:lnTo>
                  <a:pt x="403085" y="255663"/>
                </a:lnTo>
                <a:lnTo>
                  <a:pt x="403085" y="248754"/>
                </a:lnTo>
                <a:lnTo>
                  <a:pt x="201536" y="248754"/>
                </a:lnTo>
                <a:lnTo>
                  <a:pt x="168425" y="247711"/>
                </a:lnTo>
                <a:lnTo>
                  <a:pt x="107388" y="239362"/>
                </a:lnTo>
                <a:lnTo>
                  <a:pt x="54698" y="223096"/>
                </a:lnTo>
                <a:lnTo>
                  <a:pt x="18999" y="201504"/>
                </a:lnTo>
                <a:lnTo>
                  <a:pt x="8064" y="188874"/>
                </a:lnTo>
                <a:lnTo>
                  <a:pt x="2679" y="181190"/>
                </a:lnTo>
                <a:close/>
              </a:path>
              <a:path w="403225" h="506729">
                <a:moveTo>
                  <a:pt x="401548" y="182727"/>
                </a:moveTo>
                <a:lnTo>
                  <a:pt x="399249" y="182727"/>
                </a:lnTo>
                <a:lnTo>
                  <a:pt x="396176" y="188874"/>
                </a:lnTo>
                <a:lnTo>
                  <a:pt x="384727" y="201504"/>
                </a:lnTo>
                <a:lnTo>
                  <a:pt x="348450" y="223096"/>
                </a:lnTo>
                <a:lnTo>
                  <a:pt x="295689" y="239362"/>
                </a:lnTo>
                <a:lnTo>
                  <a:pt x="234647" y="247711"/>
                </a:lnTo>
                <a:lnTo>
                  <a:pt x="201536" y="248754"/>
                </a:lnTo>
                <a:lnTo>
                  <a:pt x="403085" y="248754"/>
                </a:lnTo>
                <a:lnTo>
                  <a:pt x="403085" y="188874"/>
                </a:lnTo>
                <a:lnTo>
                  <a:pt x="401548" y="182727"/>
                </a:lnTo>
                <a:close/>
              </a:path>
              <a:path w="403225" h="506729">
                <a:moveTo>
                  <a:pt x="201536" y="0"/>
                </a:moveTo>
                <a:lnTo>
                  <a:pt x="161550" y="1402"/>
                </a:lnTo>
                <a:lnTo>
                  <a:pt x="90436" y="12628"/>
                </a:lnTo>
                <a:lnTo>
                  <a:pt x="33363" y="34222"/>
                </a:lnTo>
                <a:lnTo>
                  <a:pt x="3707" y="60997"/>
                </a:lnTo>
                <a:lnTo>
                  <a:pt x="0" y="76009"/>
                </a:lnTo>
                <a:lnTo>
                  <a:pt x="0" y="112864"/>
                </a:lnTo>
                <a:lnTo>
                  <a:pt x="33363" y="157449"/>
                </a:lnTo>
                <a:lnTo>
                  <a:pt x="90436" y="180197"/>
                </a:lnTo>
                <a:lnTo>
                  <a:pt x="161550" y="192008"/>
                </a:lnTo>
                <a:lnTo>
                  <a:pt x="201536" y="193484"/>
                </a:lnTo>
                <a:lnTo>
                  <a:pt x="241522" y="192008"/>
                </a:lnTo>
                <a:lnTo>
                  <a:pt x="312641" y="180197"/>
                </a:lnTo>
                <a:lnTo>
                  <a:pt x="369722" y="157449"/>
                </a:lnTo>
                <a:lnTo>
                  <a:pt x="399377" y="128950"/>
                </a:lnTo>
                <a:lnTo>
                  <a:pt x="403085" y="112864"/>
                </a:lnTo>
                <a:lnTo>
                  <a:pt x="403085" y="76009"/>
                </a:lnTo>
                <a:lnTo>
                  <a:pt x="369722" y="34222"/>
                </a:lnTo>
                <a:lnTo>
                  <a:pt x="312641" y="12628"/>
                </a:lnTo>
                <a:lnTo>
                  <a:pt x="241522" y="1402"/>
                </a:lnTo>
                <a:lnTo>
                  <a:pt x="20153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019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" dirty="0"/>
              <a:t>Microservice</a:t>
            </a:r>
            <a:r>
              <a:rPr spc="-190" dirty="0"/>
              <a:t> </a:t>
            </a:r>
            <a:r>
              <a:rPr spc="50" dirty="0"/>
              <a:t>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048"/>
            <a:ext cx="7721600" cy="334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50" dirty="0">
                <a:solidFill>
                  <a:srgbClr val="4D4D4D"/>
                </a:solidFill>
                <a:latin typeface="Arial"/>
                <a:cs typeface="Arial"/>
              </a:rPr>
              <a:t>Simple </a:t>
            </a:r>
            <a:r>
              <a:rPr sz="2100" spc="204" dirty="0">
                <a:solidFill>
                  <a:srgbClr val="4D4D4D"/>
                </a:solidFill>
                <a:latin typeface="Arial"/>
                <a:cs typeface="Arial"/>
              </a:rPr>
              <a:t>/</a:t>
            </a:r>
            <a:r>
              <a:rPr sz="2100" spc="-2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0" dirty="0">
                <a:solidFill>
                  <a:srgbClr val="4D4D4D"/>
                </a:solidFill>
                <a:latin typeface="Arial"/>
                <a:cs typeface="Arial"/>
              </a:rPr>
              <a:t>Hard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Modularity</a:t>
            </a:r>
            <a:r>
              <a:rPr sz="2100" spc="-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4D4D4D"/>
                </a:solidFill>
                <a:latin typeface="Arial"/>
                <a:cs typeface="Arial"/>
              </a:rPr>
              <a:t>Based</a:t>
            </a:r>
            <a:r>
              <a:rPr sz="2100" spc="-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4D4D4D"/>
                </a:solidFill>
                <a:latin typeface="Arial"/>
                <a:cs typeface="Arial"/>
              </a:rPr>
              <a:t>on</a:t>
            </a:r>
            <a:r>
              <a:rPr sz="2100" spc="-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4D4D4D"/>
                </a:solidFill>
                <a:latin typeface="Arial"/>
                <a:cs typeface="Arial"/>
              </a:rPr>
              <a:t>Component</a:t>
            </a:r>
            <a:r>
              <a:rPr sz="2100" spc="-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4D4D4D"/>
                </a:solidFill>
                <a:latin typeface="Arial"/>
                <a:cs typeface="Arial"/>
              </a:rPr>
              <a:t>Services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Change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Cycles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4D4D4D"/>
                </a:solidFill>
                <a:latin typeface="Arial"/>
                <a:cs typeface="Arial"/>
              </a:rPr>
              <a:t>Decoupled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04" dirty="0">
                <a:solidFill>
                  <a:srgbClr val="4D4D4D"/>
                </a:solidFill>
                <a:latin typeface="Arial"/>
                <a:cs typeface="Arial"/>
              </a:rPr>
              <a:t>/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4D4D4D"/>
                </a:solidFill>
                <a:latin typeface="Arial"/>
                <a:cs typeface="Arial"/>
              </a:rPr>
              <a:t>Enable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Frequent</a:t>
            </a:r>
            <a:r>
              <a:rPr sz="21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Deploys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30" dirty="0">
                <a:solidFill>
                  <a:srgbClr val="4D4D4D"/>
                </a:solidFill>
                <a:latin typeface="Arial"/>
                <a:cs typeface="Arial"/>
              </a:rPr>
              <a:t>Efficient</a:t>
            </a:r>
            <a:r>
              <a:rPr sz="2100" spc="-1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Scaling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65" dirty="0">
                <a:solidFill>
                  <a:srgbClr val="4D4D4D"/>
                </a:solidFill>
                <a:latin typeface="Arial"/>
                <a:cs typeface="Arial"/>
              </a:rPr>
              <a:t>Individual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75" dirty="0">
                <a:solidFill>
                  <a:srgbClr val="4D4D4D"/>
                </a:solidFill>
                <a:latin typeface="Arial"/>
                <a:cs typeface="Arial"/>
              </a:rPr>
              <a:t>Components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-70" dirty="0">
                <a:solidFill>
                  <a:srgbClr val="4D4D4D"/>
                </a:solidFill>
                <a:latin typeface="Arial"/>
                <a:cs typeface="Arial"/>
              </a:rPr>
              <a:t>Less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Intimidating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New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4D4D4D"/>
                </a:solidFill>
                <a:latin typeface="Arial"/>
                <a:cs typeface="Arial"/>
              </a:rPr>
              <a:t>Developers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15" dirty="0">
                <a:solidFill>
                  <a:srgbClr val="4D4D4D"/>
                </a:solidFill>
                <a:latin typeface="Arial"/>
                <a:cs typeface="Arial"/>
              </a:rPr>
              <a:t>Enables </a:t>
            </a: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Scaling </a:t>
            </a:r>
            <a:r>
              <a:rPr sz="2100" spc="9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2100" spc="-18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4D4D4D"/>
                </a:solidFill>
                <a:latin typeface="Arial"/>
                <a:cs typeface="Arial"/>
              </a:rPr>
              <a:t>Development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Eliminates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Long-Term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4D4D4D"/>
                </a:solidFill>
                <a:latin typeface="Arial"/>
                <a:cs typeface="Arial"/>
              </a:rPr>
              <a:t>Commitment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114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2100" spc="-1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4D4D4D"/>
                </a:solidFill>
                <a:latin typeface="Arial"/>
                <a:cs typeface="Arial"/>
              </a:rPr>
              <a:t>Technical</a:t>
            </a:r>
            <a:r>
              <a:rPr sz="2100" spc="-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4D4D4D"/>
                </a:solidFill>
                <a:latin typeface="Arial"/>
                <a:cs typeface="Arial"/>
              </a:rPr>
              <a:t>Stack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492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" y="6350"/>
            <a:ext cx="9137650" cy="513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6212" y="2"/>
            <a:ext cx="7151573" cy="4503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19" y="4699807"/>
            <a:ext cx="628015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http://highscalability.com/blog/2014/4/8/microservices-not-a-free-lunch.html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53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10" dirty="0"/>
              <a:t>Distributed </a:t>
            </a:r>
            <a:r>
              <a:rPr spc="-25" dirty="0"/>
              <a:t>System</a:t>
            </a:r>
            <a:r>
              <a:rPr spc="-310" dirty="0"/>
              <a:t> </a:t>
            </a:r>
            <a:r>
              <a:rPr spc="95" dirty="0"/>
              <a:t>Complexity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013" y="1077480"/>
            <a:ext cx="7793355" cy="2671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sz="2400" spc="15" dirty="0" smtClean="0">
                <a:solidFill>
                  <a:srgbClr val="4D4D4D"/>
                </a:solidFill>
                <a:latin typeface="Arial"/>
                <a:cs typeface="Arial"/>
              </a:rPr>
              <a:t>Microservices </a:t>
            </a:r>
            <a:r>
              <a:rPr sz="2400" spc="80" dirty="0">
                <a:solidFill>
                  <a:srgbClr val="4D4D4D"/>
                </a:solidFill>
                <a:latin typeface="Arial"/>
                <a:cs typeface="Arial"/>
              </a:rPr>
              <a:t>imply distributed</a:t>
            </a:r>
            <a:r>
              <a:rPr sz="2400" spc="-4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D4D4D"/>
                </a:solidFill>
                <a:latin typeface="Arial"/>
                <a:cs typeface="Arial"/>
              </a:rPr>
              <a:t>systems.</a:t>
            </a:r>
            <a:endParaRPr sz="2400" dirty="0">
              <a:latin typeface="Arial"/>
              <a:cs typeface="Arial"/>
            </a:endParaRPr>
          </a:p>
          <a:p>
            <a:pPr marL="241300" marR="5080" indent="-228600">
              <a:lnSpc>
                <a:spcPct val="114599"/>
              </a:lnSpc>
              <a:spcBef>
                <a:spcPts val="1200"/>
              </a:spcBef>
              <a:buClr>
                <a:srgbClr val="33928A"/>
              </a:buClr>
              <a:buFont typeface="Trebuchet MS"/>
              <a:buChar char="•"/>
              <a:tabLst>
                <a:tab pos="241300" algn="l"/>
              </a:tabLst>
            </a:pPr>
            <a:r>
              <a:rPr lang="en-US" sz="2400" spc="30" dirty="0" smtClean="0">
                <a:solidFill>
                  <a:srgbClr val="4D4D4D"/>
                </a:solidFill>
                <a:latin typeface="Arial"/>
                <a:cs typeface="Arial"/>
              </a:rPr>
              <a:t>c</a:t>
            </a:r>
            <a:r>
              <a:rPr sz="2400" spc="30" dirty="0" smtClean="0">
                <a:solidFill>
                  <a:srgbClr val="4D4D4D"/>
                </a:solidFill>
                <a:latin typeface="Arial"/>
                <a:cs typeface="Arial"/>
              </a:rPr>
              <a:t>oncerns</a:t>
            </a:r>
            <a:r>
              <a:rPr sz="2400" spc="30" dirty="0">
                <a:solidFill>
                  <a:srgbClr val="4D4D4D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60" dirty="0">
                <a:solidFill>
                  <a:srgbClr val="4D4D4D"/>
                </a:solidFill>
                <a:latin typeface="Arial"/>
                <a:cs typeface="Arial"/>
              </a:rPr>
              <a:t>latent/unreliable</a:t>
            </a:r>
            <a:r>
              <a:rPr sz="2400" spc="-12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4D4D4D"/>
                </a:solidFill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40" dirty="0">
                <a:solidFill>
                  <a:srgbClr val="4D4D4D"/>
                </a:solidFill>
                <a:latin typeface="Arial"/>
                <a:cs typeface="Arial"/>
              </a:rPr>
              <a:t>fault</a:t>
            </a:r>
            <a:r>
              <a:rPr sz="2400" spc="-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D4D4D"/>
                </a:solidFill>
                <a:latin typeface="Arial"/>
                <a:cs typeface="Arial"/>
              </a:rPr>
              <a:t>tolerance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620"/>
              </a:spcBef>
              <a:buClr>
                <a:srgbClr val="33928A"/>
              </a:buClr>
              <a:buFont typeface="Trebuchet MS"/>
              <a:buChar char="•"/>
              <a:tabLst>
                <a:tab pos="698500" algn="l"/>
              </a:tabLst>
            </a:pPr>
            <a:r>
              <a:rPr sz="2400" spc="85" dirty="0">
                <a:solidFill>
                  <a:srgbClr val="4D4D4D"/>
                </a:solidFill>
                <a:latin typeface="Arial"/>
                <a:cs typeface="Arial"/>
              </a:rPr>
              <a:t>load</a:t>
            </a:r>
            <a:r>
              <a:rPr sz="2400" spc="-1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4D4D4D"/>
                </a:solidFill>
                <a:latin typeface="Arial"/>
                <a:cs typeface="Arial"/>
              </a:rPr>
              <a:t>variability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646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379340" y="1961616"/>
            <a:ext cx="2625090" cy="1269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265" marR="3810" indent="-206216" algn="r">
              <a:lnSpc>
                <a:spcPts val="3308"/>
              </a:lnSpc>
            </a:pPr>
            <a:r>
              <a:rPr sz="3000" b="1" spc="-344" dirty="0">
                <a:solidFill>
                  <a:srgbClr val="FFFFFF"/>
                </a:solidFill>
                <a:latin typeface="Verdana"/>
                <a:cs typeface="Verdana"/>
              </a:rPr>
              <a:t>Eight</a:t>
            </a:r>
            <a:r>
              <a:rPr sz="3000" b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210" dirty="0">
                <a:solidFill>
                  <a:srgbClr val="FFFFFF"/>
                </a:solidFill>
                <a:latin typeface="Verdana"/>
                <a:cs typeface="Verdana"/>
              </a:rPr>
              <a:t>Fallacies </a:t>
            </a:r>
            <a:r>
              <a:rPr sz="3000" b="1" spc="-26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28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b="1"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330" dirty="0">
                <a:solidFill>
                  <a:srgbClr val="FFFFFF"/>
                </a:solidFill>
                <a:latin typeface="Verdana"/>
                <a:cs typeface="Verdana"/>
              </a:rPr>
              <a:t>Distributed </a:t>
            </a:r>
            <a:r>
              <a:rPr sz="3000" b="1" spc="-19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225" dirty="0">
                <a:solidFill>
                  <a:srgbClr val="FFFFFF"/>
                </a:solidFill>
                <a:latin typeface="Verdana"/>
                <a:cs typeface="Verdana"/>
              </a:rPr>
              <a:t>Computing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6615" y="460467"/>
            <a:ext cx="4949190" cy="41537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1168241">
              <a:lnSpc>
                <a:spcPct val="125000"/>
              </a:lnSpc>
            </a:pPr>
            <a:r>
              <a:rPr sz="2700" b="1" spc="-3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b="1" spc="-307" dirty="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sz="2700" b="1" spc="-344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b="1" spc="-199" dirty="0">
                <a:solidFill>
                  <a:srgbClr val="FFFFFF"/>
                </a:solidFill>
                <a:latin typeface="Verdana"/>
                <a:cs typeface="Verdana"/>
              </a:rPr>
              <a:t>reliable.  </a:t>
            </a:r>
            <a:r>
              <a:rPr sz="2700" b="1" spc="-203" dirty="0">
                <a:solidFill>
                  <a:srgbClr val="FFFFFF"/>
                </a:solidFill>
                <a:latin typeface="Verdana"/>
                <a:cs typeface="Verdana"/>
              </a:rPr>
              <a:t>Latency </a:t>
            </a:r>
            <a:r>
              <a:rPr sz="2700" b="1" spc="-349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b="1" spc="-1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55" dirty="0">
                <a:solidFill>
                  <a:srgbClr val="FFFFFF"/>
                </a:solidFill>
                <a:latin typeface="Verdana"/>
                <a:cs typeface="Verdana"/>
              </a:rPr>
              <a:t>zero.</a:t>
            </a:r>
            <a:endParaRPr sz="2700" dirty="0">
              <a:latin typeface="Verdana"/>
              <a:cs typeface="Verdana"/>
            </a:endParaRPr>
          </a:p>
          <a:p>
            <a:pPr marL="9525" marR="1292066">
              <a:lnSpc>
                <a:spcPct val="125000"/>
              </a:lnSpc>
            </a:pPr>
            <a:r>
              <a:rPr sz="2700" b="1" spc="-285" dirty="0">
                <a:solidFill>
                  <a:srgbClr val="FFFFFF"/>
                </a:solidFill>
                <a:latin typeface="Verdana"/>
                <a:cs typeface="Verdana"/>
              </a:rPr>
              <a:t>Bandwidth </a:t>
            </a:r>
            <a:r>
              <a:rPr sz="2700" b="1" spc="-344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b="1" spc="-281" dirty="0">
                <a:solidFill>
                  <a:srgbClr val="FFFFFF"/>
                </a:solidFill>
                <a:latin typeface="Verdana"/>
                <a:cs typeface="Verdana"/>
              </a:rPr>
              <a:t>infinite.  </a:t>
            </a:r>
            <a:r>
              <a:rPr sz="2700" b="1" spc="-3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b="1" spc="-307" dirty="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sz="2700" b="1" spc="-34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b="1" spc="11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03" dirty="0">
                <a:solidFill>
                  <a:srgbClr val="FFFFFF"/>
                </a:solidFill>
                <a:latin typeface="Verdana"/>
                <a:cs typeface="Verdana"/>
              </a:rPr>
              <a:t>secure.</a:t>
            </a:r>
            <a:endParaRPr sz="2700" dirty="0">
              <a:latin typeface="Verdana"/>
              <a:cs typeface="Verdana"/>
            </a:endParaRPr>
          </a:p>
          <a:p>
            <a:pPr marL="9525" marR="607219" algn="just">
              <a:lnSpc>
                <a:spcPct val="125000"/>
              </a:lnSpc>
            </a:pPr>
            <a:r>
              <a:rPr sz="2700" b="1" spc="-221" dirty="0">
                <a:solidFill>
                  <a:srgbClr val="FFFFFF"/>
                </a:solidFill>
                <a:latin typeface="Verdana"/>
                <a:cs typeface="Verdana"/>
              </a:rPr>
              <a:t>Topology </a:t>
            </a:r>
            <a:r>
              <a:rPr sz="2700" b="1" spc="-251" dirty="0">
                <a:solidFill>
                  <a:srgbClr val="FFFFFF"/>
                </a:solidFill>
                <a:latin typeface="Verdana"/>
                <a:cs typeface="Verdana"/>
              </a:rPr>
              <a:t>doesn't </a:t>
            </a:r>
            <a:r>
              <a:rPr sz="2700" b="1" spc="-131" dirty="0">
                <a:solidFill>
                  <a:srgbClr val="FFFFFF"/>
                </a:solidFill>
                <a:latin typeface="Verdana"/>
                <a:cs typeface="Verdana"/>
              </a:rPr>
              <a:t>change.  </a:t>
            </a:r>
            <a:r>
              <a:rPr sz="2700" b="1" spc="-326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2700" b="1" spc="-344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b="1" spc="-169" dirty="0">
                <a:solidFill>
                  <a:srgbClr val="FFFFFF"/>
                </a:solidFill>
                <a:latin typeface="Verdana"/>
                <a:cs typeface="Verdana"/>
              </a:rPr>
              <a:t>one </a:t>
            </a:r>
            <a:r>
              <a:rPr sz="2700" b="1" spc="-281" dirty="0">
                <a:solidFill>
                  <a:srgbClr val="FFFFFF"/>
                </a:solidFill>
                <a:latin typeface="Verdana"/>
                <a:cs typeface="Verdana"/>
              </a:rPr>
              <a:t>administrator.  </a:t>
            </a:r>
            <a:r>
              <a:rPr sz="2700" b="1" spc="-341" dirty="0">
                <a:solidFill>
                  <a:srgbClr val="FFFFFF"/>
                </a:solidFill>
                <a:latin typeface="Verdana"/>
                <a:cs typeface="Verdana"/>
              </a:rPr>
              <a:t>Transport </a:t>
            </a:r>
            <a:r>
              <a:rPr sz="2700" b="1" spc="-210" dirty="0">
                <a:solidFill>
                  <a:srgbClr val="FFFFFF"/>
                </a:solidFill>
                <a:latin typeface="Verdana"/>
                <a:cs typeface="Verdana"/>
              </a:rPr>
              <a:t>cost </a:t>
            </a:r>
            <a:r>
              <a:rPr sz="2700" b="1" spc="-349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55" dirty="0">
                <a:solidFill>
                  <a:srgbClr val="FFFFFF"/>
                </a:solidFill>
                <a:latin typeface="Verdana"/>
                <a:cs typeface="Verdana"/>
              </a:rPr>
              <a:t>zero.</a:t>
            </a:r>
            <a:endParaRPr sz="2700" dirty="0">
              <a:latin typeface="Verdana"/>
              <a:cs typeface="Verdana"/>
            </a:endParaRPr>
          </a:p>
          <a:p>
            <a:pPr marL="9525" algn="just">
              <a:spcBef>
                <a:spcPts val="810"/>
              </a:spcBef>
            </a:pPr>
            <a:r>
              <a:rPr sz="2700" b="1" spc="-3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b="1" spc="-307" dirty="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sz="2700" b="1" spc="-34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b="1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10" dirty="0">
                <a:solidFill>
                  <a:srgbClr val="FFFFFF"/>
                </a:solidFill>
                <a:latin typeface="Verdana"/>
                <a:cs typeface="Verdana"/>
              </a:rPr>
              <a:t>homogeneous.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2687" y="4770971"/>
            <a:ext cx="343233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-23" dirty="0">
                <a:solidFill>
                  <a:srgbClr val="FFFFFF"/>
                </a:solidFill>
                <a:latin typeface="Verdana"/>
                <a:cs typeface="Verdana"/>
              </a:rPr>
              <a:t>https://blogs.oracle.com/jag/resource/Fallacies.html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2212" y="4917148"/>
            <a:ext cx="3413284" cy="0"/>
          </a:xfrm>
          <a:custGeom>
            <a:avLst/>
            <a:gdLst/>
            <a:ahLst/>
            <a:cxnLst/>
            <a:rect l="l" t="t" r="r" b="b"/>
            <a:pathLst>
              <a:path w="4551045">
                <a:moveTo>
                  <a:pt x="0" y="0"/>
                </a:moveTo>
                <a:lnTo>
                  <a:pt x="4550829" y="0"/>
                </a:lnTo>
              </a:path>
            </a:pathLst>
          </a:custGeom>
          <a:ln w="10331">
            <a:solidFill>
              <a:srgbClr val="0B87C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73450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mtClean="0"/>
              <a:t>Payin</a:t>
            </a:r>
            <a:r>
              <a:rPr lang="en-US" dirty="0" smtClean="0"/>
              <a:t>g</a:t>
            </a:r>
            <a:r>
              <a:rPr dirty="0" smtClean="0"/>
              <a:t> </a:t>
            </a:r>
            <a:r>
              <a:rPr spc="120" dirty="0" smtClean="0"/>
              <a:t>for </a:t>
            </a:r>
            <a:r>
              <a:rPr spc="90" dirty="0" smtClean="0"/>
              <a:t>your</a:t>
            </a:r>
            <a:r>
              <a:rPr spc="-455" dirty="0" smtClean="0"/>
              <a:t> </a:t>
            </a:r>
            <a:r>
              <a:rPr spc="55" dirty="0" smtClean="0"/>
              <a:t>lunch…</a:t>
            </a:r>
            <a:endParaRPr spc="55" dirty="0"/>
          </a:p>
        </p:txBody>
      </p:sp>
      <p:sp>
        <p:nvSpPr>
          <p:cNvPr id="3" name="object 3"/>
          <p:cNvSpPr txBox="1"/>
          <p:nvPr/>
        </p:nvSpPr>
        <p:spPr>
          <a:xfrm>
            <a:off x="354013" y="1077048"/>
            <a:ext cx="4557395" cy="334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40" dirty="0">
                <a:solidFill>
                  <a:srgbClr val="4D4D4D"/>
                </a:solidFill>
                <a:latin typeface="Arial"/>
                <a:cs typeface="Arial"/>
              </a:rPr>
              <a:t>Significant </a:t>
            </a:r>
            <a:r>
              <a:rPr sz="2100" spc="65" dirty="0">
                <a:solidFill>
                  <a:srgbClr val="4D4D4D"/>
                </a:solidFill>
                <a:latin typeface="Arial"/>
                <a:cs typeface="Arial"/>
              </a:rPr>
              <a:t>Operations</a:t>
            </a:r>
            <a:r>
              <a:rPr sz="2100" spc="-1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70" dirty="0">
                <a:solidFill>
                  <a:srgbClr val="4D4D4D"/>
                </a:solidFill>
                <a:latin typeface="Arial"/>
                <a:cs typeface="Arial"/>
              </a:rPr>
              <a:t>Overhead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Substantial </a:t>
            </a:r>
            <a:r>
              <a:rPr sz="2100" spc="65" dirty="0">
                <a:solidFill>
                  <a:srgbClr val="4D4D4D"/>
                </a:solidFill>
                <a:latin typeface="Arial"/>
                <a:cs typeface="Arial"/>
              </a:rPr>
              <a:t>DevOps </a:t>
            </a:r>
            <a:r>
              <a:rPr sz="2100" spc="-10" dirty="0">
                <a:solidFill>
                  <a:srgbClr val="4D4D4D"/>
                </a:solidFill>
                <a:latin typeface="Arial"/>
                <a:cs typeface="Arial"/>
              </a:rPr>
              <a:t>Skills</a:t>
            </a:r>
            <a:r>
              <a:rPr sz="2100" spc="-2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Required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75" dirty="0">
                <a:solidFill>
                  <a:srgbClr val="4D4D4D"/>
                </a:solidFill>
                <a:latin typeface="Arial"/>
                <a:cs typeface="Arial"/>
              </a:rPr>
              <a:t>Implicit</a:t>
            </a:r>
            <a:r>
              <a:rPr sz="2100" spc="-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4D4D4D"/>
                </a:solidFill>
                <a:latin typeface="Arial"/>
                <a:cs typeface="Arial"/>
              </a:rPr>
              <a:t>Interfaces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75" dirty="0">
                <a:solidFill>
                  <a:srgbClr val="4D4D4D"/>
                </a:solidFill>
                <a:latin typeface="Arial"/>
                <a:cs typeface="Arial"/>
              </a:rPr>
              <a:t>Duplication </a:t>
            </a:r>
            <a:r>
              <a:rPr sz="2100" spc="9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2100" spc="-20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4D4D4D"/>
                </a:solidFill>
                <a:latin typeface="Arial"/>
                <a:cs typeface="Arial"/>
              </a:rPr>
              <a:t>Effort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80" dirty="0">
                <a:solidFill>
                  <a:srgbClr val="4D4D4D"/>
                </a:solidFill>
                <a:latin typeface="Arial"/>
                <a:cs typeface="Arial"/>
              </a:rPr>
              <a:t>Distributed </a:t>
            </a:r>
            <a:r>
              <a:rPr sz="2100" spc="-10" dirty="0">
                <a:solidFill>
                  <a:srgbClr val="4D4D4D"/>
                </a:solidFill>
                <a:latin typeface="Arial"/>
                <a:cs typeface="Arial"/>
              </a:rPr>
              <a:t>System</a:t>
            </a:r>
            <a:r>
              <a:rPr sz="2100" spc="-2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70" dirty="0">
                <a:solidFill>
                  <a:srgbClr val="4D4D4D"/>
                </a:solidFill>
                <a:latin typeface="Arial"/>
                <a:cs typeface="Arial"/>
              </a:rPr>
              <a:t>Complexity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Asynchronicity </a:t>
            </a:r>
            <a:r>
              <a:rPr sz="2100" spc="-20" dirty="0">
                <a:solidFill>
                  <a:srgbClr val="4D4D4D"/>
                </a:solidFill>
                <a:latin typeface="Arial"/>
                <a:cs typeface="Arial"/>
              </a:rPr>
              <a:t>is</a:t>
            </a:r>
            <a:r>
              <a:rPr sz="2100" spc="-22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65" dirty="0">
                <a:solidFill>
                  <a:srgbClr val="4D4D4D"/>
                </a:solidFill>
                <a:latin typeface="Arial"/>
                <a:cs typeface="Arial"/>
              </a:rPr>
              <a:t>Difficult!</a:t>
            </a:r>
            <a:endParaRPr sz="2100">
              <a:latin typeface="Arial"/>
              <a:cs typeface="Arial"/>
            </a:endParaRPr>
          </a:p>
          <a:p>
            <a:pPr marL="215900" indent="-203200">
              <a:lnSpc>
                <a:spcPct val="100000"/>
              </a:lnSpc>
              <a:spcBef>
                <a:spcPts val="1445"/>
              </a:spcBef>
              <a:buClr>
                <a:srgbClr val="33928A"/>
              </a:buClr>
              <a:buFont typeface="Trebuchet MS"/>
              <a:buChar char="•"/>
              <a:tabLst>
                <a:tab pos="216535" algn="l"/>
              </a:tabLst>
            </a:pPr>
            <a:r>
              <a:rPr sz="2100" spc="20" dirty="0">
                <a:solidFill>
                  <a:srgbClr val="4D4D4D"/>
                </a:solidFill>
                <a:latin typeface="Arial"/>
                <a:cs typeface="Arial"/>
              </a:rPr>
              <a:t>Testability</a:t>
            </a:r>
            <a:r>
              <a:rPr sz="2100" spc="-11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4D4D4D"/>
                </a:solidFill>
                <a:latin typeface="Arial"/>
                <a:cs typeface="Arial"/>
              </a:rPr>
              <a:t>Challenges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79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619125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>
              <a:tabLst>
                <a:tab pos="2514600" algn="l"/>
                <a:tab pos="2864168" algn="l"/>
                <a:tab pos="4285298" algn="l"/>
                <a:tab pos="7360444" algn="l"/>
              </a:tabLst>
            </a:pPr>
            <a:r>
              <a:rPr sz="3300" spc="-4" dirty="0"/>
              <a:t>Establishing	</a:t>
            </a:r>
            <a:r>
              <a:rPr sz="3300" dirty="0"/>
              <a:t>a	</a:t>
            </a:r>
            <a:r>
              <a:rPr sz="3300" spc="-4" dirty="0"/>
              <a:t>pattern	for </a:t>
            </a:r>
            <a:r>
              <a:rPr sz="3300" dirty="0"/>
              <a:t>services</a:t>
            </a:r>
            <a:r>
              <a:rPr sz="3300" spc="-4" dirty="0"/>
              <a:t> </a:t>
            </a:r>
            <a:r>
              <a:rPr sz="3300" dirty="0"/>
              <a:t>and	</a:t>
            </a:r>
            <a:r>
              <a:rPr sz="3300" spc="-4" dirty="0"/>
              <a:t>clients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21992" y="1246946"/>
            <a:ext cx="7478554" cy="2410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850"/>
              </a:lnSpc>
            </a:pPr>
            <a:r>
              <a:rPr sz="2400" spc="4" dirty="0">
                <a:solidFill>
                  <a:srgbClr val="5287A2"/>
                </a:solidFill>
                <a:latin typeface="Arial"/>
                <a:cs typeface="Arial"/>
              </a:rPr>
              <a:t>It’s </a:t>
            </a:r>
            <a:r>
              <a:rPr sz="2400" spc="15" dirty="0">
                <a:solidFill>
                  <a:srgbClr val="5287A2"/>
                </a:solidFill>
                <a:latin typeface="Arial"/>
                <a:cs typeface="Arial"/>
              </a:rPr>
              <a:t>important that the organization isn’t reinventing </a:t>
            </a:r>
            <a:r>
              <a:rPr sz="2400" spc="23" dirty="0">
                <a:solidFill>
                  <a:srgbClr val="5287A2"/>
                </a:solidFill>
                <a:latin typeface="Arial"/>
                <a:cs typeface="Arial"/>
              </a:rPr>
              <a:t>the  </a:t>
            </a:r>
            <a:r>
              <a:rPr sz="2400" spc="15" dirty="0">
                <a:solidFill>
                  <a:srgbClr val="5287A2"/>
                </a:solidFill>
                <a:latin typeface="Arial"/>
                <a:cs typeface="Arial"/>
              </a:rPr>
              <a:t>wheel </a:t>
            </a:r>
            <a:r>
              <a:rPr sz="2400" spc="8" dirty="0">
                <a:solidFill>
                  <a:srgbClr val="5287A2"/>
                </a:solidFill>
                <a:latin typeface="Arial"/>
                <a:cs typeface="Arial"/>
              </a:rPr>
              <a:t>on </a:t>
            </a:r>
            <a:r>
              <a:rPr sz="2400" spc="15" dirty="0">
                <a:solidFill>
                  <a:srgbClr val="5287A2"/>
                </a:solidFill>
                <a:latin typeface="Arial"/>
                <a:cs typeface="Arial"/>
              </a:rPr>
              <a:t>every </a:t>
            </a:r>
            <a:r>
              <a:rPr sz="2400" spc="11" dirty="0">
                <a:solidFill>
                  <a:srgbClr val="5287A2"/>
                </a:solidFill>
                <a:latin typeface="Arial"/>
                <a:cs typeface="Arial"/>
              </a:rPr>
              <a:t>new</a:t>
            </a:r>
            <a:r>
              <a:rPr sz="2400" spc="71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287A2"/>
                </a:solidFill>
                <a:latin typeface="Arial"/>
                <a:cs typeface="Arial"/>
              </a:rPr>
              <a:t>service:</a:t>
            </a:r>
            <a:endParaRPr sz="2400">
              <a:latin typeface="Arial"/>
              <a:cs typeface="Arial"/>
            </a:endParaRPr>
          </a:p>
          <a:p>
            <a:pPr marL="181928" indent="-172403">
              <a:spcBef>
                <a:spcPts val="311"/>
              </a:spcBef>
              <a:buChar char="•"/>
              <a:tabLst>
                <a:tab pos="182403" algn="l"/>
              </a:tabLst>
            </a:pP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How are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clients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going </a:t>
            </a: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to</a:t>
            </a:r>
            <a:r>
              <a:rPr spc="10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23" dirty="0">
                <a:solidFill>
                  <a:srgbClr val="5A5A5A"/>
                </a:solidFill>
                <a:latin typeface="Arial"/>
                <a:cs typeface="Arial"/>
              </a:rPr>
              <a:t>communicate?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465"/>
              </a:spcBef>
              <a:buChar char="•"/>
              <a:tabLst>
                <a:tab pos="182403" algn="l"/>
              </a:tabLst>
            </a:pP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What cross service authorization requirements </a:t>
            </a: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are</a:t>
            </a:r>
            <a:r>
              <a:rPr spc="18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23" dirty="0">
                <a:solidFill>
                  <a:srgbClr val="5A5A5A"/>
                </a:solidFill>
                <a:latin typeface="Arial"/>
                <a:cs typeface="Arial"/>
              </a:rPr>
              <a:t>there?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390"/>
              </a:spcBef>
              <a:buChar char="•"/>
              <a:tabLst>
                <a:tab pos="182403" algn="l"/>
              </a:tabLst>
            </a:pP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How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do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services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prevent</a:t>
            </a:r>
            <a:r>
              <a:rPr spc="86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abuse?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465"/>
              </a:spcBef>
              <a:buChar char="•"/>
              <a:tabLst>
                <a:tab pos="182403" algn="l"/>
              </a:tabLst>
            </a:pP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How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do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you quickly build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clients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against </a:t>
            </a: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a</a:t>
            </a:r>
            <a:r>
              <a:rPr spc="21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23" dirty="0">
                <a:solidFill>
                  <a:srgbClr val="5A5A5A"/>
                </a:solidFill>
                <a:latin typeface="Arial"/>
                <a:cs typeface="Arial"/>
              </a:rPr>
              <a:t>service?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465"/>
              </a:spcBef>
              <a:buChar char="•"/>
              <a:tabLst>
                <a:tab pos="182403" algn="l"/>
              </a:tabLst>
            </a:pP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How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do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services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handle discovery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others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services </a:t>
            </a:r>
            <a:r>
              <a:rPr spc="11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r>
              <a:rPr spc="27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23" dirty="0">
                <a:solidFill>
                  <a:srgbClr val="5A5A5A"/>
                </a:solidFill>
                <a:latin typeface="Arial"/>
                <a:cs typeface="Arial"/>
              </a:rPr>
              <a:t>resources?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70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992" y="176965"/>
            <a:ext cx="436483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949166" algn="l"/>
              </a:tabLst>
            </a:pPr>
            <a:r>
              <a:rPr sz="3600" dirty="0"/>
              <a:t>Use	an API</a:t>
            </a:r>
            <a:r>
              <a:rPr sz="3600" spc="-255" dirty="0"/>
              <a:t> </a:t>
            </a:r>
            <a:r>
              <a:rPr sz="3600" spc="-4" dirty="0"/>
              <a:t>Gateway!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56452" y="2339578"/>
            <a:ext cx="768348" cy="431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221485" y="2824477"/>
            <a:ext cx="40671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Internet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922" y="1136546"/>
            <a:ext cx="811793" cy="690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367787" y="1814380"/>
            <a:ext cx="64198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Mobile</a:t>
            </a:r>
            <a:r>
              <a:rPr sz="900" spc="-127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553" y="2147380"/>
            <a:ext cx="851953" cy="852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438174" y="2883732"/>
            <a:ext cx="4872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19" dirty="0">
                <a:solidFill>
                  <a:srgbClr val="5A5A5A"/>
                </a:solidFill>
                <a:latin typeface="Arial"/>
                <a:cs typeface="Arial"/>
              </a:rPr>
              <a:t>W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ebsites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248" y="3242133"/>
            <a:ext cx="640579" cy="641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451529" y="3832831"/>
            <a:ext cx="45767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Services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5284" y="1452649"/>
            <a:ext cx="1115987" cy="1016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088717" y="1482042"/>
            <a:ext cx="952976" cy="861060"/>
          </a:xfrm>
          <a:custGeom>
            <a:avLst/>
            <a:gdLst/>
            <a:ahLst/>
            <a:cxnLst/>
            <a:rect l="l" t="t" r="r" b="b"/>
            <a:pathLst>
              <a:path w="1270635" h="1148080">
                <a:moveTo>
                  <a:pt x="0" y="0"/>
                </a:moveTo>
                <a:lnTo>
                  <a:pt x="647699" y="0"/>
                </a:lnTo>
                <a:lnTo>
                  <a:pt x="647699" y="1147759"/>
                </a:lnTo>
                <a:lnTo>
                  <a:pt x="1270189" y="1147759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973332" y="2298649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5" h="1181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32"/>
                </a:lnTo>
                <a:lnTo>
                  <a:pt x="65506" y="58953"/>
                </a:lnTo>
                <a:lnTo>
                  <a:pt x="2044" y="95961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070867" y="2478232"/>
            <a:ext cx="1100394" cy="2182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1105481" y="2558720"/>
            <a:ext cx="935831" cy="12859"/>
          </a:xfrm>
          <a:custGeom>
            <a:avLst/>
            <a:gdLst/>
            <a:ahLst/>
            <a:cxnLst/>
            <a:rect l="l" t="t" r="r" b="b"/>
            <a:pathLst>
              <a:path w="1247775" h="17145">
                <a:moveTo>
                  <a:pt x="0" y="0"/>
                </a:moveTo>
                <a:lnTo>
                  <a:pt x="1247179" y="17116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972390" y="2526563"/>
            <a:ext cx="87629" cy="88583"/>
          </a:xfrm>
          <a:custGeom>
            <a:avLst/>
            <a:gdLst/>
            <a:ahLst/>
            <a:cxnLst/>
            <a:rect l="l" t="t" r="r" b="b"/>
            <a:pathLst>
              <a:path w="116839" h="118110">
                <a:moveTo>
                  <a:pt x="16256" y="0"/>
                </a:moveTo>
                <a:lnTo>
                  <a:pt x="8458" y="1943"/>
                </a:lnTo>
                <a:lnTo>
                  <a:pt x="1219" y="13957"/>
                </a:lnTo>
                <a:lnTo>
                  <a:pt x="3162" y="21767"/>
                </a:lnTo>
                <a:lnTo>
                  <a:pt x="66103" y="59651"/>
                </a:lnTo>
                <a:lnTo>
                  <a:pt x="2146" y="95783"/>
                </a:lnTo>
                <a:lnTo>
                  <a:pt x="0" y="103543"/>
                </a:lnTo>
                <a:lnTo>
                  <a:pt x="6896" y="115747"/>
                </a:lnTo>
                <a:lnTo>
                  <a:pt x="14643" y="117906"/>
                </a:lnTo>
                <a:lnTo>
                  <a:pt x="116509" y="60337"/>
                </a:lnTo>
                <a:lnTo>
                  <a:pt x="1625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052170" y="2705797"/>
            <a:ext cx="1119101" cy="9351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087365" y="2800350"/>
            <a:ext cx="953929" cy="781050"/>
          </a:xfrm>
          <a:custGeom>
            <a:avLst/>
            <a:gdLst/>
            <a:ahLst/>
            <a:cxnLst/>
            <a:rect l="l" t="t" r="r" b="b"/>
            <a:pathLst>
              <a:path w="1271905" h="1041400">
                <a:moveTo>
                  <a:pt x="0" y="1041399"/>
                </a:moveTo>
                <a:lnTo>
                  <a:pt x="648493" y="1041399"/>
                </a:lnTo>
                <a:lnTo>
                  <a:pt x="648493" y="0"/>
                </a:lnTo>
                <a:lnTo>
                  <a:pt x="1271779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973180" y="275613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5" h="118110">
                <a:moveTo>
                  <a:pt x="14833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33" y="117906"/>
                </a:lnTo>
                <a:lnTo>
                  <a:pt x="115900" y="58953"/>
                </a:lnTo>
                <a:lnTo>
                  <a:pt x="14833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957466" y="2459532"/>
            <a:ext cx="448887" cy="221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991889" y="2555834"/>
            <a:ext cx="28575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00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209165" y="2511619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32"/>
                </a:lnTo>
                <a:lnTo>
                  <a:pt x="65506" y="58953"/>
                </a:lnTo>
                <a:lnTo>
                  <a:pt x="2044" y="95961"/>
                </a:lnTo>
                <a:lnTo>
                  <a:pt x="0" y="103733"/>
                </a:lnTo>
                <a:lnTo>
                  <a:pt x="7073" y="115849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626415" y="2283895"/>
            <a:ext cx="873656" cy="5400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4842857" y="2434275"/>
            <a:ext cx="5676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29"/>
              </a:lnSpc>
            </a:pP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ts val="1229"/>
              </a:lnSpc>
            </a:pP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02009" y="1003726"/>
            <a:ext cx="663266" cy="6639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6673216" y="1657712"/>
            <a:ext cx="72008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969" marR="3810" indent="-121920">
              <a:lnSpc>
                <a:spcPts val="1050"/>
              </a:lnSpc>
            </a:pPr>
            <a:r>
              <a:rPr sz="900" spc="-11" dirty="0">
                <a:solidFill>
                  <a:srgbClr val="5A5A5A"/>
                </a:solidFill>
                <a:latin typeface="Arial"/>
                <a:cs typeface="Arial"/>
              </a:rPr>
              <a:t>AWS</a:t>
            </a:r>
            <a:r>
              <a:rPr sz="90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Lambda  functions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94685" y="845563"/>
            <a:ext cx="4463441" cy="36860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751498" y="852710"/>
            <a:ext cx="628257" cy="6289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4722385" y="1500340"/>
            <a:ext cx="686276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641" marR="3810" indent="-168593">
              <a:lnSpc>
                <a:spcPts val="1050"/>
              </a:lnSpc>
            </a:pP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API</a:t>
            </a:r>
            <a:r>
              <a:rPr sz="90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Gateway  Cache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48753" y="1692676"/>
            <a:ext cx="230678" cy="642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058563" y="1806127"/>
            <a:ext cx="9525" cy="385763"/>
          </a:xfrm>
          <a:custGeom>
            <a:avLst/>
            <a:gdLst/>
            <a:ahLst/>
            <a:cxnLst/>
            <a:rect l="l" t="t" r="r" b="b"/>
            <a:pathLst>
              <a:path w="12700" h="514350">
                <a:moveTo>
                  <a:pt x="12483" y="513883"/>
                </a:moveTo>
                <a:lnTo>
                  <a:pt x="0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022342" y="2122713"/>
            <a:ext cx="88583" cy="88106"/>
          </a:xfrm>
          <a:custGeom>
            <a:avLst/>
            <a:gdLst/>
            <a:ahLst/>
            <a:cxnLst/>
            <a:rect l="l" t="t" r="r" b="b"/>
            <a:pathLst>
              <a:path w="118109" h="117475">
                <a:moveTo>
                  <a:pt x="13804" y="2184"/>
                </a:moveTo>
                <a:lnTo>
                  <a:pt x="1854" y="9537"/>
                </a:lnTo>
                <a:lnTo>
                  <a:pt x="0" y="17360"/>
                </a:lnTo>
                <a:lnTo>
                  <a:pt x="61391" y="116966"/>
                </a:lnTo>
                <a:lnTo>
                  <a:pt x="89174" y="66573"/>
                </a:lnTo>
                <a:lnTo>
                  <a:pt x="60172" y="66573"/>
                </a:lnTo>
                <a:lnTo>
                  <a:pt x="21628" y="4038"/>
                </a:lnTo>
                <a:lnTo>
                  <a:pt x="13804" y="2184"/>
                </a:lnTo>
                <a:close/>
              </a:path>
              <a:path w="118109" h="117475">
                <a:moveTo>
                  <a:pt x="103352" y="0"/>
                </a:moveTo>
                <a:lnTo>
                  <a:pt x="95630" y="2235"/>
                </a:lnTo>
                <a:lnTo>
                  <a:pt x="60172" y="66573"/>
                </a:lnTo>
                <a:lnTo>
                  <a:pt x="89174" y="66573"/>
                </a:lnTo>
                <a:lnTo>
                  <a:pt x="117881" y="14503"/>
                </a:lnTo>
                <a:lnTo>
                  <a:pt x="115646" y="6781"/>
                </a:lnTo>
                <a:lnTo>
                  <a:pt x="103352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015740" y="1787233"/>
            <a:ext cx="88583" cy="88106"/>
          </a:xfrm>
          <a:custGeom>
            <a:avLst/>
            <a:gdLst/>
            <a:ahLst/>
            <a:cxnLst/>
            <a:rect l="l" t="t" r="r" b="b"/>
            <a:pathLst>
              <a:path w="118109" h="117475">
                <a:moveTo>
                  <a:pt x="56489" y="0"/>
                </a:moveTo>
                <a:lnTo>
                  <a:pt x="0" y="102463"/>
                </a:lnTo>
                <a:lnTo>
                  <a:pt x="2235" y="110185"/>
                </a:lnTo>
                <a:lnTo>
                  <a:pt x="14528" y="116954"/>
                </a:lnTo>
                <a:lnTo>
                  <a:pt x="22250" y="114719"/>
                </a:lnTo>
                <a:lnTo>
                  <a:pt x="57708" y="50393"/>
                </a:lnTo>
                <a:lnTo>
                  <a:pt x="87553" y="50393"/>
                </a:lnTo>
                <a:lnTo>
                  <a:pt x="56489" y="0"/>
                </a:lnTo>
                <a:close/>
              </a:path>
              <a:path w="118109" h="117475">
                <a:moveTo>
                  <a:pt x="87553" y="50393"/>
                </a:moveTo>
                <a:lnTo>
                  <a:pt x="57708" y="50393"/>
                </a:lnTo>
                <a:lnTo>
                  <a:pt x="96253" y="112928"/>
                </a:lnTo>
                <a:lnTo>
                  <a:pt x="104076" y="114782"/>
                </a:lnTo>
                <a:lnTo>
                  <a:pt x="116027" y="107429"/>
                </a:lnTo>
                <a:lnTo>
                  <a:pt x="117881" y="99593"/>
                </a:lnTo>
                <a:lnTo>
                  <a:pt x="87553" y="50393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603386" y="1243794"/>
            <a:ext cx="1209503" cy="12095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638219" y="1338802"/>
            <a:ext cx="1045369" cy="1054418"/>
          </a:xfrm>
          <a:custGeom>
            <a:avLst/>
            <a:gdLst/>
            <a:ahLst/>
            <a:cxnLst/>
            <a:rect l="l" t="t" r="r" b="b"/>
            <a:pathLst>
              <a:path w="1393825" h="1405889">
                <a:moveTo>
                  <a:pt x="0" y="1405728"/>
                </a:moveTo>
                <a:lnTo>
                  <a:pt x="708818" y="1405728"/>
                </a:lnTo>
                <a:lnTo>
                  <a:pt x="708818" y="0"/>
                </a:lnTo>
                <a:lnTo>
                  <a:pt x="1393229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6615113" y="1294580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61" y="2044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06"/>
                </a:lnTo>
                <a:lnTo>
                  <a:pt x="115900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6685626" y="2313748"/>
            <a:ext cx="513365" cy="513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069674" y="2494311"/>
            <a:ext cx="329965" cy="457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 txBox="1"/>
          <p:nvPr/>
        </p:nvSpPr>
        <p:spPr>
          <a:xfrm>
            <a:off x="6729426" y="3006957"/>
            <a:ext cx="69294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858">
              <a:lnSpc>
                <a:spcPts val="1050"/>
              </a:lnSpc>
            </a:pP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Endpoints</a:t>
            </a:r>
            <a:r>
              <a:rPr sz="900" spc="-6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on  Amazon</a:t>
            </a:r>
            <a:r>
              <a:rPr sz="90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EC2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03386" y="2478229"/>
            <a:ext cx="1044283" cy="2213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5637971" y="2571740"/>
            <a:ext cx="882491" cy="1905"/>
          </a:xfrm>
          <a:custGeom>
            <a:avLst/>
            <a:gdLst/>
            <a:ahLst/>
            <a:cxnLst/>
            <a:rect l="l" t="t" r="r" b="b"/>
            <a:pathLst>
              <a:path w="1176654" h="2539">
                <a:moveTo>
                  <a:pt x="0" y="0"/>
                </a:moveTo>
                <a:lnTo>
                  <a:pt x="1176529" y="2331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6452283" y="2529163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5049" y="0"/>
                </a:moveTo>
                <a:lnTo>
                  <a:pt x="7264" y="2032"/>
                </a:lnTo>
                <a:lnTo>
                  <a:pt x="177" y="14135"/>
                </a:lnTo>
                <a:lnTo>
                  <a:pt x="2209" y="21907"/>
                </a:lnTo>
                <a:lnTo>
                  <a:pt x="65582" y="59054"/>
                </a:lnTo>
                <a:lnTo>
                  <a:pt x="2057" y="95935"/>
                </a:lnTo>
                <a:lnTo>
                  <a:pt x="0" y="103708"/>
                </a:lnTo>
                <a:lnTo>
                  <a:pt x="7035" y="115836"/>
                </a:lnTo>
                <a:lnTo>
                  <a:pt x="14808" y="117906"/>
                </a:lnTo>
                <a:lnTo>
                  <a:pt x="115989" y="59156"/>
                </a:lnTo>
                <a:lnTo>
                  <a:pt x="15049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603386" y="2730731"/>
            <a:ext cx="2540574" cy="1246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5637971" y="2759335"/>
            <a:ext cx="2378869" cy="1092994"/>
          </a:xfrm>
          <a:custGeom>
            <a:avLst/>
            <a:gdLst/>
            <a:ahLst/>
            <a:cxnLst/>
            <a:rect l="l" t="t" r="r" b="b"/>
            <a:pathLst>
              <a:path w="3171825" h="1457325">
                <a:moveTo>
                  <a:pt x="0" y="0"/>
                </a:moveTo>
                <a:lnTo>
                  <a:pt x="695324" y="0"/>
                </a:lnTo>
                <a:lnTo>
                  <a:pt x="695324" y="1457318"/>
                </a:lnTo>
                <a:lnTo>
                  <a:pt x="3171227" y="1457318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7948365" y="380811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8102588" y="3492350"/>
            <a:ext cx="856998" cy="5041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 txBox="1"/>
          <p:nvPr/>
        </p:nvSpPr>
        <p:spPr>
          <a:xfrm>
            <a:off x="8026207" y="4061889"/>
            <a:ext cx="102346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50483">
              <a:lnSpc>
                <a:spcPts val="1050"/>
              </a:lnSpc>
            </a:pP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Any other publicly  accessible</a:t>
            </a:r>
            <a:r>
              <a:rPr sz="90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endpoint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17224" y="3329218"/>
            <a:ext cx="885171" cy="8860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4746746" y="4087025"/>
            <a:ext cx="63769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-476" algn="ctr">
              <a:lnSpc>
                <a:spcPts val="1050"/>
              </a:lnSpc>
            </a:pP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Amazon  Cloud</a:t>
            </a:r>
            <a:r>
              <a:rPr sz="900" spc="-34" dirty="0">
                <a:solidFill>
                  <a:srgbClr val="5A5A5A"/>
                </a:solidFill>
                <a:latin typeface="Arial"/>
                <a:cs typeface="Arial"/>
              </a:rPr>
              <a:t>W</a:t>
            </a: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atch  Monitoring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948753" y="2861658"/>
            <a:ext cx="230678" cy="6452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5058563" y="2976320"/>
            <a:ext cx="9525" cy="385763"/>
          </a:xfrm>
          <a:custGeom>
            <a:avLst/>
            <a:gdLst/>
            <a:ahLst/>
            <a:cxnLst/>
            <a:rect l="l" t="t" r="r" b="b"/>
            <a:pathLst>
              <a:path w="12700" h="514350">
                <a:moveTo>
                  <a:pt x="12483" y="513884"/>
                </a:moveTo>
                <a:lnTo>
                  <a:pt x="0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5022342" y="3292907"/>
            <a:ext cx="88583" cy="88106"/>
          </a:xfrm>
          <a:custGeom>
            <a:avLst/>
            <a:gdLst/>
            <a:ahLst/>
            <a:cxnLst/>
            <a:rect l="l" t="t" r="r" b="b"/>
            <a:pathLst>
              <a:path w="118109" h="117475">
                <a:moveTo>
                  <a:pt x="13804" y="2171"/>
                </a:moveTo>
                <a:lnTo>
                  <a:pt x="1854" y="9537"/>
                </a:lnTo>
                <a:lnTo>
                  <a:pt x="0" y="17360"/>
                </a:lnTo>
                <a:lnTo>
                  <a:pt x="61391" y="116967"/>
                </a:lnTo>
                <a:lnTo>
                  <a:pt x="89174" y="66573"/>
                </a:lnTo>
                <a:lnTo>
                  <a:pt x="60172" y="66573"/>
                </a:lnTo>
                <a:lnTo>
                  <a:pt x="21628" y="4038"/>
                </a:lnTo>
                <a:lnTo>
                  <a:pt x="13804" y="2171"/>
                </a:lnTo>
                <a:close/>
              </a:path>
              <a:path w="118109" h="117475">
                <a:moveTo>
                  <a:pt x="103352" y="0"/>
                </a:moveTo>
                <a:lnTo>
                  <a:pt x="95630" y="2235"/>
                </a:lnTo>
                <a:lnTo>
                  <a:pt x="60172" y="66573"/>
                </a:lnTo>
                <a:lnTo>
                  <a:pt x="89174" y="66573"/>
                </a:lnTo>
                <a:lnTo>
                  <a:pt x="117881" y="14503"/>
                </a:lnTo>
                <a:lnTo>
                  <a:pt x="115646" y="6769"/>
                </a:lnTo>
                <a:lnTo>
                  <a:pt x="103352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5015740" y="2957417"/>
            <a:ext cx="88583" cy="88106"/>
          </a:xfrm>
          <a:custGeom>
            <a:avLst/>
            <a:gdLst/>
            <a:ahLst/>
            <a:cxnLst/>
            <a:rect l="l" t="t" r="r" b="b"/>
            <a:pathLst>
              <a:path w="118109" h="117475">
                <a:moveTo>
                  <a:pt x="56489" y="0"/>
                </a:moveTo>
                <a:lnTo>
                  <a:pt x="0" y="102476"/>
                </a:lnTo>
                <a:lnTo>
                  <a:pt x="2235" y="110197"/>
                </a:lnTo>
                <a:lnTo>
                  <a:pt x="14528" y="116966"/>
                </a:lnTo>
                <a:lnTo>
                  <a:pt x="22250" y="114731"/>
                </a:lnTo>
                <a:lnTo>
                  <a:pt x="57708" y="50393"/>
                </a:lnTo>
                <a:lnTo>
                  <a:pt x="87549" y="50393"/>
                </a:lnTo>
                <a:lnTo>
                  <a:pt x="56489" y="0"/>
                </a:lnTo>
                <a:close/>
              </a:path>
              <a:path w="118109" h="117475">
                <a:moveTo>
                  <a:pt x="87549" y="50393"/>
                </a:moveTo>
                <a:lnTo>
                  <a:pt x="57708" y="50393"/>
                </a:lnTo>
                <a:lnTo>
                  <a:pt x="96253" y="112941"/>
                </a:lnTo>
                <a:lnTo>
                  <a:pt x="104076" y="114795"/>
                </a:lnTo>
                <a:lnTo>
                  <a:pt x="116027" y="107429"/>
                </a:lnTo>
                <a:lnTo>
                  <a:pt x="117881" y="99606"/>
                </a:lnTo>
                <a:lnTo>
                  <a:pt x="87549" y="50393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3325139" y="2190750"/>
            <a:ext cx="666816" cy="667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2863301" y="2478232"/>
            <a:ext cx="448887" cy="2182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2897342" y="2571750"/>
            <a:ext cx="28575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00" y="0"/>
                </a:lnTo>
              </a:path>
            </a:pathLst>
          </a:custGeom>
          <a:ln w="25399">
            <a:solidFill>
              <a:srgbClr val="FF43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3114618" y="2527534"/>
            <a:ext cx="87154" cy="88583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/>
          <p:nvPr/>
        </p:nvSpPr>
        <p:spPr>
          <a:xfrm>
            <a:off x="3368276" y="2853661"/>
            <a:ext cx="584835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72866">
              <a:lnSpc>
                <a:spcPts val="1050"/>
              </a:lnSpc>
            </a:pPr>
            <a:r>
              <a:rPr sz="900" dirty="0">
                <a:solidFill>
                  <a:srgbClr val="5A5A5A"/>
                </a:solidFill>
                <a:latin typeface="Arial"/>
                <a:cs typeface="Arial"/>
              </a:rPr>
              <a:t>Amazon  CloudFront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008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2827725"/>
            <a:ext cx="5008254" cy="2315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240149" y="2419959"/>
            <a:ext cx="4898222" cy="2723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764" y="1"/>
            <a:ext cx="5008253" cy="2827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541574" y="841660"/>
            <a:ext cx="1677095" cy="819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055284" y="1508763"/>
            <a:ext cx="2649683" cy="819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091440" y="913171"/>
            <a:ext cx="2547938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483870">
              <a:lnSpc>
                <a:spcPts val="5250"/>
              </a:lnSpc>
            </a:pPr>
            <a:r>
              <a:rPr sz="4425" b="1" spc="-4" dirty="0">
                <a:solidFill>
                  <a:srgbClr val="4F5051"/>
                </a:solidFill>
                <a:latin typeface="Arial"/>
                <a:cs typeface="Arial"/>
              </a:rPr>
              <a:t>HOST  </a:t>
            </a:r>
            <a:r>
              <a:rPr sz="4425" b="1" dirty="0">
                <a:solidFill>
                  <a:srgbClr val="4F5051"/>
                </a:solidFill>
                <a:latin typeface="Arial"/>
                <a:cs typeface="Arial"/>
              </a:rPr>
              <a:t>ME</a:t>
            </a:r>
            <a:r>
              <a:rPr sz="4425" b="1" spc="-4" dirty="0">
                <a:solidFill>
                  <a:srgbClr val="4F5051"/>
                </a:solidFill>
                <a:latin typeface="Arial"/>
                <a:cs typeface="Arial"/>
              </a:rPr>
              <a:t>T</a:t>
            </a:r>
            <a:r>
              <a:rPr sz="4425" b="1" dirty="0">
                <a:solidFill>
                  <a:srgbClr val="4F5051"/>
                </a:solidFill>
                <a:latin typeface="Arial"/>
                <a:cs typeface="Arial"/>
              </a:rPr>
              <a:t>R</a:t>
            </a:r>
            <a:r>
              <a:rPr sz="4425" b="1" spc="-4" dirty="0">
                <a:solidFill>
                  <a:srgbClr val="4F5051"/>
                </a:solidFill>
                <a:latin typeface="Arial"/>
                <a:cs typeface="Arial"/>
              </a:rPr>
              <a:t>I</a:t>
            </a:r>
            <a:r>
              <a:rPr sz="4425" b="1" dirty="0">
                <a:solidFill>
                  <a:srgbClr val="4F5051"/>
                </a:solidFill>
                <a:latin typeface="Arial"/>
                <a:cs typeface="Arial"/>
              </a:rPr>
              <a:t>CS</a:t>
            </a:r>
            <a:endParaRPr sz="4425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1975" y="0"/>
            <a:ext cx="4466396" cy="3043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737421" y="632803"/>
            <a:ext cx="2571750" cy="8229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700017" y="1299899"/>
            <a:ext cx="2649683" cy="8198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34660" y="704983"/>
            <a:ext cx="2547938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5719">
              <a:lnSpc>
                <a:spcPts val="5250"/>
              </a:lnSpc>
            </a:pPr>
            <a:r>
              <a:rPr sz="4425" b="1" spc="-15" dirty="0">
                <a:solidFill>
                  <a:srgbClr val="5287A2"/>
                </a:solidFill>
                <a:latin typeface="Arial"/>
                <a:cs typeface="Arial"/>
              </a:rPr>
              <a:t>SERVICE  </a:t>
            </a:r>
            <a:r>
              <a:rPr sz="4425" b="1" dirty="0">
                <a:solidFill>
                  <a:srgbClr val="5287A2"/>
                </a:solidFill>
                <a:latin typeface="Arial"/>
                <a:cs typeface="Arial"/>
              </a:rPr>
              <a:t>ME</a:t>
            </a:r>
            <a:r>
              <a:rPr sz="4425" b="1" spc="-4" dirty="0">
                <a:solidFill>
                  <a:srgbClr val="5287A2"/>
                </a:solidFill>
                <a:latin typeface="Arial"/>
                <a:cs typeface="Arial"/>
              </a:rPr>
              <a:t>T</a:t>
            </a:r>
            <a:r>
              <a:rPr sz="4425" b="1" dirty="0">
                <a:solidFill>
                  <a:srgbClr val="5287A2"/>
                </a:solidFill>
                <a:latin typeface="Arial"/>
                <a:cs typeface="Arial"/>
              </a:rPr>
              <a:t>R</a:t>
            </a:r>
            <a:r>
              <a:rPr sz="4425" b="1" spc="-4" dirty="0">
                <a:solidFill>
                  <a:srgbClr val="5287A2"/>
                </a:solidFill>
                <a:latin typeface="Arial"/>
                <a:cs typeface="Arial"/>
              </a:rPr>
              <a:t>I</a:t>
            </a:r>
            <a:r>
              <a:rPr sz="4425" b="1" dirty="0">
                <a:solidFill>
                  <a:srgbClr val="5287A2"/>
                </a:solidFill>
                <a:latin typeface="Arial"/>
                <a:cs typeface="Arial"/>
              </a:rPr>
              <a:t>CS</a:t>
            </a:r>
            <a:endParaRPr sz="4425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3797" y="3045574"/>
            <a:ext cx="1346663" cy="8198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874481" y="3712672"/>
            <a:ext cx="2914650" cy="8198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910877" y="3117379"/>
            <a:ext cx="2808922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785813">
              <a:lnSpc>
                <a:spcPts val="5250"/>
              </a:lnSpc>
            </a:pPr>
            <a:r>
              <a:rPr sz="4425" b="1" dirty="0">
                <a:solidFill>
                  <a:srgbClr val="D3990A"/>
                </a:solidFill>
                <a:latin typeface="Arial"/>
                <a:cs typeface="Arial"/>
              </a:rPr>
              <a:t>LOG  ANA</a:t>
            </a:r>
            <a:r>
              <a:rPr sz="4425" b="1" spc="-409" dirty="0">
                <a:solidFill>
                  <a:srgbClr val="D3990A"/>
                </a:solidFill>
                <a:latin typeface="Arial"/>
                <a:cs typeface="Arial"/>
              </a:rPr>
              <a:t>L</a:t>
            </a:r>
            <a:r>
              <a:rPr sz="4425" b="1" dirty="0">
                <a:solidFill>
                  <a:srgbClr val="D3990A"/>
                </a:solidFill>
                <a:latin typeface="Arial"/>
                <a:cs typeface="Arial"/>
              </a:rPr>
              <a:t>YS</a:t>
            </a:r>
            <a:r>
              <a:rPr sz="4425" b="1" spc="-4" dirty="0">
                <a:solidFill>
                  <a:srgbClr val="D3990A"/>
                </a:solidFill>
                <a:latin typeface="Arial"/>
                <a:cs typeface="Arial"/>
              </a:rPr>
              <a:t>I</a:t>
            </a:r>
            <a:r>
              <a:rPr sz="4425" b="1" dirty="0">
                <a:solidFill>
                  <a:srgbClr val="D3990A"/>
                </a:solidFill>
                <a:latin typeface="Arial"/>
                <a:cs typeface="Arial"/>
              </a:rPr>
              <a:t>S</a:t>
            </a:r>
            <a:endParaRPr sz="442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2917" y="3260668"/>
            <a:ext cx="1839191" cy="8198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5631436" y="3924645"/>
            <a:ext cx="2659037" cy="8229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5670366" y="3330454"/>
            <a:ext cx="2547938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405765">
              <a:lnSpc>
                <a:spcPts val="5250"/>
              </a:lnSpc>
            </a:pPr>
            <a:r>
              <a:rPr sz="4425" b="1" spc="-4" dirty="0">
                <a:solidFill>
                  <a:srgbClr val="AC5D5F"/>
                </a:solidFill>
                <a:latin typeface="Arial"/>
                <a:cs typeface="Arial"/>
              </a:rPr>
              <a:t>BUILD  </a:t>
            </a:r>
            <a:r>
              <a:rPr sz="4425" b="1" dirty="0">
                <a:solidFill>
                  <a:srgbClr val="AC5D5F"/>
                </a:solidFill>
                <a:latin typeface="Arial"/>
                <a:cs typeface="Arial"/>
              </a:rPr>
              <a:t>ME</a:t>
            </a:r>
            <a:r>
              <a:rPr sz="4425" b="1" spc="-4" dirty="0">
                <a:solidFill>
                  <a:srgbClr val="AC5D5F"/>
                </a:solidFill>
                <a:latin typeface="Arial"/>
                <a:cs typeface="Arial"/>
              </a:rPr>
              <a:t>T</a:t>
            </a:r>
            <a:r>
              <a:rPr sz="4425" b="1" dirty="0">
                <a:solidFill>
                  <a:srgbClr val="AC5D5F"/>
                </a:solidFill>
                <a:latin typeface="Arial"/>
                <a:cs typeface="Arial"/>
              </a:rPr>
              <a:t>R</a:t>
            </a:r>
            <a:r>
              <a:rPr sz="4425" b="1" spc="-4" dirty="0">
                <a:solidFill>
                  <a:srgbClr val="AC5D5F"/>
                </a:solidFill>
                <a:latin typeface="Arial"/>
                <a:cs typeface="Arial"/>
              </a:rPr>
              <a:t>I</a:t>
            </a:r>
            <a:r>
              <a:rPr sz="4425" b="1" dirty="0">
                <a:solidFill>
                  <a:srgbClr val="AC5D5F"/>
                </a:solidFill>
                <a:latin typeface="Arial"/>
                <a:cs typeface="Arial"/>
              </a:rPr>
              <a:t>CS</a:t>
            </a:r>
            <a:endParaRPr sz="442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51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3172084" y="278700"/>
            <a:ext cx="2876724" cy="3903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3195089" y="293501"/>
            <a:ext cx="2834183" cy="3860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 txBox="1"/>
          <p:nvPr/>
        </p:nvSpPr>
        <p:spPr>
          <a:xfrm>
            <a:off x="1799332" y="4306342"/>
            <a:ext cx="5544331" cy="4381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/>
            <a:r>
              <a:rPr sz="2847" b="1" i="1" u="heavy" spc="-90" dirty="0">
                <a:solidFill>
                  <a:srgbClr val="232323"/>
                </a:solidFill>
                <a:latin typeface="Calibri"/>
                <a:cs typeface="Calibri"/>
                <a:hlinkClick r:id="rId5"/>
              </a:rPr>
              <a:t>www.leanpub.com/antifragilesoftware</a:t>
            </a:r>
            <a:endParaRPr sz="2847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2635" y="4400104"/>
            <a:ext cx="5552033" cy="381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82561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06" y="293027"/>
            <a:ext cx="6327648" cy="397764"/>
          </a:xfrm>
        </p:spPr>
        <p:txBody>
          <a:bodyPr/>
          <a:lstStyle/>
          <a:p>
            <a:pPr algn="l"/>
            <a:r>
              <a:rPr lang="en-US" dirty="0" smtClean="0"/>
              <a:t>Microservices Use Cases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21" y="820413"/>
            <a:ext cx="3289532" cy="22289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1332096" y="647054"/>
            <a:ext cx="3105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Decomposing existing large “monolithic” application(s) or service(s) </a:t>
            </a:r>
            <a:r>
              <a:rPr lang="en-US" sz="1200" dirty="0">
                <a:solidFill>
                  <a:prstClr val="black"/>
                </a:solidFill>
              </a:rPr>
              <a:t>that are becoming difficult/expensive to maintain,</a:t>
            </a: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into smaller, more maintainable, autonomous units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Adding flexibility to independently change or replace one part of the system</a:t>
            </a:r>
            <a:r>
              <a:rPr lang="en-US" sz="1200" dirty="0">
                <a:solidFill>
                  <a:prstClr val="black"/>
                </a:solidFill>
              </a:rPr>
              <a:t> without affecting all the consumers of that functionality</a:t>
            </a:r>
            <a:endParaRPr lang="en-US" sz="1200" b="1" dirty="0">
              <a:solidFill>
                <a:prstClr val="black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D</a:t>
            </a: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esigning components that must scale to very high levels</a:t>
            </a:r>
            <a:endParaRPr lang="en-US" sz="1200" b="1" dirty="0">
              <a:solidFill>
                <a:prstClr val="black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Reducing the impact of data latency </a:t>
            </a:r>
            <a:r>
              <a:rPr lang="en-US" sz="1200" dirty="0">
                <a:solidFill>
                  <a:prstClr val="black"/>
                </a:solidFill>
              </a:rPr>
              <a:t>by transforming from batch-oriented processes to event-driven processes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Delivering new functionality faster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Reducing cost, risk, and impact of change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5479" y="3188639"/>
            <a:ext cx="3429000" cy="15927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007EAE">
                    <a:lumMod val="50000"/>
                  </a:srgbClr>
                </a:solidFill>
              </a:rPr>
              <a:t>When choosing to build microservices:</a:t>
            </a:r>
          </a:p>
          <a:p>
            <a:pPr lvl="1"/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Be mindful of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Distributed system challenges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Operational challenges</a:t>
            </a:r>
          </a:p>
          <a:p>
            <a:pPr lvl="1"/>
            <a:r>
              <a:rPr lang="en-US" sz="1200" b="1" dirty="0">
                <a:solidFill>
                  <a:srgbClr val="007EAE">
                    <a:lumMod val="50000"/>
                  </a:srgbClr>
                </a:solidFill>
              </a:rPr>
              <a:t>Plan carefully for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Appropriate separation of concerns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System integration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Monitoring &amp; alerting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7906" y="543414"/>
            <a:ext cx="29258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007EAE">
                    <a:lumMod val="50000"/>
                  </a:srgbClr>
                </a:solidFill>
              </a:rPr>
              <a:t>2015 Microservices “Hype Cycle”</a:t>
            </a:r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9" y="1390650"/>
            <a:ext cx="749300" cy="0"/>
          </a:xfrm>
          <a:custGeom>
            <a:avLst/>
            <a:gdLst/>
            <a:ahLst/>
            <a:cxnLst/>
            <a:rect l="l" t="t" r="r" b="b"/>
            <a:pathLst>
              <a:path w="749300">
                <a:moveTo>
                  <a:pt x="0" y="0"/>
                </a:moveTo>
                <a:lnTo>
                  <a:pt x="0" y="0"/>
                </a:lnTo>
                <a:lnTo>
                  <a:pt x="740983" y="0"/>
                </a:lnTo>
                <a:lnTo>
                  <a:pt x="749298" y="0"/>
                </a:lnTo>
              </a:path>
            </a:pathLst>
          </a:custGeom>
          <a:ln w="12699">
            <a:solidFill>
              <a:srgbClr val="0091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53277" y="1366088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30">
                <a:moveTo>
                  <a:pt x="6172" y="0"/>
                </a:moveTo>
                <a:lnTo>
                  <a:pt x="2933" y="850"/>
                </a:lnTo>
                <a:lnTo>
                  <a:pt x="0" y="5905"/>
                </a:lnTo>
                <a:lnTo>
                  <a:pt x="850" y="9144"/>
                </a:lnTo>
                <a:lnTo>
                  <a:pt x="27343" y="24561"/>
                </a:lnTo>
                <a:lnTo>
                  <a:pt x="850" y="39979"/>
                </a:lnTo>
                <a:lnTo>
                  <a:pt x="0" y="43218"/>
                </a:lnTo>
                <a:lnTo>
                  <a:pt x="2933" y="48272"/>
                </a:lnTo>
                <a:lnTo>
                  <a:pt x="6172" y="49123"/>
                </a:lnTo>
                <a:lnTo>
                  <a:pt x="48374" y="24561"/>
                </a:lnTo>
                <a:lnTo>
                  <a:pt x="6172" y="0"/>
                </a:lnTo>
                <a:close/>
              </a:path>
            </a:pathLst>
          </a:custGeom>
          <a:solidFill>
            <a:srgbClr val="009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9178" y="1390650"/>
            <a:ext cx="866775" cy="5080"/>
          </a:xfrm>
          <a:custGeom>
            <a:avLst/>
            <a:gdLst/>
            <a:ahLst/>
            <a:cxnLst/>
            <a:rect l="l" t="t" r="r" b="b"/>
            <a:pathLst>
              <a:path w="866775" h="5080">
                <a:moveTo>
                  <a:pt x="0" y="0"/>
                </a:moveTo>
                <a:lnTo>
                  <a:pt x="863423" y="4485"/>
                </a:lnTo>
                <a:lnTo>
                  <a:pt x="866598" y="4500"/>
                </a:lnTo>
              </a:path>
            </a:pathLst>
          </a:custGeom>
          <a:ln w="12699">
            <a:solidFill>
              <a:srgbClr val="0091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30452" y="137049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30">
                <a:moveTo>
                  <a:pt x="6400" y="0"/>
                </a:moveTo>
                <a:lnTo>
                  <a:pt x="3162" y="838"/>
                </a:lnTo>
                <a:lnTo>
                  <a:pt x="190" y="5867"/>
                </a:lnTo>
                <a:lnTo>
                  <a:pt x="1028" y="9118"/>
                </a:lnTo>
                <a:lnTo>
                  <a:pt x="27431" y="24663"/>
                </a:lnTo>
                <a:lnTo>
                  <a:pt x="876" y="39954"/>
                </a:lnTo>
                <a:lnTo>
                  <a:pt x="0" y="43179"/>
                </a:lnTo>
                <a:lnTo>
                  <a:pt x="2908" y="48247"/>
                </a:lnTo>
                <a:lnTo>
                  <a:pt x="6146" y="49123"/>
                </a:lnTo>
                <a:lnTo>
                  <a:pt x="48475" y="24777"/>
                </a:lnTo>
                <a:lnTo>
                  <a:pt x="6400" y="0"/>
                </a:lnTo>
                <a:close/>
              </a:path>
            </a:pathLst>
          </a:custGeom>
          <a:solidFill>
            <a:srgbClr val="009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6280" y="1962150"/>
            <a:ext cx="445770" cy="780415"/>
          </a:xfrm>
          <a:custGeom>
            <a:avLst/>
            <a:gdLst/>
            <a:ahLst/>
            <a:cxnLst/>
            <a:rect l="l" t="t" r="r" b="b"/>
            <a:pathLst>
              <a:path w="445770" h="780414">
                <a:moveTo>
                  <a:pt x="445712" y="0"/>
                </a:moveTo>
                <a:lnTo>
                  <a:pt x="1575" y="777239"/>
                </a:lnTo>
                <a:lnTo>
                  <a:pt x="0" y="779996"/>
                </a:lnTo>
              </a:path>
            </a:pathLst>
          </a:custGeom>
          <a:ln w="12699">
            <a:solidFill>
              <a:srgbClr val="0091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4493" y="2710992"/>
            <a:ext cx="43815" cy="51435"/>
          </a:xfrm>
          <a:custGeom>
            <a:avLst/>
            <a:gdLst/>
            <a:ahLst/>
            <a:cxnLst/>
            <a:rect l="l" t="t" r="r" b="b"/>
            <a:pathLst>
              <a:path w="43815" h="51435">
                <a:moveTo>
                  <a:pt x="8104" y="0"/>
                </a:moveTo>
                <a:lnTo>
                  <a:pt x="2262" y="50"/>
                </a:lnTo>
                <a:lnTo>
                  <a:pt x="0" y="2349"/>
                </a:lnTo>
                <a:lnTo>
                  <a:pt x="35" y="17653"/>
                </a:lnTo>
                <a:lnTo>
                  <a:pt x="306" y="51257"/>
                </a:lnTo>
                <a:lnTo>
                  <a:pt x="31879" y="32994"/>
                </a:lnTo>
                <a:lnTo>
                  <a:pt x="10745" y="32994"/>
                </a:lnTo>
                <a:lnTo>
                  <a:pt x="10491" y="2349"/>
                </a:lnTo>
                <a:lnTo>
                  <a:pt x="8104" y="0"/>
                </a:lnTo>
                <a:close/>
              </a:path>
              <a:path w="43815" h="51435">
                <a:moveTo>
                  <a:pt x="37263" y="17653"/>
                </a:moveTo>
                <a:lnTo>
                  <a:pt x="10745" y="32994"/>
                </a:lnTo>
                <a:lnTo>
                  <a:pt x="31879" y="32994"/>
                </a:lnTo>
                <a:lnTo>
                  <a:pt x="42571" y="26809"/>
                </a:lnTo>
                <a:lnTo>
                  <a:pt x="43435" y="23571"/>
                </a:lnTo>
                <a:lnTo>
                  <a:pt x="40501" y="18516"/>
                </a:lnTo>
                <a:lnTo>
                  <a:pt x="37263" y="17653"/>
                </a:lnTo>
                <a:close/>
              </a:path>
            </a:pathLst>
          </a:custGeom>
          <a:solidFill>
            <a:srgbClr val="009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2400" y="1829384"/>
            <a:ext cx="368935" cy="590550"/>
          </a:xfrm>
          <a:custGeom>
            <a:avLst/>
            <a:gdLst/>
            <a:ahLst/>
            <a:cxnLst/>
            <a:rect l="l" t="t" r="r" b="b"/>
            <a:pathLst>
              <a:path w="368934" h="590550">
                <a:moveTo>
                  <a:pt x="0" y="589965"/>
                </a:moveTo>
                <a:lnTo>
                  <a:pt x="367045" y="2692"/>
                </a:lnTo>
                <a:lnTo>
                  <a:pt x="368728" y="0"/>
                </a:lnTo>
              </a:path>
            </a:pathLst>
          </a:custGeom>
          <a:ln w="12699">
            <a:solidFill>
              <a:srgbClr val="0091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09216" y="1809750"/>
            <a:ext cx="44450" cy="51435"/>
          </a:xfrm>
          <a:custGeom>
            <a:avLst/>
            <a:gdLst/>
            <a:ahLst/>
            <a:cxnLst/>
            <a:rect l="l" t="t" r="r" b="b"/>
            <a:pathLst>
              <a:path w="44450" h="51435">
                <a:moveTo>
                  <a:pt x="43621" y="17843"/>
                </a:moveTo>
                <a:lnTo>
                  <a:pt x="33032" y="17843"/>
                </a:lnTo>
                <a:lnTo>
                  <a:pt x="32067" y="48475"/>
                </a:lnTo>
                <a:lnTo>
                  <a:pt x="34366" y="50914"/>
                </a:lnTo>
                <a:lnTo>
                  <a:pt x="40208" y="51092"/>
                </a:lnTo>
                <a:lnTo>
                  <a:pt x="42646" y="48806"/>
                </a:lnTo>
                <a:lnTo>
                  <a:pt x="43621" y="17843"/>
                </a:lnTo>
                <a:close/>
              </a:path>
              <a:path w="44450" h="51435">
                <a:moveTo>
                  <a:pt x="44183" y="0"/>
                </a:moveTo>
                <a:lnTo>
                  <a:pt x="990" y="22758"/>
                </a:lnTo>
                <a:lnTo>
                  <a:pt x="0" y="25958"/>
                </a:lnTo>
                <a:lnTo>
                  <a:pt x="2717" y="31140"/>
                </a:lnTo>
                <a:lnTo>
                  <a:pt x="5918" y="32130"/>
                </a:lnTo>
                <a:lnTo>
                  <a:pt x="33032" y="17843"/>
                </a:lnTo>
                <a:lnTo>
                  <a:pt x="43621" y="17843"/>
                </a:lnTo>
                <a:lnTo>
                  <a:pt x="44183" y="0"/>
                </a:lnTo>
                <a:close/>
              </a:path>
            </a:pathLst>
          </a:custGeom>
          <a:solidFill>
            <a:srgbClr val="009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56350" y="1978736"/>
            <a:ext cx="577850" cy="593090"/>
          </a:xfrm>
          <a:custGeom>
            <a:avLst/>
            <a:gdLst/>
            <a:ahLst/>
            <a:cxnLst/>
            <a:rect l="l" t="t" r="r" b="b"/>
            <a:pathLst>
              <a:path w="577850" h="593089">
                <a:moveTo>
                  <a:pt x="577852" y="593016"/>
                </a:moveTo>
                <a:lnTo>
                  <a:pt x="2214" y="2274"/>
                </a:lnTo>
                <a:lnTo>
                  <a:pt x="0" y="0"/>
                </a:lnTo>
              </a:path>
            </a:pathLst>
          </a:custGeom>
          <a:ln w="12699">
            <a:solidFill>
              <a:srgbClr val="0091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0182" y="1962150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30">
                <a:moveTo>
                  <a:pt x="0" y="0"/>
                </a:moveTo>
                <a:lnTo>
                  <a:pt x="11861" y="47370"/>
                </a:lnTo>
                <a:lnTo>
                  <a:pt x="14732" y="49085"/>
                </a:lnTo>
                <a:lnTo>
                  <a:pt x="20396" y="47663"/>
                </a:lnTo>
                <a:lnTo>
                  <a:pt x="22123" y="44792"/>
                </a:lnTo>
                <a:lnTo>
                  <a:pt x="14681" y="15062"/>
                </a:lnTo>
                <a:lnTo>
                  <a:pt x="48160" y="15062"/>
                </a:lnTo>
                <a:lnTo>
                  <a:pt x="47040" y="13081"/>
                </a:lnTo>
                <a:lnTo>
                  <a:pt x="0" y="0"/>
                </a:lnTo>
                <a:close/>
              </a:path>
              <a:path w="48895" h="49530">
                <a:moveTo>
                  <a:pt x="48160" y="15062"/>
                </a:moveTo>
                <a:lnTo>
                  <a:pt x="14681" y="15062"/>
                </a:lnTo>
                <a:lnTo>
                  <a:pt x="44208" y="23279"/>
                </a:lnTo>
                <a:lnTo>
                  <a:pt x="47129" y="21628"/>
                </a:lnTo>
                <a:lnTo>
                  <a:pt x="48691" y="16001"/>
                </a:lnTo>
                <a:lnTo>
                  <a:pt x="48160" y="15062"/>
                </a:lnTo>
                <a:close/>
              </a:path>
            </a:pathLst>
          </a:custGeom>
          <a:solidFill>
            <a:srgbClr val="009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900" y="2476500"/>
            <a:ext cx="2082800" cy="248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4300" y="850900"/>
            <a:ext cx="1206500" cy="88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5500" y="1193800"/>
            <a:ext cx="4064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8500" y="812800"/>
            <a:ext cx="1117600" cy="115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12100" y="736600"/>
            <a:ext cx="1092200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0100" y="2032000"/>
            <a:ext cx="1701800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45300" y="2184400"/>
            <a:ext cx="1092200" cy="1155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2800" y="3784600"/>
            <a:ext cx="5791200" cy="1244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916" rIns="0" bIns="0" rtlCol="0">
            <a:spAutoFit/>
          </a:bodyPr>
          <a:lstStyle/>
          <a:p>
            <a:pPr marL="311150">
              <a:lnSpc>
                <a:spcPct val="100000"/>
              </a:lnSpc>
            </a:pPr>
            <a:r>
              <a:rPr sz="2150" spc="-180" dirty="0"/>
              <a:t>FAULT </a:t>
            </a:r>
            <a:r>
              <a:rPr sz="2150" spc="-185" dirty="0"/>
              <a:t>TOLERANCE</a:t>
            </a:r>
            <a:r>
              <a:rPr sz="2150" spc="-160" dirty="0"/>
              <a:t> </a:t>
            </a:r>
            <a:r>
              <a:rPr sz="2150" spc="-200" dirty="0"/>
              <a:t>PATTERNS</a:t>
            </a:r>
            <a:endParaRPr sz="2150"/>
          </a:p>
        </p:txBody>
      </p:sp>
      <p:sp>
        <p:nvSpPr>
          <p:cNvPr id="21" name="object 21"/>
          <p:cNvSpPr txBox="1"/>
          <p:nvPr/>
        </p:nvSpPr>
        <p:spPr>
          <a:xfrm>
            <a:off x="8763000" y="4890896"/>
            <a:ext cx="97155" cy="9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i="1" spc="25" dirty="0">
                <a:solidFill>
                  <a:srgbClr val="808184"/>
                </a:solidFill>
                <a:latin typeface="Calibri"/>
                <a:cs typeface="Calibri"/>
              </a:rPr>
              <a:t>28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900" y="1102783"/>
            <a:ext cx="2424430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155" dirty="0">
                <a:solidFill>
                  <a:srgbClr val="AC0041"/>
                </a:solidFill>
                <a:latin typeface="Calibri"/>
                <a:cs typeface="Calibri"/>
              </a:rPr>
              <a:t>CIRCUIT</a:t>
            </a:r>
            <a:r>
              <a:rPr sz="2300" spc="-30" dirty="0">
                <a:solidFill>
                  <a:srgbClr val="AC0041"/>
                </a:solidFill>
                <a:latin typeface="Calibri"/>
                <a:cs typeface="Calibri"/>
              </a:rPr>
              <a:t> </a:t>
            </a:r>
            <a:r>
              <a:rPr sz="2300" spc="175" dirty="0">
                <a:solidFill>
                  <a:srgbClr val="AC0041"/>
                </a:solidFill>
                <a:latin typeface="Calibri"/>
                <a:cs typeface="Calibri"/>
              </a:rPr>
              <a:t>BREAKER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7000" y="3277380"/>
            <a:ext cx="499745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8699"/>
              </a:lnSpc>
            </a:pPr>
            <a:r>
              <a:rPr sz="950" b="1" spc="-30" dirty="0">
                <a:solidFill>
                  <a:srgbClr val="800000"/>
                </a:solidFill>
                <a:latin typeface="Arial Black"/>
                <a:cs typeface="Arial Black"/>
              </a:rPr>
              <a:t>Ne</a:t>
            </a:r>
            <a:r>
              <a:rPr sz="950" b="1" dirty="0">
                <a:solidFill>
                  <a:srgbClr val="800000"/>
                </a:solidFill>
                <a:latin typeface="Arial Black"/>
                <a:cs typeface="Arial Black"/>
              </a:rPr>
              <a:t>t</a:t>
            </a:r>
            <a:r>
              <a:rPr sz="950" b="1" spc="40" dirty="0">
                <a:solidFill>
                  <a:srgbClr val="800000"/>
                </a:solidFill>
                <a:latin typeface="Arial Black"/>
                <a:cs typeface="Arial Black"/>
              </a:rPr>
              <a:t>ﬂ</a:t>
            </a:r>
            <a:r>
              <a:rPr sz="950" b="1" spc="-20" dirty="0">
                <a:solidFill>
                  <a:srgbClr val="800000"/>
                </a:solidFill>
                <a:latin typeface="Arial Black"/>
                <a:cs typeface="Arial Black"/>
              </a:rPr>
              <a:t>i</a:t>
            </a:r>
            <a:r>
              <a:rPr sz="950" b="1" spc="-70" dirty="0">
                <a:solidFill>
                  <a:srgbClr val="800000"/>
                </a:solidFill>
                <a:latin typeface="Arial Black"/>
                <a:cs typeface="Arial Black"/>
              </a:rPr>
              <a:t>x</a:t>
            </a:r>
            <a:r>
              <a:rPr sz="950" b="1" spc="155" dirty="0">
                <a:solidFill>
                  <a:srgbClr val="800000"/>
                </a:solidFill>
                <a:latin typeface="Arial Black"/>
                <a:cs typeface="Arial Black"/>
              </a:rPr>
              <a:t>/  </a:t>
            </a:r>
            <a:r>
              <a:rPr sz="950" b="1" spc="-40" dirty="0">
                <a:solidFill>
                  <a:srgbClr val="800000"/>
                </a:solidFill>
                <a:latin typeface="Arial Black"/>
                <a:cs typeface="Arial Black"/>
              </a:rPr>
              <a:t>Hystrix</a:t>
            </a:r>
            <a:endParaRPr sz="9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5800" y="711609"/>
            <a:ext cx="64008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 marR="5080" indent="-152400">
              <a:lnSpc>
                <a:spcPct val="122700"/>
              </a:lnSpc>
            </a:pPr>
            <a:r>
              <a:rPr sz="600" spc="25" dirty="0">
                <a:solidFill>
                  <a:srgbClr val="595959"/>
                </a:solidFill>
                <a:latin typeface="Calibri"/>
                <a:cs typeface="Calibri"/>
              </a:rPr>
              <a:t>[failure</a:t>
            </a:r>
            <a:r>
              <a:rPr sz="6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600" spc="35" dirty="0">
                <a:solidFill>
                  <a:srgbClr val="595959"/>
                </a:solidFill>
                <a:latin typeface="Calibri"/>
                <a:cs typeface="Calibri"/>
              </a:rPr>
              <a:t>threshold  reached]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05500" y="1333500"/>
            <a:ext cx="76708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50" dirty="0">
                <a:solidFill>
                  <a:srgbClr val="0D0D0D"/>
                </a:solidFill>
                <a:latin typeface="Calibri"/>
                <a:cs typeface="Calibri"/>
              </a:rPr>
              <a:t>C</a:t>
            </a:r>
            <a:r>
              <a:rPr sz="1550" spc="165" dirty="0">
                <a:solidFill>
                  <a:srgbClr val="0D0D0D"/>
                </a:solidFill>
                <a:latin typeface="Calibri"/>
                <a:cs typeface="Calibri"/>
              </a:rPr>
              <a:t>LO</a:t>
            </a:r>
            <a:r>
              <a:rPr sz="1550" spc="135" dirty="0">
                <a:solidFill>
                  <a:srgbClr val="0D0D0D"/>
                </a:solidFill>
                <a:latin typeface="Calibri"/>
                <a:cs typeface="Calibri"/>
              </a:rPr>
              <a:t>S</a:t>
            </a:r>
            <a:r>
              <a:rPr sz="1550" spc="105" dirty="0">
                <a:solidFill>
                  <a:srgbClr val="0D0D0D"/>
                </a:solidFill>
                <a:latin typeface="Calibri"/>
                <a:cs typeface="Calibri"/>
              </a:rPr>
              <a:t>E</a:t>
            </a:r>
            <a:r>
              <a:rPr sz="1550" spc="175" dirty="0">
                <a:solidFill>
                  <a:srgbClr val="0D0D0D"/>
                </a:solidFill>
                <a:latin typeface="Calibri"/>
                <a:cs typeface="Calibri"/>
              </a:rPr>
              <a:t>D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69000" y="2385482"/>
            <a:ext cx="629920" cy="1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30" dirty="0">
                <a:solidFill>
                  <a:srgbClr val="595959"/>
                </a:solidFill>
                <a:latin typeface="Calibri"/>
                <a:cs typeface="Calibri"/>
              </a:rPr>
              <a:t>[call</a:t>
            </a:r>
            <a:r>
              <a:rPr sz="700" spc="-6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700" spc="50" dirty="0">
                <a:solidFill>
                  <a:srgbClr val="595959"/>
                </a:solidFill>
                <a:latin typeface="Calibri"/>
                <a:cs typeface="Calibri"/>
              </a:rPr>
              <a:t>succeeds]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72200" y="2540000"/>
            <a:ext cx="233679" cy="1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i="1" spc="15" dirty="0">
                <a:solidFill>
                  <a:srgbClr val="595959"/>
                </a:solidFill>
                <a:latin typeface="Calibri"/>
                <a:cs typeface="Calibri"/>
              </a:rPr>
              <a:t>Reset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7400" y="1049866"/>
            <a:ext cx="43560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i="1" spc="20" dirty="0">
                <a:solidFill>
                  <a:srgbClr val="595959"/>
                </a:solidFill>
                <a:latin typeface="Calibri"/>
                <a:cs typeface="Calibri"/>
              </a:rPr>
              <a:t>Trip</a:t>
            </a:r>
            <a:r>
              <a:rPr sz="600" i="1" spc="-5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600" i="1" spc="20" dirty="0">
                <a:solidFill>
                  <a:srgbClr val="595959"/>
                </a:solidFill>
                <a:latin typeface="Calibri"/>
                <a:cs typeface="Calibri"/>
              </a:rPr>
              <a:t>breaker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88200" y="1854200"/>
            <a:ext cx="657225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40" dirty="0">
                <a:solidFill>
                  <a:srgbClr val="595959"/>
                </a:solidFill>
                <a:latin typeface="Calibri"/>
                <a:cs typeface="Calibri"/>
              </a:rPr>
              <a:t>[call</a:t>
            </a:r>
            <a:r>
              <a:rPr sz="90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595959"/>
                </a:solidFill>
                <a:latin typeface="Calibri"/>
                <a:cs typeface="Calibri"/>
              </a:rPr>
              <a:t>fails]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900" i="1" spc="40" dirty="0">
                <a:solidFill>
                  <a:srgbClr val="595959"/>
                </a:solidFill>
                <a:latin typeface="Calibri"/>
                <a:cs typeface="Calibri"/>
              </a:rPr>
              <a:t>Trip</a:t>
            </a:r>
            <a:r>
              <a:rPr sz="900" i="1" spc="-6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900" i="1" spc="45" dirty="0">
                <a:solidFill>
                  <a:srgbClr val="595959"/>
                </a:solidFill>
                <a:latin typeface="Calibri"/>
                <a:cs typeface="Calibri"/>
              </a:rPr>
              <a:t>Breaker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2000" y="2462157"/>
            <a:ext cx="57277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0">
              <a:lnSpc>
                <a:spcPct val="138000"/>
              </a:lnSpc>
            </a:pPr>
            <a:r>
              <a:rPr sz="1600" spc="125" dirty="0">
                <a:solidFill>
                  <a:srgbClr val="0D0D0D"/>
                </a:solidFill>
                <a:latin typeface="Calibri"/>
                <a:cs typeface="Calibri"/>
              </a:rPr>
              <a:t>HALF  </a:t>
            </a:r>
            <a:r>
              <a:rPr sz="1600" spc="150" dirty="0">
                <a:solidFill>
                  <a:srgbClr val="0D0D0D"/>
                </a:solidFill>
                <a:latin typeface="Calibri"/>
                <a:cs typeface="Calibri"/>
              </a:rPr>
              <a:t>OPEN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88300" y="1314450"/>
            <a:ext cx="572770" cy="25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50" dirty="0">
                <a:solidFill>
                  <a:srgbClr val="0D0D0D"/>
                </a:solidFill>
                <a:latin typeface="Calibri"/>
                <a:cs typeface="Calibri"/>
              </a:rPr>
              <a:t>OPEN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31200" y="2370667"/>
            <a:ext cx="64579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8100">
              <a:lnSpc>
                <a:spcPct val="100000"/>
              </a:lnSpc>
            </a:pPr>
            <a:r>
              <a:rPr sz="800" spc="70" dirty="0">
                <a:solidFill>
                  <a:srgbClr val="595959"/>
                </a:solidFill>
                <a:latin typeface="Calibri"/>
                <a:cs typeface="Calibri"/>
              </a:rPr>
              <a:t>on</a:t>
            </a:r>
            <a:r>
              <a:rPr sz="800" spc="-5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595959"/>
                </a:solidFill>
                <a:latin typeface="Calibri"/>
                <a:cs typeface="Calibri"/>
              </a:rPr>
              <a:t>timeout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800" i="1" spc="15" dirty="0">
                <a:solidFill>
                  <a:srgbClr val="595959"/>
                </a:solidFill>
                <a:latin typeface="Calibri"/>
                <a:cs typeface="Calibri"/>
              </a:rPr>
              <a:t>Attempt</a:t>
            </a:r>
            <a:r>
              <a:rPr sz="800" i="1" spc="-5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800" i="1" spc="15" dirty="0">
                <a:solidFill>
                  <a:srgbClr val="595959"/>
                </a:solidFill>
                <a:latin typeface="Calibri"/>
                <a:cs typeface="Calibri"/>
              </a:rPr>
              <a:t>Reset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58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5884" y="1177338"/>
            <a:ext cx="3626644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275" marR="160496" indent="-285750">
              <a:lnSpc>
                <a:spcPct val="99000"/>
              </a:lnSpc>
              <a:buChar char="o"/>
              <a:tabLst>
                <a:tab pos="294799" algn="l"/>
                <a:tab pos="295275" algn="l"/>
              </a:tabLst>
            </a:pPr>
            <a:r>
              <a:rPr spc="-8" dirty="0">
                <a:latin typeface="Times New Roman"/>
                <a:cs typeface="Times New Roman"/>
              </a:rPr>
              <a:t>Each </a:t>
            </a:r>
            <a:r>
              <a:rPr spc="-41" dirty="0">
                <a:latin typeface="Times New Roman"/>
                <a:cs typeface="Times New Roman"/>
              </a:rPr>
              <a:t>microservice </a:t>
            </a:r>
            <a:r>
              <a:rPr spc="-23" dirty="0">
                <a:latin typeface="Times New Roman"/>
                <a:cs typeface="Times New Roman"/>
              </a:rPr>
              <a:t>should </a:t>
            </a:r>
            <a:r>
              <a:rPr spc="-41" dirty="0">
                <a:latin typeface="Times New Roman"/>
                <a:cs typeface="Times New Roman"/>
              </a:rPr>
              <a:t>have </a:t>
            </a:r>
            <a:r>
              <a:rPr spc="-83" dirty="0">
                <a:latin typeface="Times New Roman"/>
                <a:cs typeface="Times New Roman"/>
              </a:rPr>
              <a:t>it’s  </a:t>
            </a:r>
            <a:r>
              <a:rPr spc="-23" dirty="0">
                <a:latin typeface="Times New Roman"/>
                <a:cs typeface="Times New Roman"/>
              </a:rPr>
              <a:t>own </a:t>
            </a:r>
            <a:r>
              <a:rPr spc="-34" dirty="0">
                <a:latin typeface="Times New Roman"/>
                <a:cs typeface="Times New Roman"/>
              </a:rPr>
              <a:t>databases </a:t>
            </a:r>
            <a:r>
              <a:rPr spc="-19" dirty="0">
                <a:latin typeface="Times New Roman"/>
                <a:cs typeface="Times New Roman"/>
              </a:rPr>
              <a:t>and </a:t>
            </a:r>
            <a:r>
              <a:rPr spc="-8" dirty="0">
                <a:latin typeface="Times New Roman"/>
                <a:cs typeface="Times New Roman"/>
              </a:rPr>
              <a:t>Data </a:t>
            </a:r>
            <a:r>
              <a:rPr lang="en-US" spc="-68" dirty="0" smtClean="0">
                <a:latin typeface="Times New Roman"/>
                <a:cs typeface="Times New Roman"/>
              </a:rPr>
              <a:t>must </a:t>
            </a:r>
            <a:r>
              <a:rPr spc="19" dirty="0" smtClean="0">
                <a:latin typeface="Times New Roman"/>
                <a:cs typeface="Times New Roman"/>
              </a:rPr>
              <a:t>not  </a:t>
            </a:r>
            <a:r>
              <a:rPr spc="-19" dirty="0">
                <a:latin typeface="Times New Roman"/>
                <a:cs typeface="Times New Roman"/>
              </a:rPr>
              <a:t>be </a:t>
            </a:r>
            <a:r>
              <a:rPr spc="-26" dirty="0">
                <a:latin typeface="Times New Roman"/>
                <a:cs typeface="Times New Roman"/>
              </a:rPr>
              <a:t>shared </a:t>
            </a:r>
            <a:r>
              <a:rPr spc="-75" dirty="0">
                <a:latin typeface="Times New Roman"/>
                <a:cs typeface="Times New Roman"/>
              </a:rPr>
              <a:t>via </a:t>
            </a:r>
            <a:r>
              <a:rPr spc="-71" dirty="0">
                <a:latin typeface="Times New Roman"/>
                <a:cs typeface="Times New Roman"/>
              </a:rPr>
              <a:t>a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4" dirty="0">
                <a:latin typeface="Times New Roman"/>
                <a:cs typeface="Times New Roman"/>
              </a:rPr>
              <a:t>database</a:t>
            </a:r>
            <a:endParaRPr dirty="0">
              <a:latin typeface="Times New Roman"/>
              <a:cs typeface="Times New Roman"/>
            </a:endParaRPr>
          </a:p>
          <a:p>
            <a:pPr marL="295275" marR="549116" indent="-285750">
              <a:lnSpc>
                <a:spcPct val="100699"/>
              </a:lnSpc>
              <a:buChar char="o"/>
              <a:tabLst>
                <a:tab pos="294799" algn="l"/>
                <a:tab pos="295275" algn="l"/>
              </a:tabLst>
            </a:pPr>
            <a:r>
              <a:rPr spc="-30" dirty="0">
                <a:latin typeface="Times New Roman"/>
                <a:cs typeface="Times New Roman"/>
              </a:rPr>
              <a:t>This </a:t>
            </a:r>
            <a:r>
              <a:rPr lang="en-US" spc="-41" dirty="0" smtClean="0">
                <a:latin typeface="Times New Roman"/>
                <a:cs typeface="Times New Roman"/>
              </a:rPr>
              <a:t>prevents </a:t>
            </a:r>
            <a:r>
              <a:rPr spc="-26" dirty="0" smtClean="0">
                <a:latin typeface="Times New Roman"/>
                <a:cs typeface="Times New Roman"/>
              </a:rPr>
              <a:t>tight </a:t>
            </a:r>
            <a:r>
              <a:rPr spc="-38" dirty="0">
                <a:latin typeface="Times New Roman"/>
                <a:cs typeface="Times New Roman"/>
              </a:rPr>
              <a:t>coupling </a:t>
            </a:r>
            <a:r>
              <a:rPr lang="en-US" spc="-38" dirty="0" smtClean="0">
                <a:latin typeface="Times New Roman"/>
                <a:cs typeface="Times New Roman"/>
              </a:rPr>
              <a:t>between services </a:t>
            </a:r>
            <a:r>
              <a:rPr spc="-75" dirty="0" smtClean="0">
                <a:latin typeface="Times New Roman"/>
                <a:cs typeface="Times New Roman"/>
              </a:rPr>
              <a:t>via  </a:t>
            </a:r>
            <a:r>
              <a:rPr spc="-34" dirty="0">
                <a:latin typeface="Times New Roman"/>
                <a:cs typeface="Times New Roman"/>
              </a:rPr>
              <a:t>database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38" dirty="0">
                <a:latin typeface="Times New Roman"/>
                <a:cs typeface="Times New Roman"/>
              </a:rPr>
              <a:t>schema</a:t>
            </a:r>
            <a:endParaRPr dirty="0">
              <a:latin typeface="Times New Roman"/>
              <a:cs typeface="Times New Roman"/>
            </a:endParaRPr>
          </a:p>
          <a:p>
            <a:pPr marL="295275" marR="3810" indent="-285750">
              <a:lnSpc>
                <a:spcPct val="99000"/>
              </a:lnSpc>
              <a:spcBef>
                <a:spcPts val="34"/>
              </a:spcBef>
              <a:buChar char="o"/>
              <a:tabLst>
                <a:tab pos="294799" algn="l"/>
                <a:tab pos="295275" algn="l"/>
              </a:tabLst>
            </a:pPr>
            <a:r>
              <a:rPr spc="-30" dirty="0">
                <a:latin typeface="Times New Roman"/>
                <a:cs typeface="Times New Roman"/>
              </a:rPr>
              <a:t>However, </a:t>
            </a:r>
            <a:r>
              <a:rPr spc="-15" dirty="0">
                <a:latin typeface="Times New Roman"/>
                <a:cs typeface="Times New Roman"/>
              </a:rPr>
              <a:t>strong </a:t>
            </a:r>
            <a:r>
              <a:rPr spc="-38" dirty="0">
                <a:latin typeface="Times New Roman"/>
                <a:cs typeface="Times New Roman"/>
              </a:rPr>
              <a:t>consistency </a:t>
            </a:r>
            <a:r>
              <a:rPr spc="-75" dirty="0">
                <a:latin typeface="Times New Roman"/>
                <a:cs typeface="Times New Roman"/>
              </a:rPr>
              <a:t>( </a:t>
            </a:r>
            <a:r>
              <a:rPr spc="-56" dirty="0">
                <a:latin typeface="Times New Roman"/>
                <a:cs typeface="Times New Roman"/>
              </a:rPr>
              <a:t>if  </a:t>
            </a:r>
            <a:r>
              <a:rPr spc="-30" dirty="0">
                <a:latin typeface="Times New Roman"/>
                <a:cs typeface="Times New Roman"/>
              </a:rPr>
              <a:t>needed) </a:t>
            </a:r>
            <a:r>
              <a:rPr spc="-34" dirty="0">
                <a:latin typeface="Times New Roman"/>
                <a:cs typeface="Times New Roman"/>
              </a:rPr>
              <a:t>across </a:t>
            </a:r>
            <a:r>
              <a:rPr spc="-30" dirty="0">
                <a:latin typeface="Times New Roman"/>
                <a:cs typeface="Times New Roman"/>
              </a:rPr>
              <a:t>data sources </a:t>
            </a:r>
            <a:r>
              <a:rPr spc="-68" dirty="0">
                <a:latin typeface="Times New Roman"/>
                <a:cs typeface="Times New Roman"/>
              </a:rPr>
              <a:t>is </a:t>
            </a:r>
            <a:r>
              <a:rPr spc="-15" dirty="0">
                <a:latin typeface="Times New Roman"/>
                <a:cs typeface="Times New Roman"/>
              </a:rPr>
              <a:t>hard </a:t>
            </a:r>
            <a:r>
              <a:rPr spc="-38" dirty="0">
                <a:latin typeface="Times New Roman"/>
                <a:cs typeface="Times New Roman"/>
              </a:rPr>
              <a:t>in  </a:t>
            </a:r>
            <a:r>
              <a:rPr lang="en-US" dirty="0" smtClean="0">
                <a:latin typeface="Times New Roman"/>
                <a:cs typeface="Times New Roman"/>
              </a:rPr>
              <a:t>this </a:t>
            </a:r>
            <a:r>
              <a:rPr lang="en-US" spc="-56" dirty="0" smtClean="0">
                <a:latin typeface="Times New Roman"/>
                <a:cs typeface="Times New Roman"/>
              </a:rPr>
              <a:t>model</a:t>
            </a:r>
            <a:r>
              <a:rPr spc="-56" dirty="0" smtClean="0">
                <a:latin typeface="Times New Roman"/>
                <a:cs typeface="Times New Roman"/>
              </a:rPr>
              <a:t>.</a:t>
            </a:r>
            <a:endParaRPr dirty="0">
              <a:latin typeface="Times New Roman"/>
              <a:cs typeface="Times New Roman"/>
            </a:endParaRPr>
          </a:p>
          <a:p>
            <a:pPr marL="295275" marR="382429" indent="-285750">
              <a:lnSpc>
                <a:spcPct val="100699"/>
              </a:lnSpc>
              <a:buChar char="o"/>
              <a:tabLst>
                <a:tab pos="294799" algn="l"/>
                <a:tab pos="295275" algn="l"/>
              </a:tabLst>
            </a:pPr>
            <a:r>
              <a:rPr spc="-41" dirty="0">
                <a:latin typeface="Times New Roman"/>
                <a:cs typeface="Times New Roman"/>
              </a:rPr>
              <a:t>You </a:t>
            </a:r>
            <a:r>
              <a:rPr spc="-26" dirty="0">
                <a:latin typeface="Times New Roman"/>
                <a:cs typeface="Times New Roman"/>
              </a:rPr>
              <a:t>either </a:t>
            </a:r>
            <a:r>
              <a:rPr spc="-41" dirty="0">
                <a:latin typeface="Times New Roman"/>
                <a:cs typeface="Times New Roman"/>
              </a:rPr>
              <a:t>have </a:t>
            </a:r>
            <a:r>
              <a:rPr spc="19" dirty="0">
                <a:latin typeface="Times New Roman"/>
                <a:cs typeface="Times New Roman"/>
              </a:rPr>
              <a:t>to </a:t>
            </a:r>
            <a:r>
              <a:rPr spc="8" dirty="0">
                <a:latin typeface="Times New Roman"/>
                <a:cs typeface="Times New Roman"/>
              </a:rPr>
              <a:t>do </a:t>
            </a:r>
            <a:r>
              <a:rPr spc="-23" dirty="0">
                <a:latin typeface="Times New Roman"/>
                <a:cs typeface="Times New Roman"/>
              </a:rPr>
              <a:t>distributed  transactions </a:t>
            </a:r>
            <a:r>
              <a:rPr spc="-11" dirty="0">
                <a:latin typeface="Times New Roman"/>
                <a:cs typeface="Times New Roman"/>
              </a:rPr>
              <a:t>(DON’T) </a:t>
            </a:r>
            <a:r>
              <a:rPr spc="8" dirty="0">
                <a:latin typeface="Times New Roman"/>
                <a:cs typeface="Times New Roman"/>
              </a:rPr>
              <a:t>or </a:t>
            </a:r>
            <a:r>
              <a:rPr spc="-41" dirty="0">
                <a:latin typeface="Times New Roman"/>
                <a:cs typeface="Times New Roman"/>
              </a:rPr>
              <a:t>use  </a:t>
            </a:r>
            <a:r>
              <a:rPr spc="-23" dirty="0">
                <a:latin typeface="Times New Roman"/>
                <a:cs typeface="Times New Roman"/>
              </a:rPr>
              <a:t>compensations.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1384" y="387848"/>
            <a:ext cx="22155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515303" algn="l"/>
                <a:tab pos="1662589" algn="l"/>
              </a:tabLst>
            </a:pPr>
            <a:r>
              <a:rPr dirty="0"/>
              <a:t>No	Shared	DBs</a:t>
            </a:r>
          </a:p>
        </p:txBody>
      </p:sp>
      <p:sp>
        <p:nvSpPr>
          <p:cNvPr id="4" name="object 4"/>
          <p:cNvSpPr/>
          <p:nvPr/>
        </p:nvSpPr>
        <p:spPr>
          <a:xfrm>
            <a:off x="1292175" y="1237469"/>
            <a:ext cx="2809519" cy="2668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03038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1694" y="2736571"/>
            <a:ext cx="5738336" cy="22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275" marR="663416" indent="-285750">
              <a:lnSpc>
                <a:spcPct val="99000"/>
              </a:lnSpc>
              <a:buChar char="o"/>
              <a:tabLst>
                <a:tab pos="294799" algn="l"/>
                <a:tab pos="295275" algn="l"/>
              </a:tabLst>
            </a:pPr>
            <a:r>
              <a:rPr spc="8" dirty="0">
                <a:latin typeface="Times New Roman"/>
                <a:cs typeface="Times New Roman"/>
              </a:rPr>
              <a:t>If </a:t>
            </a:r>
            <a:r>
              <a:rPr spc="-23" dirty="0">
                <a:latin typeface="Times New Roman"/>
                <a:cs typeface="Times New Roman"/>
              </a:rPr>
              <a:t>updates </a:t>
            </a:r>
            <a:r>
              <a:rPr spc="-15" dirty="0">
                <a:latin typeface="Times New Roman"/>
                <a:cs typeface="Times New Roman"/>
              </a:rPr>
              <a:t>happens </a:t>
            </a:r>
            <a:r>
              <a:rPr spc="-53" dirty="0">
                <a:latin typeface="Times New Roman"/>
                <a:cs typeface="Times New Roman"/>
              </a:rPr>
              <a:t>only </a:t>
            </a:r>
            <a:r>
              <a:rPr spc="-38" dirty="0">
                <a:latin typeface="Times New Roman"/>
                <a:cs typeface="Times New Roman"/>
              </a:rPr>
              <a:t>in </a:t>
            </a:r>
            <a:r>
              <a:rPr spc="-8" dirty="0">
                <a:latin typeface="Times New Roman"/>
                <a:cs typeface="Times New Roman"/>
              </a:rPr>
              <a:t>one </a:t>
            </a:r>
            <a:r>
              <a:rPr spc="-41" dirty="0">
                <a:latin typeface="Times New Roman"/>
                <a:cs typeface="Times New Roman"/>
              </a:rPr>
              <a:t>microservice </a:t>
            </a:r>
            <a:r>
              <a:rPr spc="-68" dirty="0">
                <a:latin typeface="Times New Roman"/>
                <a:cs typeface="Times New Roman"/>
              </a:rPr>
              <a:t>(e.g. </a:t>
            </a:r>
            <a:r>
              <a:rPr spc="-30" dirty="0">
                <a:latin typeface="Times New Roman"/>
                <a:cs typeface="Times New Roman"/>
              </a:rPr>
              <a:t>loan  approval </a:t>
            </a:r>
            <a:r>
              <a:rPr spc="-23" dirty="0">
                <a:latin typeface="Times New Roman"/>
                <a:cs typeface="Times New Roman"/>
              </a:rPr>
              <a:t>process </a:t>
            </a:r>
            <a:r>
              <a:rPr spc="-38" dirty="0">
                <a:latin typeface="Times New Roman"/>
                <a:cs typeface="Times New Roman"/>
              </a:rPr>
              <a:t>check </a:t>
            </a:r>
            <a:r>
              <a:rPr spc="-4" dirty="0">
                <a:latin typeface="Times New Roman"/>
                <a:cs typeface="Times New Roman"/>
              </a:rPr>
              <a:t>the </a:t>
            </a:r>
            <a:r>
              <a:rPr spc="-49" dirty="0">
                <a:latin typeface="Times New Roman"/>
                <a:cs typeface="Times New Roman"/>
              </a:rPr>
              <a:t>balance), </a:t>
            </a:r>
            <a:r>
              <a:rPr spc="-53" dirty="0">
                <a:latin typeface="Times New Roman"/>
                <a:cs typeface="Times New Roman"/>
              </a:rPr>
              <a:t>you </a:t>
            </a:r>
            <a:r>
              <a:rPr spc="-34" dirty="0">
                <a:latin typeface="Times New Roman"/>
                <a:cs typeface="Times New Roman"/>
              </a:rPr>
              <a:t>can </a:t>
            </a:r>
            <a:r>
              <a:rPr spc="-41" dirty="0">
                <a:latin typeface="Times New Roman"/>
                <a:cs typeface="Times New Roman"/>
              </a:rPr>
              <a:t>use </a:t>
            </a:r>
            <a:r>
              <a:rPr spc="-71" dirty="0">
                <a:latin typeface="Times New Roman"/>
                <a:cs typeface="Times New Roman"/>
              </a:rPr>
              <a:t>a  </a:t>
            </a:r>
            <a:r>
              <a:rPr spc="-26" dirty="0">
                <a:latin typeface="Times New Roman"/>
                <a:cs typeface="Times New Roman"/>
              </a:rPr>
              <a:t>asynchronous </a:t>
            </a:r>
            <a:r>
              <a:rPr spc="-56" dirty="0">
                <a:latin typeface="Times New Roman"/>
                <a:cs typeface="Times New Roman"/>
              </a:rPr>
              <a:t>messaging (message</a:t>
            </a:r>
            <a:r>
              <a:rPr spc="79" dirty="0">
                <a:latin typeface="Times New Roman"/>
                <a:cs typeface="Times New Roman"/>
              </a:rPr>
              <a:t> </a:t>
            </a:r>
            <a:r>
              <a:rPr spc="-45" dirty="0">
                <a:latin typeface="Times New Roman"/>
                <a:cs typeface="Times New Roman"/>
              </a:rPr>
              <a:t>queue).</a:t>
            </a:r>
            <a:endParaRPr>
              <a:latin typeface="Times New Roman"/>
              <a:cs typeface="Times New Roman"/>
            </a:endParaRPr>
          </a:p>
          <a:p>
            <a:pPr marL="295275" marR="3810" indent="-285750">
              <a:lnSpc>
                <a:spcPct val="99500"/>
              </a:lnSpc>
              <a:spcBef>
                <a:spcPts val="26"/>
              </a:spcBef>
              <a:buChar char="o"/>
              <a:tabLst>
                <a:tab pos="294799" algn="l"/>
                <a:tab pos="295275" algn="l"/>
              </a:tabLst>
            </a:pPr>
            <a:r>
              <a:rPr spc="8" dirty="0">
                <a:latin typeface="Times New Roman"/>
                <a:cs typeface="Times New Roman"/>
              </a:rPr>
              <a:t>If </a:t>
            </a:r>
            <a:r>
              <a:rPr spc="-23" dirty="0">
                <a:latin typeface="Times New Roman"/>
                <a:cs typeface="Times New Roman"/>
              </a:rPr>
              <a:t>updates </a:t>
            </a:r>
            <a:r>
              <a:rPr spc="-8" dirty="0">
                <a:latin typeface="Times New Roman"/>
                <a:cs typeface="Times New Roman"/>
              </a:rPr>
              <a:t>happen </a:t>
            </a:r>
            <a:r>
              <a:rPr spc="-38" dirty="0">
                <a:latin typeface="Times New Roman"/>
                <a:cs typeface="Times New Roman"/>
              </a:rPr>
              <a:t>in </a:t>
            </a:r>
            <a:r>
              <a:rPr spc="19" dirty="0">
                <a:latin typeface="Times New Roman"/>
                <a:cs typeface="Times New Roman"/>
              </a:rPr>
              <a:t>both </a:t>
            </a:r>
            <a:r>
              <a:rPr spc="-53" dirty="0">
                <a:latin typeface="Times New Roman"/>
                <a:cs typeface="Times New Roman"/>
              </a:rPr>
              <a:t>services, </a:t>
            </a:r>
            <a:r>
              <a:rPr spc="-23" dirty="0">
                <a:latin typeface="Times New Roman"/>
                <a:cs typeface="Times New Roman"/>
              </a:rPr>
              <a:t>perhaps, </a:t>
            </a:r>
            <a:r>
              <a:rPr spc="-53" dirty="0">
                <a:latin typeface="Times New Roman"/>
                <a:cs typeface="Times New Roman"/>
              </a:rPr>
              <a:t>you </a:t>
            </a:r>
            <a:r>
              <a:rPr spc="-23" dirty="0">
                <a:latin typeface="Times New Roman"/>
                <a:cs typeface="Times New Roman"/>
              </a:rPr>
              <a:t>need </a:t>
            </a:r>
            <a:r>
              <a:rPr spc="19" dirty="0">
                <a:latin typeface="Times New Roman"/>
                <a:cs typeface="Times New Roman"/>
              </a:rPr>
              <a:t>to  </a:t>
            </a:r>
            <a:r>
              <a:rPr spc="-26" dirty="0">
                <a:latin typeface="Times New Roman"/>
                <a:cs typeface="Times New Roman"/>
              </a:rPr>
              <a:t>consider </a:t>
            </a:r>
            <a:r>
              <a:rPr spc="-49" dirty="0">
                <a:latin typeface="Times New Roman"/>
                <a:cs typeface="Times New Roman"/>
              </a:rPr>
              <a:t>merging </a:t>
            </a:r>
            <a:r>
              <a:rPr spc="-4" dirty="0">
                <a:latin typeface="Times New Roman"/>
                <a:cs typeface="Times New Roman"/>
              </a:rPr>
              <a:t>the </a:t>
            </a:r>
            <a:r>
              <a:rPr spc="-23" dirty="0">
                <a:latin typeface="Times New Roman"/>
                <a:cs typeface="Times New Roman"/>
              </a:rPr>
              <a:t>two </a:t>
            </a:r>
            <a:r>
              <a:rPr spc="-53" dirty="0">
                <a:latin typeface="Times New Roman"/>
                <a:cs typeface="Times New Roman"/>
              </a:rPr>
              <a:t>services. </a:t>
            </a:r>
            <a:r>
              <a:rPr spc="-75" dirty="0">
                <a:latin typeface="Times New Roman"/>
                <a:cs typeface="Times New Roman"/>
              </a:rPr>
              <a:t>( </a:t>
            </a:r>
            <a:r>
              <a:rPr dirty="0">
                <a:latin typeface="Times New Roman"/>
                <a:cs typeface="Times New Roman"/>
              </a:rPr>
              <a:t>for </a:t>
            </a:r>
            <a:r>
              <a:rPr spc="-49" dirty="0">
                <a:latin typeface="Times New Roman"/>
                <a:cs typeface="Times New Roman"/>
              </a:rPr>
              <a:t>example see  </a:t>
            </a:r>
            <a:r>
              <a:rPr u="heavy" spc="-11" dirty="0">
                <a:solidFill>
                  <a:srgbClr val="0000FF"/>
                </a:solidFill>
                <a:latin typeface="Times New Roman"/>
                <a:cs typeface="Times New Roman"/>
              </a:rPr>
              <a:t>https:</a:t>
            </a:r>
            <a:r>
              <a:rPr u="heavy" spc="-11" dirty="0">
                <a:solidFill>
                  <a:srgbClr val="0000FF"/>
                </a:solidFill>
                <a:latin typeface="Times New Roman"/>
                <a:cs typeface="Times New Roman"/>
                <a:hlinkClick r:id="rId2"/>
              </a:rPr>
              <a:t>//w</a:t>
            </a:r>
            <a:r>
              <a:rPr u="heavy" spc="-11" dirty="0">
                <a:solidFill>
                  <a:srgbClr val="0000FF"/>
                </a:solidFill>
                <a:latin typeface="Times New Roman"/>
                <a:cs typeface="Times New Roman"/>
              </a:rPr>
              <a:t>ww</a:t>
            </a:r>
            <a:r>
              <a:rPr u="heavy" spc="-11" dirty="0">
                <a:solidFill>
                  <a:srgbClr val="0000FF"/>
                </a:solidFill>
                <a:latin typeface="Times New Roman"/>
                <a:cs typeface="Times New Roman"/>
                <a:hlinkClick r:id="rId2"/>
              </a:rPr>
              <a:t>.tigerteam.dk/2014/micro-services-its-not-only-  </a:t>
            </a:r>
            <a:r>
              <a:rPr u="heavy" spc="-23" dirty="0">
                <a:solidFill>
                  <a:srgbClr val="0000FF"/>
                </a:solidFill>
                <a:latin typeface="Times New Roman"/>
                <a:cs typeface="Times New Roman"/>
              </a:rPr>
              <a:t>the-size-that-matters-its-also-how-you-use-them-part-2/</a:t>
            </a:r>
            <a:r>
              <a:rPr u="heavy" spc="6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pc="-75"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  <a:p>
            <a:pPr marL="295275" indent="-285750">
              <a:spcBef>
                <a:spcPts val="15"/>
              </a:spcBef>
              <a:buChar char="o"/>
              <a:tabLst>
                <a:tab pos="294799" algn="l"/>
                <a:tab pos="295275" algn="l"/>
              </a:tabLst>
            </a:pPr>
            <a:r>
              <a:rPr spc="8" dirty="0">
                <a:latin typeface="Times New Roman"/>
                <a:cs typeface="Times New Roman"/>
              </a:rPr>
              <a:t>If </a:t>
            </a:r>
            <a:r>
              <a:rPr spc="19" dirty="0">
                <a:latin typeface="Times New Roman"/>
                <a:cs typeface="Times New Roman"/>
              </a:rPr>
              <a:t>not </a:t>
            </a:r>
            <a:r>
              <a:rPr spc="-49" dirty="0">
                <a:latin typeface="Times New Roman"/>
                <a:cs typeface="Times New Roman"/>
              </a:rPr>
              <a:t>see </a:t>
            </a:r>
            <a:r>
              <a:rPr spc="-4" dirty="0">
                <a:latin typeface="Times New Roman"/>
                <a:cs typeface="Times New Roman"/>
              </a:rPr>
              <a:t>Next </a:t>
            </a:r>
            <a:r>
              <a:rPr spc="-64" dirty="0">
                <a:latin typeface="Times New Roman"/>
                <a:cs typeface="Times New Roman"/>
              </a:rPr>
              <a:t>slide: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23" dirty="0">
                <a:latin typeface="Times New Roman"/>
                <a:cs typeface="Times New Roman"/>
              </a:rPr>
              <a:t>Transaction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454394"/>
          </a:xfrm>
          <a:prstGeom prst="rect">
            <a:avLst/>
          </a:prstGeom>
        </p:spPr>
        <p:txBody>
          <a:bodyPr vert="horz" wrap="square" lIns="0" tIns="84239" rIns="0" bIns="0" rtlCol="0">
            <a:spAutoFit/>
          </a:bodyPr>
          <a:lstStyle/>
          <a:p>
            <a:pPr marL="490538"/>
            <a:r>
              <a:rPr dirty="0"/>
              <a:t>When </a:t>
            </a:r>
            <a:r>
              <a:rPr spc="-4" dirty="0"/>
              <a:t>data (DB) is</a:t>
            </a:r>
            <a:r>
              <a:rPr spc="-64" dirty="0"/>
              <a:t> </a:t>
            </a:r>
            <a:r>
              <a:rPr dirty="0"/>
              <a:t>shared?</a:t>
            </a:r>
          </a:p>
        </p:txBody>
      </p:sp>
      <p:sp>
        <p:nvSpPr>
          <p:cNvPr id="4" name="object 4"/>
          <p:cNvSpPr/>
          <p:nvPr/>
        </p:nvSpPr>
        <p:spPr>
          <a:xfrm>
            <a:off x="2867587" y="858831"/>
            <a:ext cx="2720282" cy="1811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43263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0180" y="1048892"/>
            <a:ext cx="6312218" cy="35962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2425" marR="3810" indent="-342900">
              <a:lnSpc>
                <a:spcPts val="2100"/>
              </a:lnSpc>
              <a:spcBef>
                <a:spcPts val="120"/>
              </a:spcBef>
              <a:tabLst>
                <a:tab pos="294799" algn="l"/>
                <a:tab pos="637699" algn="l"/>
                <a:tab pos="4702493" algn="l"/>
              </a:tabLst>
            </a:pP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-30" dirty="0">
                <a:latin typeface="Times New Roman"/>
                <a:cs typeface="Times New Roman"/>
              </a:rPr>
              <a:t>When </a:t>
            </a:r>
            <a:r>
              <a:rPr spc="-38" dirty="0">
                <a:latin typeface="Times New Roman"/>
                <a:cs typeface="Times New Roman"/>
              </a:rPr>
              <a:t>possible, </a:t>
            </a:r>
            <a:r>
              <a:rPr spc="-41" dirty="0">
                <a:latin typeface="Times New Roman"/>
                <a:cs typeface="Times New Roman"/>
              </a:rPr>
              <a:t>avoid </a:t>
            </a:r>
            <a:r>
              <a:rPr spc="-23" dirty="0">
                <a:latin typeface="Times New Roman"/>
                <a:cs typeface="Times New Roman"/>
              </a:rPr>
              <a:t>transactions </a:t>
            </a:r>
            <a:r>
              <a:rPr spc="-38" dirty="0">
                <a:latin typeface="Times New Roman"/>
                <a:cs typeface="Times New Roman"/>
              </a:rPr>
              <a:t>crossing</a:t>
            </a:r>
            <a:r>
              <a:rPr spc="124" dirty="0">
                <a:latin typeface="Times New Roman"/>
                <a:cs typeface="Times New Roman"/>
              </a:rPr>
              <a:t> </a:t>
            </a:r>
            <a:r>
              <a:rPr spc="-41" dirty="0">
                <a:latin typeface="Times New Roman"/>
                <a:cs typeface="Times New Roman"/>
              </a:rPr>
              <a:t>microservice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23" dirty="0">
                <a:latin typeface="Times New Roman"/>
                <a:cs typeface="Times New Roman"/>
              </a:rPr>
              <a:t>boundaries 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4" dirty="0">
                <a:latin typeface="Times New Roman"/>
                <a:cs typeface="Times New Roman"/>
              </a:rPr>
              <a:t>Depend </a:t>
            </a:r>
            <a:r>
              <a:rPr spc="-49" dirty="0">
                <a:latin typeface="Times New Roman"/>
                <a:cs typeface="Times New Roman"/>
              </a:rPr>
              <a:t>lesser </a:t>
            </a:r>
            <a:r>
              <a:rPr spc="-38" dirty="0">
                <a:latin typeface="Times New Roman"/>
                <a:cs typeface="Times New Roman"/>
              </a:rPr>
              <a:t>guarantees </a:t>
            </a:r>
            <a:r>
              <a:rPr spc="-75" dirty="0">
                <a:latin typeface="Times New Roman"/>
                <a:cs typeface="Times New Roman"/>
              </a:rPr>
              <a:t>( </a:t>
            </a:r>
            <a:r>
              <a:rPr spc="-68" dirty="0">
                <a:latin typeface="Times New Roman"/>
                <a:cs typeface="Times New Roman"/>
              </a:rPr>
              <a:t>e.g.</a:t>
            </a:r>
            <a:r>
              <a:rPr spc="199" dirty="0">
                <a:latin typeface="Times New Roman"/>
                <a:cs typeface="Times New Roman"/>
              </a:rPr>
              <a:t> </a:t>
            </a:r>
            <a:r>
              <a:rPr spc="-41" dirty="0">
                <a:latin typeface="Times New Roman"/>
                <a:cs typeface="Times New Roman"/>
              </a:rPr>
              <a:t>use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spc="-26" dirty="0">
                <a:latin typeface="Times New Roman"/>
                <a:cs typeface="Times New Roman"/>
              </a:rPr>
              <a:t>timeouts,	</a:t>
            </a:r>
            <a:r>
              <a:rPr spc="-19" dirty="0">
                <a:latin typeface="Times New Roman"/>
                <a:cs typeface="Times New Roman"/>
              </a:rPr>
              <a:t>update</a:t>
            </a:r>
            <a:r>
              <a:rPr spc="-53" dirty="0">
                <a:latin typeface="Times New Roman"/>
                <a:cs typeface="Times New Roman"/>
              </a:rPr>
              <a:t> </a:t>
            </a:r>
            <a:r>
              <a:rPr spc="-75" dirty="0">
                <a:latin typeface="Times New Roman"/>
                <a:cs typeface="Times New Roman"/>
              </a:rPr>
              <a:t>via</a:t>
            </a:r>
            <a:endParaRPr>
              <a:latin typeface="Times New Roman"/>
              <a:cs typeface="Times New Roman"/>
            </a:endParaRPr>
          </a:p>
          <a:p>
            <a:pPr marL="638175">
              <a:lnSpc>
                <a:spcPts val="2115"/>
              </a:lnSpc>
            </a:pPr>
            <a:r>
              <a:rPr spc="-23" dirty="0">
                <a:latin typeface="Times New Roman"/>
                <a:cs typeface="Times New Roman"/>
              </a:rPr>
              <a:t>persistent </a:t>
            </a:r>
            <a:r>
              <a:rPr spc="-64" dirty="0">
                <a:latin typeface="Times New Roman"/>
                <a:cs typeface="Times New Roman"/>
              </a:rPr>
              <a:t>messaging):</a:t>
            </a:r>
            <a:r>
              <a:rPr spc="11" dirty="0">
                <a:latin typeface="Times New Roman"/>
                <a:cs typeface="Times New Roman"/>
              </a:rPr>
              <a:t> </a:t>
            </a:r>
            <a:r>
              <a:rPr spc="-49" dirty="0">
                <a:latin typeface="Times New Roman"/>
                <a:cs typeface="Times New Roman"/>
              </a:rPr>
              <a:t>see</a:t>
            </a:r>
            <a:endParaRPr>
              <a:latin typeface="Times New Roman"/>
              <a:cs typeface="Times New Roman"/>
            </a:endParaRPr>
          </a:p>
          <a:p>
            <a:pPr marL="638175" marR="1224915">
              <a:lnSpc>
                <a:spcPct val="100699"/>
              </a:lnSpc>
            </a:pPr>
            <a:r>
              <a:rPr u="heavy" spc="-38" dirty="0">
                <a:solidFill>
                  <a:srgbClr val="0000FF"/>
                </a:solidFill>
                <a:latin typeface="Times New Roman"/>
                <a:cs typeface="Times New Roman"/>
              </a:rPr>
              <a:t>Starbucks </a:t>
            </a:r>
            <a:r>
              <a:rPr u="heavy" dirty="0">
                <a:solidFill>
                  <a:srgbClr val="0000FF"/>
                </a:solidFill>
                <a:latin typeface="Times New Roman"/>
                <a:cs typeface="Times New Roman"/>
              </a:rPr>
              <a:t>Does </a:t>
            </a:r>
            <a:r>
              <a:rPr u="heavy" spc="41" dirty="0">
                <a:solidFill>
                  <a:srgbClr val="0000FF"/>
                </a:solidFill>
                <a:latin typeface="Times New Roman"/>
                <a:cs typeface="Times New Roman"/>
              </a:rPr>
              <a:t>Not </a:t>
            </a:r>
            <a:r>
              <a:rPr u="heavy" spc="-41" dirty="0">
                <a:solidFill>
                  <a:srgbClr val="0000FF"/>
                </a:solidFill>
                <a:latin typeface="Times New Roman"/>
                <a:cs typeface="Times New Roman"/>
              </a:rPr>
              <a:t>Use </a:t>
            </a:r>
            <a:r>
              <a:rPr u="heavy" spc="-30" dirty="0">
                <a:solidFill>
                  <a:srgbClr val="0000FF"/>
                </a:solidFill>
                <a:latin typeface="Times New Roman"/>
                <a:cs typeface="Times New Roman"/>
              </a:rPr>
              <a:t>Two-Phase </a:t>
            </a:r>
            <a:r>
              <a:rPr u="heavy" spc="-23" dirty="0">
                <a:solidFill>
                  <a:srgbClr val="0000FF"/>
                </a:solidFill>
                <a:latin typeface="Times New Roman"/>
                <a:cs typeface="Times New Roman"/>
              </a:rPr>
              <a:t>Commit </a:t>
            </a:r>
            <a:r>
              <a:rPr spc="-19" dirty="0">
                <a:latin typeface="Times New Roman"/>
                <a:cs typeface="Times New Roman"/>
              </a:rPr>
              <a:t>and  </a:t>
            </a:r>
            <a:r>
              <a:rPr u="heavy" spc="-4" dirty="0">
                <a:solidFill>
                  <a:srgbClr val="0000FF"/>
                </a:solidFill>
                <a:latin typeface="Times New Roman"/>
                <a:cs typeface="Times New Roman"/>
              </a:rPr>
              <a:t>https://news.ycombinator.com/item?id=7995130</a:t>
            </a:r>
            <a:endParaRPr>
              <a:latin typeface="Times New Roman"/>
              <a:cs typeface="Times New Roman"/>
            </a:endParaRPr>
          </a:p>
          <a:p>
            <a:pPr marL="352425" marR="4024789">
              <a:lnSpc>
                <a:spcPts val="2100"/>
              </a:lnSpc>
              <a:spcBef>
                <a:spcPts val="135"/>
              </a:spcBef>
              <a:tabLst>
                <a:tab pos="637699" algn="l"/>
              </a:tabLst>
            </a:pP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-41" dirty="0">
                <a:latin typeface="Times New Roman"/>
                <a:cs typeface="Times New Roman"/>
              </a:rPr>
              <a:t>Use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9" dirty="0">
                <a:latin typeface="Times New Roman"/>
                <a:cs typeface="Times New Roman"/>
              </a:rPr>
              <a:t>compensation 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-49" dirty="0">
                <a:latin typeface="Times New Roman"/>
                <a:cs typeface="Times New Roman"/>
              </a:rPr>
              <a:t>Read</a:t>
            </a:r>
            <a:endParaRPr>
              <a:latin typeface="Times New Roman"/>
              <a:cs typeface="Times New Roman"/>
            </a:endParaRPr>
          </a:p>
          <a:p>
            <a:pPr marL="9525" marR="150971" indent="628650">
              <a:lnSpc>
                <a:spcPts val="2175"/>
              </a:lnSpc>
              <a:spcBef>
                <a:spcPts val="15"/>
              </a:spcBef>
              <a:tabLst>
                <a:tab pos="294799" algn="l"/>
              </a:tabLst>
            </a:pPr>
            <a:r>
              <a:rPr u="heavy" spc="-56" dirty="0">
                <a:solidFill>
                  <a:srgbClr val="0000FF"/>
                </a:solidFill>
                <a:latin typeface="Times New Roman"/>
                <a:cs typeface="Times New Roman"/>
              </a:rPr>
              <a:t>Life </a:t>
            </a:r>
            <a:r>
              <a:rPr u="heavy" spc="-45" dirty="0">
                <a:solidFill>
                  <a:srgbClr val="0000FF"/>
                </a:solidFill>
                <a:latin typeface="Times New Roman"/>
                <a:cs typeface="Times New Roman"/>
              </a:rPr>
              <a:t>Beyond </a:t>
            </a:r>
            <a:r>
              <a:rPr u="heavy" spc="-15" dirty="0">
                <a:solidFill>
                  <a:srgbClr val="0000FF"/>
                </a:solidFill>
                <a:latin typeface="Times New Roman"/>
                <a:cs typeface="Times New Roman"/>
              </a:rPr>
              <a:t>Distributed </a:t>
            </a:r>
            <a:r>
              <a:rPr u="heavy" spc="-30" dirty="0">
                <a:solidFill>
                  <a:srgbClr val="0000FF"/>
                </a:solidFill>
                <a:latin typeface="Times New Roman"/>
                <a:cs typeface="Times New Roman"/>
              </a:rPr>
              <a:t>Transactions: </a:t>
            </a:r>
            <a:r>
              <a:rPr u="heavy" spc="-34" dirty="0">
                <a:solidFill>
                  <a:srgbClr val="0000FF"/>
                </a:solidFill>
                <a:latin typeface="Times New Roman"/>
                <a:cs typeface="Times New Roman"/>
              </a:rPr>
              <a:t>An </a:t>
            </a:r>
            <a:r>
              <a:rPr u="heavy" spc="-45" dirty="0">
                <a:solidFill>
                  <a:srgbClr val="0000FF"/>
                </a:solidFill>
                <a:latin typeface="Times New Roman"/>
                <a:cs typeface="Times New Roman"/>
              </a:rPr>
              <a:t>Apostate’s </a:t>
            </a:r>
            <a:r>
              <a:rPr u="heavy" dirty="0">
                <a:solidFill>
                  <a:srgbClr val="0000FF"/>
                </a:solidFill>
                <a:latin typeface="Times New Roman"/>
                <a:cs typeface="Times New Roman"/>
              </a:rPr>
              <a:t>Opinion  </a:t>
            </a: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-19" dirty="0">
                <a:latin typeface="Times New Roman"/>
                <a:cs typeface="Times New Roman"/>
              </a:rPr>
              <a:t>There </a:t>
            </a:r>
            <a:r>
              <a:rPr spc="-41" dirty="0">
                <a:latin typeface="Times New Roman"/>
                <a:cs typeface="Times New Roman"/>
              </a:rPr>
              <a:t>are </a:t>
            </a:r>
            <a:r>
              <a:rPr spc="-26" dirty="0">
                <a:latin typeface="Times New Roman"/>
                <a:cs typeface="Times New Roman"/>
              </a:rPr>
              <a:t>some </a:t>
            </a:r>
            <a:r>
              <a:rPr spc="-41" dirty="0">
                <a:latin typeface="Times New Roman"/>
                <a:cs typeface="Times New Roman"/>
              </a:rPr>
              <a:t>use </a:t>
            </a:r>
            <a:r>
              <a:rPr spc="-53" dirty="0">
                <a:latin typeface="Times New Roman"/>
                <a:cs typeface="Times New Roman"/>
              </a:rPr>
              <a:t>cases </a:t>
            </a:r>
            <a:r>
              <a:rPr spc="-38" dirty="0">
                <a:latin typeface="Times New Roman"/>
                <a:cs typeface="Times New Roman"/>
              </a:rPr>
              <a:t>where </a:t>
            </a:r>
            <a:r>
              <a:rPr spc="-53" dirty="0">
                <a:latin typeface="Times New Roman"/>
                <a:cs typeface="Times New Roman"/>
              </a:rPr>
              <a:t>you </a:t>
            </a:r>
            <a:r>
              <a:rPr spc="-15" dirty="0">
                <a:latin typeface="Times New Roman"/>
                <a:cs typeface="Times New Roman"/>
              </a:rPr>
              <a:t>must </a:t>
            </a:r>
            <a:r>
              <a:rPr spc="8" dirty="0">
                <a:latin typeface="Times New Roman"/>
                <a:cs typeface="Times New Roman"/>
              </a:rPr>
              <a:t>do</a:t>
            </a:r>
            <a:r>
              <a:rPr spc="293" dirty="0">
                <a:latin typeface="Times New Roman"/>
                <a:cs typeface="Times New Roman"/>
              </a:rPr>
              <a:t> </a:t>
            </a:r>
            <a:r>
              <a:rPr spc="-23" dirty="0">
                <a:latin typeface="Times New Roman"/>
                <a:cs typeface="Times New Roman"/>
              </a:rPr>
              <a:t>distributed</a:t>
            </a:r>
            <a:endParaRPr>
              <a:latin typeface="Times New Roman"/>
              <a:cs typeface="Times New Roman"/>
            </a:endParaRPr>
          </a:p>
          <a:p>
            <a:pPr marL="352425" marR="1636871" indent="-57150">
              <a:lnSpc>
                <a:spcPts val="2175"/>
              </a:lnSpc>
              <a:tabLst>
                <a:tab pos="637699" algn="l"/>
              </a:tabLst>
            </a:pPr>
            <a:r>
              <a:rPr spc="-23" dirty="0">
                <a:latin typeface="Times New Roman"/>
                <a:cs typeface="Times New Roman"/>
              </a:rPr>
              <a:t>transactions </a:t>
            </a:r>
            <a:r>
              <a:rPr spc="-75" dirty="0">
                <a:latin typeface="Times New Roman"/>
                <a:cs typeface="Times New Roman"/>
              </a:rPr>
              <a:t>(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-26" dirty="0">
                <a:latin typeface="Times New Roman"/>
                <a:cs typeface="Times New Roman"/>
              </a:rPr>
              <a:t>cross </a:t>
            </a:r>
            <a:r>
              <a:rPr spc="-41" dirty="0">
                <a:latin typeface="Times New Roman"/>
                <a:cs typeface="Times New Roman"/>
              </a:rPr>
              <a:t>microservice </a:t>
            </a:r>
            <a:r>
              <a:rPr spc="-30" dirty="0">
                <a:latin typeface="Times New Roman"/>
                <a:cs typeface="Times New Roman"/>
              </a:rPr>
              <a:t>boundaries)  </a:t>
            </a:r>
            <a:r>
              <a:rPr spc="15" dirty="0">
                <a:latin typeface="Times New Roman"/>
                <a:cs typeface="Times New Roman"/>
              </a:rPr>
              <a:t>o	</a:t>
            </a:r>
            <a:r>
              <a:rPr spc="-15" dirty="0">
                <a:latin typeface="Times New Roman"/>
                <a:cs typeface="Times New Roman"/>
              </a:rPr>
              <a:t>Those </a:t>
            </a:r>
            <a:r>
              <a:rPr spc="-68" dirty="0">
                <a:latin typeface="Times New Roman"/>
                <a:cs typeface="Times New Roman"/>
              </a:rPr>
              <a:t>MUST </a:t>
            </a:r>
            <a:r>
              <a:rPr spc="-41" dirty="0">
                <a:latin typeface="Times New Roman"/>
                <a:cs typeface="Times New Roman"/>
              </a:rPr>
              <a:t>use </a:t>
            </a:r>
            <a:r>
              <a:rPr spc="-23" dirty="0">
                <a:latin typeface="Times New Roman"/>
                <a:cs typeface="Times New Roman"/>
              </a:rPr>
              <a:t>transactions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68" dirty="0">
                <a:latin typeface="Times New Roman"/>
                <a:cs typeface="Times New Roman"/>
              </a:rPr>
              <a:t>(e.g.</a:t>
            </a:r>
            <a:endParaRPr>
              <a:latin typeface="Times New Roman"/>
              <a:cs typeface="Times New Roman"/>
            </a:endParaRPr>
          </a:p>
          <a:p>
            <a:pPr marL="638175">
              <a:lnSpc>
                <a:spcPts val="2025"/>
              </a:lnSpc>
            </a:pPr>
            <a:r>
              <a:rPr u="heavy" spc="8" dirty="0">
                <a:solidFill>
                  <a:srgbClr val="0000FF"/>
                </a:solidFill>
                <a:latin typeface="Times New Roman"/>
                <a:cs typeface="Times New Roman"/>
                <a:hlinkClick r:id="rId2"/>
              </a:rPr>
              <a:t>http://jbossts.blogspot.com/2015/04/microservices-and-</a:t>
            </a:r>
            <a:endParaRPr>
              <a:latin typeface="Times New Roman"/>
              <a:cs typeface="Times New Roman"/>
            </a:endParaRPr>
          </a:p>
          <a:p>
            <a:pPr marL="638175">
              <a:spcBef>
                <a:spcPts val="15"/>
              </a:spcBef>
            </a:pPr>
            <a:r>
              <a:rPr u="heavy" spc="-26" dirty="0">
                <a:solidFill>
                  <a:srgbClr val="0000FF"/>
                </a:solidFill>
                <a:latin typeface="Times New Roman"/>
                <a:cs typeface="Times New Roman"/>
              </a:rPr>
              <a:t>transactions-update.html</a:t>
            </a:r>
            <a:r>
              <a:rPr spc="-26"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577081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519714"/>
            <a:r>
              <a:rPr spc="-4" dirty="0" smtClean="0"/>
              <a:t>Transactions</a:t>
            </a:r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066353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3031" y="1064132"/>
            <a:ext cx="7279969" cy="357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03371">
              <a:lnSpc>
                <a:spcPts val="2100"/>
              </a:lnSpc>
            </a:pPr>
            <a:r>
              <a:rPr lang="en-US" sz="2000" spc="-4" dirty="0" smtClean="0">
                <a:latin typeface="Times New Roman"/>
                <a:cs typeface="Times New Roman"/>
              </a:rPr>
              <a:t>The </a:t>
            </a:r>
            <a:r>
              <a:rPr sz="2000" spc="-34" dirty="0" smtClean="0">
                <a:latin typeface="Times New Roman"/>
                <a:cs typeface="Times New Roman"/>
              </a:rPr>
              <a:t>commonly </a:t>
            </a:r>
            <a:r>
              <a:rPr sz="2000" spc="-8" dirty="0">
                <a:latin typeface="Times New Roman"/>
                <a:cs typeface="Times New Roman"/>
              </a:rPr>
              <a:t>understood “contract” </a:t>
            </a:r>
            <a:r>
              <a:rPr sz="2000" spc="-30" dirty="0">
                <a:latin typeface="Times New Roman"/>
                <a:cs typeface="Times New Roman"/>
              </a:rPr>
              <a:t>between </a:t>
            </a:r>
            <a:r>
              <a:rPr sz="2000" spc="-41" dirty="0">
                <a:latin typeface="Times New Roman"/>
                <a:cs typeface="Times New Roman"/>
              </a:rPr>
              <a:t>microservices </a:t>
            </a:r>
            <a:r>
              <a:rPr sz="2000" spc="-68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that  </a:t>
            </a:r>
            <a:r>
              <a:rPr sz="2000" spc="-19" dirty="0">
                <a:latin typeface="Times New Roman"/>
                <a:cs typeface="Times New Roman"/>
              </a:rPr>
              <a:t>their </a:t>
            </a:r>
            <a:r>
              <a:rPr sz="2000" spc="-23" dirty="0">
                <a:latin typeface="Times New Roman"/>
                <a:cs typeface="Times New Roman"/>
              </a:rPr>
              <a:t>APIs </a:t>
            </a:r>
            <a:r>
              <a:rPr sz="2000" spc="-41" dirty="0">
                <a:latin typeface="Times New Roman"/>
                <a:cs typeface="Times New Roman"/>
              </a:rPr>
              <a:t>are </a:t>
            </a:r>
            <a:r>
              <a:rPr sz="2000" spc="-38" dirty="0">
                <a:latin typeface="Times New Roman"/>
                <a:cs typeface="Times New Roman"/>
              </a:rPr>
              <a:t>stable </a:t>
            </a:r>
            <a:r>
              <a:rPr sz="2000" spc="-19" dirty="0">
                <a:latin typeface="Times New Roman"/>
                <a:cs typeface="Times New Roman"/>
              </a:rPr>
              <a:t>and </a:t>
            </a:r>
            <a:r>
              <a:rPr sz="2000" spc="-26" dirty="0">
                <a:latin typeface="Times New Roman"/>
                <a:cs typeface="Times New Roman"/>
              </a:rPr>
              <a:t>forward</a:t>
            </a:r>
            <a:r>
              <a:rPr sz="2000" spc="116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compatible.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9525" marR="264795">
              <a:lnSpc>
                <a:spcPct val="100699"/>
              </a:lnSpc>
            </a:pPr>
            <a:r>
              <a:rPr sz="2000" i="1" spc="-176" dirty="0">
                <a:latin typeface="Times New Roman"/>
                <a:cs typeface="Times New Roman"/>
              </a:rPr>
              <a:t>Forward </a:t>
            </a:r>
            <a:r>
              <a:rPr sz="2000" i="1" spc="-150" dirty="0">
                <a:latin typeface="Times New Roman"/>
                <a:cs typeface="Times New Roman"/>
              </a:rPr>
              <a:t>compatibility </a:t>
            </a:r>
            <a:r>
              <a:rPr sz="2000" i="1" spc="-135" dirty="0">
                <a:latin typeface="Times New Roman"/>
                <a:cs typeface="Times New Roman"/>
              </a:rPr>
              <a:t>is </a:t>
            </a:r>
            <a:r>
              <a:rPr sz="2000" i="1" spc="-169" dirty="0">
                <a:latin typeface="Times New Roman"/>
                <a:cs typeface="Times New Roman"/>
              </a:rPr>
              <a:t>a </a:t>
            </a:r>
            <a:r>
              <a:rPr sz="2000" i="1" spc="-195" dirty="0">
                <a:latin typeface="Times New Roman"/>
                <a:cs typeface="Times New Roman"/>
              </a:rPr>
              <a:t>design </a:t>
            </a:r>
            <a:r>
              <a:rPr sz="2000" i="1" spc="-176" dirty="0">
                <a:latin typeface="Times New Roman"/>
                <a:cs typeface="Times New Roman"/>
              </a:rPr>
              <a:t>characteristic </a:t>
            </a:r>
            <a:r>
              <a:rPr sz="2000" i="1" spc="-105" dirty="0">
                <a:latin typeface="Times New Roman"/>
                <a:cs typeface="Times New Roman"/>
              </a:rPr>
              <a:t>that </a:t>
            </a:r>
            <a:r>
              <a:rPr sz="2000" i="1" spc="-180" dirty="0">
                <a:latin typeface="Times New Roman"/>
                <a:cs typeface="Times New Roman"/>
              </a:rPr>
              <a:t>allows </a:t>
            </a:r>
            <a:r>
              <a:rPr sz="2000" i="1" spc="-169" dirty="0">
                <a:latin typeface="Times New Roman"/>
                <a:cs typeface="Times New Roman"/>
              </a:rPr>
              <a:t>a </a:t>
            </a:r>
            <a:r>
              <a:rPr sz="2000" i="1" spc="-176" dirty="0">
                <a:latin typeface="Times New Roman"/>
                <a:cs typeface="Times New Roman"/>
              </a:rPr>
              <a:t>system </a:t>
            </a:r>
            <a:r>
              <a:rPr sz="2000" i="1" spc="-158" dirty="0">
                <a:latin typeface="Times New Roman"/>
                <a:cs typeface="Times New Roman"/>
              </a:rPr>
              <a:t>to </a:t>
            </a:r>
            <a:r>
              <a:rPr sz="2000" i="1" spc="-191" dirty="0">
                <a:latin typeface="Times New Roman"/>
                <a:cs typeface="Times New Roman"/>
              </a:rPr>
              <a:t>gracefully  </a:t>
            </a:r>
            <a:r>
              <a:rPr sz="2000" i="1" spc="-217" dirty="0">
                <a:latin typeface="Times New Roman"/>
                <a:cs typeface="Times New Roman"/>
              </a:rPr>
              <a:t>accept  </a:t>
            </a:r>
            <a:r>
              <a:rPr sz="2000" i="1" spc="-116" dirty="0">
                <a:latin typeface="Times New Roman"/>
                <a:cs typeface="Times New Roman"/>
              </a:rPr>
              <a:t>input </a:t>
            </a:r>
            <a:r>
              <a:rPr sz="2000" i="1" spc="-165" dirty="0">
                <a:latin typeface="Times New Roman"/>
                <a:cs typeface="Times New Roman"/>
              </a:rPr>
              <a:t>intended </a:t>
            </a:r>
            <a:r>
              <a:rPr sz="2000" i="1" spc="-180" dirty="0">
                <a:latin typeface="Times New Roman"/>
                <a:cs typeface="Times New Roman"/>
              </a:rPr>
              <a:t>for  </a:t>
            </a:r>
            <a:r>
              <a:rPr sz="2000" i="1" spc="-169" dirty="0">
                <a:latin typeface="Times New Roman"/>
                <a:cs typeface="Times New Roman"/>
              </a:rPr>
              <a:t>a  </a:t>
            </a:r>
            <a:r>
              <a:rPr sz="2000" i="1" spc="-153" dirty="0">
                <a:latin typeface="Times New Roman"/>
                <a:cs typeface="Times New Roman"/>
              </a:rPr>
              <a:t>later </a:t>
            </a:r>
            <a:r>
              <a:rPr sz="2000" i="1" spc="-184" dirty="0">
                <a:latin typeface="Times New Roman"/>
                <a:cs typeface="Times New Roman"/>
              </a:rPr>
              <a:t>version  </a:t>
            </a:r>
            <a:r>
              <a:rPr sz="2000" i="1" spc="-188" dirty="0">
                <a:latin typeface="Times New Roman"/>
                <a:cs typeface="Times New Roman"/>
              </a:rPr>
              <a:t>of </a:t>
            </a:r>
            <a:r>
              <a:rPr sz="2000" i="1" spc="-124" dirty="0">
                <a:latin typeface="Times New Roman"/>
                <a:cs typeface="Times New Roman"/>
              </a:rPr>
              <a:t> </a:t>
            </a:r>
            <a:r>
              <a:rPr sz="2000" i="1" spc="-135" dirty="0">
                <a:latin typeface="Times New Roman"/>
                <a:cs typeface="Times New Roman"/>
              </a:rPr>
              <a:t>itself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52425" marR="3810" indent="-285750">
              <a:lnSpc>
                <a:spcPct val="100699"/>
              </a:lnSpc>
              <a:buChar char="o"/>
              <a:tabLst>
                <a:tab pos="351949" algn="l"/>
                <a:tab pos="352425" algn="l"/>
              </a:tabLst>
            </a:pPr>
            <a:r>
              <a:rPr sz="2000" spc="-23" dirty="0">
                <a:latin typeface="Times New Roman"/>
                <a:cs typeface="Times New Roman"/>
              </a:rPr>
              <a:t>Idea </a:t>
            </a:r>
            <a:r>
              <a:rPr sz="2000" spc="-68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41" dirty="0">
                <a:latin typeface="Times New Roman"/>
                <a:cs typeface="Times New Roman"/>
              </a:rPr>
              <a:t>microservice </a:t>
            </a:r>
            <a:r>
              <a:rPr sz="2000" spc="-34" dirty="0">
                <a:latin typeface="Times New Roman"/>
                <a:cs typeface="Times New Roman"/>
              </a:rPr>
              <a:t>can </a:t>
            </a:r>
            <a:r>
              <a:rPr sz="2000" spc="-41" dirty="0">
                <a:latin typeface="Times New Roman"/>
                <a:cs typeface="Times New Roman"/>
              </a:rPr>
              <a:t>switch </a:t>
            </a:r>
            <a:r>
              <a:rPr sz="2000" spc="19" dirty="0">
                <a:latin typeface="Times New Roman"/>
                <a:cs typeface="Times New Roman"/>
              </a:rPr>
              <a:t>to </a:t>
            </a:r>
            <a:r>
              <a:rPr sz="2000" spc="-45" dirty="0">
                <a:latin typeface="Times New Roman"/>
                <a:cs typeface="Times New Roman"/>
              </a:rPr>
              <a:t>new </a:t>
            </a:r>
            <a:r>
              <a:rPr sz="2000" spc="-38" dirty="0">
                <a:latin typeface="Times New Roman"/>
                <a:cs typeface="Times New Roman"/>
              </a:rPr>
              <a:t>versions, </a:t>
            </a:r>
            <a:r>
              <a:rPr sz="2000" spc="-19" dirty="0">
                <a:latin typeface="Times New Roman"/>
                <a:cs typeface="Times New Roman"/>
              </a:rPr>
              <a:t>without </a:t>
            </a:r>
            <a:r>
              <a:rPr sz="2000" spc="-83" dirty="0">
                <a:latin typeface="Times New Roman"/>
                <a:cs typeface="Times New Roman"/>
              </a:rPr>
              <a:t>all it’s  </a:t>
            </a:r>
            <a:r>
              <a:rPr sz="2000" spc="-30" dirty="0">
                <a:latin typeface="Times New Roman"/>
                <a:cs typeface="Times New Roman"/>
              </a:rPr>
              <a:t>dependencies </a:t>
            </a:r>
            <a:r>
              <a:rPr sz="2000" spc="-49" dirty="0">
                <a:latin typeface="Times New Roman"/>
                <a:cs typeface="Times New Roman"/>
              </a:rPr>
              <a:t>having </a:t>
            </a:r>
            <a:r>
              <a:rPr sz="2000" spc="19" dirty="0">
                <a:latin typeface="Times New Roman"/>
                <a:cs typeface="Times New Roman"/>
              </a:rPr>
              <a:t>to</a:t>
            </a:r>
            <a:r>
              <a:rPr sz="2000" spc="79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switch.</a:t>
            </a:r>
            <a:endParaRPr sz="2000" dirty="0">
              <a:latin typeface="Times New Roman"/>
              <a:cs typeface="Times New Roman"/>
            </a:endParaRPr>
          </a:p>
          <a:p>
            <a:pPr marL="66675" marR="756285">
              <a:lnSpc>
                <a:spcPct val="100699"/>
              </a:lnSpc>
              <a:buChar char="o"/>
              <a:tabLst>
                <a:tab pos="351949" algn="l"/>
                <a:tab pos="352425" algn="l"/>
              </a:tabLst>
            </a:pPr>
            <a:r>
              <a:rPr sz="2000" spc="-23" dirty="0">
                <a:latin typeface="Times New Roman"/>
                <a:cs typeface="Times New Roman"/>
              </a:rPr>
              <a:t>Idea </a:t>
            </a:r>
            <a:r>
              <a:rPr sz="2000" spc="-68" dirty="0">
                <a:latin typeface="Times New Roman"/>
                <a:cs typeface="Times New Roman"/>
              </a:rPr>
              <a:t>is </a:t>
            </a:r>
            <a:r>
              <a:rPr sz="2000" spc="-30" dirty="0">
                <a:latin typeface="Times New Roman"/>
                <a:cs typeface="Times New Roman"/>
              </a:rPr>
              <a:t>loose </a:t>
            </a:r>
            <a:r>
              <a:rPr sz="2000" spc="-38" dirty="0">
                <a:latin typeface="Times New Roman"/>
                <a:cs typeface="Times New Roman"/>
              </a:rPr>
              <a:t>coupling letting each party </a:t>
            </a:r>
            <a:r>
              <a:rPr sz="2000" spc="-49" dirty="0">
                <a:latin typeface="Times New Roman"/>
                <a:cs typeface="Times New Roman"/>
              </a:rPr>
              <a:t>evolve </a:t>
            </a:r>
            <a:r>
              <a:rPr sz="2000" spc="-64" dirty="0">
                <a:latin typeface="Times New Roman"/>
                <a:cs typeface="Times New Roman"/>
              </a:rPr>
              <a:t>individually  </a:t>
            </a:r>
            <a:r>
              <a:rPr sz="2000" spc="15" dirty="0">
                <a:latin typeface="Times New Roman"/>
                <a:cs typeface="Times New Roman"/>
              </a:rPr>
              <a:t>o	</a:t>
            </a:r>
            <a:r>
              <a:rPr sz="2000" spc="30" dirty="0">
                <a:latin typeface="Times New Roman"/>
                <a:cs typeface="Times New Roman"/>
              </a:rPr>
              <a:t>Good </a:t>
            </a:r>
            <a:r>
              <a:rPr sz="2000" spc="-53" dirty="0">
                <a:latin typeface="Times New Roman"/>
                <a:cs typeface="Times New Roman"/>
              </a:rPr>
              <a:t>idea </a:t>
            </a:r>
            <a:r>
              <a:rPr sz="2000" spc="19" dirty="0">
                <a:latin typeface="Times New Roman"/>
                <a:cs typeface="Times New Roman"/>
              </a:rPr>
              <a:t>to </a:t>
            </a:r>
            <a:r>
              <a:rPr sz="2000" spc="8" dirty="0">
                <a:latin typeface="Times New Roman"/>
                <a:cs typeface="Times New Roman"/>
              </a:rPr>
              <a:t>do </a:t>
            </a:r>
            <a:r>
              <a:rPr sz="2000" spc="-53" dirty="0">
                <a:latin typeface="Times New Roman"/>
                <a:cs typeface="Times New Roman"/>
              </a:rPr>
              <a:t>explicit </a:t>
            </a:r>
            <a:r>
              <a:rPr sz="2000" spc="-15" dirty="0">
                <a:latin typeface="Times New Roman"/>
                <a:cs typeface="Times New Roman"/>
              </a:rPr>
              <a:t>API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38" dirty="0">
                <a:latin typeface="Times New Roman"/>
                <a:cs typeface="Times New Roman"/>
              </a:rPr>
              <a:t>versioning</a:t>
            </a:r>
            <a:endParaRPr sz="2000" dirty="0">
              <a:latin typeface="Times New Roman"/>
              <a:cs typeface="Times New Roman"/>
            </a:endParaRPr>
          </a:p>
          <a:p>
            <a:pPr marL="352425" marR="55721" indent="-285750">
              <a:lnSpc>
                <a:spcPts val="2100"/>
              </a:lnSpc>
              <a:spcBef>
                <a:spcPts val="135"/>
              </a:spcBef>
              <a:buChar char="o"/>
              <a:tabLst>
                <a:tab pos="351949" algn="l"/>
                <a:tab pos="352425" algn="l"/>
              </a:tabLst>
            </a:pPr>
            <a:r>
              <a:rPr sz="2000" spc="-49" dirty="0">
                <a:latin typeface="Times New Roman"/>
                <a:cs typeface="Times New Roman"/>
              </a:rPr>
              <a:t>Might </a:t>
            </a:r>
            <a:r>
              <a:rPr sz="2000" spc="-19" dirty="0">
                <a:latin typeface="Times New Roman"/>
                <a:cs typeface="Times New Roman"/>
              </a:rPr>
              <a:t>be </a:t>
            </a:r>
            <a:r>
              <a:rPr sz="2000" spc="-49" dirty="0">
                <a:latin typeface="Times New Roman"/>
                <a:cs typeface="Times New Roman"/>
              </a:rPr>
              <a:t>costly </a:t>
            </a:r>
            <a:r>
              <a:rPr sz="2000" spc="-38" dirty="0">
                <a:latin typeface="Times New Roman"/>
                <a:cs typeface="Times New Roman"/>
              </a:rPr>
              <a:t>in </a:t>
            </a:r>
            <a:r>
              <a:rPr sz="2000" spc="-45" dirty="0">
                <a:latin typeface="Times New Roman"/>
                <a:cs typeface="Times New Roman"/>
              </a:rPr>
              <a:t>same </a:t>
            </a:r>
            <a:r>
              <a:rPr sz="2000" spc="-56" dirty="0">
                <a:latin typeface="Times New Roman"/>
                <a:cs typeface="Times New Roman"/>
              </a:rPr>
              <a:t>cases, </a:t>
            </a:r>
            <a:r>
              <a:rPr sz="2000" spc="-49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support for </a:t>
            </a:r>
            <a:r>
              <a:rPr sz="2000" spc="-26" dirty="0">
                <a:latin typeface="Times New Roman"/>
                <a:cs typeface="Times New Roman"/>
              </a:rPr>
              <a:t>older </a:t>
            </a:r>
            <a:r>
              <a:rPr sz="2000" spc="-34" dirty="0">
                <a:latin typeface="Times New Roman"/>
                <a:cs typeface="Times New Roman"/>
              </a:rPr>
              <a:t>versions </a:t>
            </a:r>
            <a:r>
              <a:rPr sz="2000" spc="-41" dirty="0">
                <a:latin typeface="Times New Roman"/>
                <a:cs typeface="Times New Roman"/>
              </a:rPr>
              <a:t>have  </a:t>
            </a:r>
            <a:r>
              <a:rPr sz="2000" spc="19" dirty="0">
                <a:latin typeface="Times New Roman"/>
                <a:cs typeface="Times New Roman"/>
              </a:rPr>
              <a:t>to </a:t>
            </a:r>
            <a:r>
              <a:rPr sz="2000" spc="-19" dirty="0">
                <a:latin typeface="Times New Roman"/>
                <a:cs typeface="Times New Roman"/>
              </a:rPr>
              <a:t>be </a:t>
            </a:r>
            <a:r>
              <a:rPr sz="2000" dirty="0">
                <a:latin typeface="Times New Roman"/>
                <a:cs typeface="Times New Roman"/>
              </a:rPr>
              <a:t>dropped </a:t>
            </a:r>
            <a:r>
              <a:rPr sz="2000" spc="-23" dirty="0">
                <a:latin typeface="Times New Roman"/>
                <a:cs typeface="Times New Roman"/>
              </a:rPr>
              <a:t>at </a:t>
            </a:r>
            <a:r>
              <a:rPr sz="2000" spc="-26" dirty="0">
                <a:latin typeface="Times New Roman"/>
                <a:cs typeface="Times New Roman"/>
              </a:rPr>
              <a:t>some</a:t>
            </a:r>
            <a:r>
              <a:rPr sz="2000" spc="-8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Times New Roman"/>
                <a:cs typeface="Times New Roman"/>
              </a:rPr>
              <a:t>point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848"/>
            <a:r>
              <a:rPr spc="-4" dirty="0"/>
              <a:t>APIs </a:t>
            </a:r>
            <a:r>
              <a:rPr dirty="0"/>
              <a:t>are </a:t>
            </a:r>
            <a:r>
              <a:rPr spc="-4" dirty="0"/>
              <a:t>forward</a:t>
            </a:r>
            <a:r>
              <a:rPr spc="-38" dirty="0"/>
              <a:t> </a:t>
            </a:r>
            <a:r>
              <a:rPr spc="-4" dirty="0"/>
              <a:t>compatible</a:t>
            </a:r>
          </a:p>
        </p:txBody>
      </p:sp>
    </p:spTree>
    <p:extLst>
      <p:ext uri="{BB962C8B-B14F-4D97-AF65-F5344CB8AC3E}">
        <p14:creationId xmlns:p14="http://schemas.microsoft.com/office/powerpoint/2010/main" val="221288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1052103"/>
            <a:ext cx="5903594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7860"/>
              </a:lnSpc>
            </a:pPr>
            <a:r>
              <a:rPr lang="en-US" sz="6600" spc="-638" dirty="0" smtClean="0">
                <a:solidFill>
                  <a:srgbClr val="FFFFFF"/>
                </a:solidFill>
              </a:rPr>
              <a:t>How to build Microservices Feature Teams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58013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0">
              <a:lnSpc>
                <a:spcPct val="100000"/>
              </a:lnSpc>
            </a:pPr>
            <a:r>
              <a:rPr lang="en-US" dirty="0" smtClean="0"/>
              <a:t>Conway’s Law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0092" y="1674623"/>
            <a:ext cx="8033384" cy="2065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95" algn="ctr"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“organizations which design systems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2700" marR="48895" algn="ctr">
              <a:lnSpc>
                <a:spcPts val="2820"/>
              </a:lnSpc>
              <a:spcBef>
                <a:spcPts val="760"/>
              </a:spcBef>
            </a:pPr>
            <a:r>
              <a:rPr sz="2400" i="1" dirty="0">
                <a:latin typeface="Arial"/>
                <a:cs typeface="Arial"/>
              </a:rPr>
              <a:t>are constrained to produce designs which are copies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of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the  communication structures of these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organizations”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450">
              <a:latin typeface="Times New Roman"/>
              <a:cs typeface="Times New Roman"/>
            </a:endParaRPr>
          </a:p>
          <a:p>
            <a:pPr marL="494220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- Melvin </a:t>
            </a:r>
            <a:r>
              <a:rPr sz="2400" spc="-30" dirty="0">
                <a:latin typeface="Arial"/>
                <a:cs typeface="Arial"/>
              </a:rPr>
              <a:t>Conway,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1968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366" y="2961380"/>
            <a:ext cx="1271270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  <a:spcBef>
                <a:spcPts val="77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12/08/15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66" y="2961380"/>
            <a:ext cx="1270972" cy="2089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3955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516" y="1259086"/>
            <a:ext cx="5464969" cy="0"/>
          </a:xfrm>
          <a:custGeom>
            <a:avLst/>
            <a:gdLst/>
            <a:ahLst/>
            <a:cxnLst/>
            <a:rect l="l" t="t" r="r" b="b"/>
            <a:pathLst>
              <a:path w="10363200">
                <a:moveTo>
                  <a:pt x="0" y="0"/>
                </a:moveTo>
                <a:lnTo>
                  <a:pt x="10363205" y="0"/>
                </a:lnTo>
              </a:path>
            </a:pathLst>
          </a:custGeom>
          <a:ln w="254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703408"/>
          </a:xfrm>
          <a:prstGeom prst="rect">
            <a:avLst/>
          </a:prstGeom>
        </p:spPr>
        <p:txBody>
          <a:bodyPr vert="horz" wrap="square" lIns="0" tIns="330845" rIns="0" bIns="0" rtlCol="0">
            <a:spAutoFit/>
          </a:bodyPr>
          <a:lstStyle/>
          <a:p>
            <a:pPr marL="6697"/>
            <a:r>
              <a:rPr spc="129" dirty="0"/>
              <a:t>Conway‘s</a:t>
            </a:r>
            <a:r>
              <a:rPr spc="-5" dirty="0"/>
              <a:t> </a:t>
            </a:r>
            <a:r>
              <a:rPr spc="100" dirty="0"/>
              <a:t>Law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61457" y="1442462"/>
            <a:ext cx="4782517" cy="2860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5433" marR="1282085" algn="ctr">
              <a:lnSpc>
                <a:spcPct val="128699"/>
              </a:lnSpc>
            </a:pPr>
            <a:r>
              <a:rPr sz="3586" spc="-192" dirty="0">
                <a:solidFill>
                  <a:srgbClr val="565656"/>
                </a:solidFill>
                <a:latin typeface="Calibri"/>
                <a:cs typeface="Calibri"/>
              </a:rPr>
              <a:t>A</a:t>
            </a:r>
            <a:r>
              <a:rPr sz="3586" spc="-132" dirty="0">
                <a:solidFill>
                  <a:srgbClr val="565656"/>
                </a:solidFill>
                <a:latin typeface="Calibri"/>
                <a:cs typeface="Calibri"/>
              </a:rPr>
              <a:t>r</a:t>
            </a:r>
            <a:r>
              <a:rPr sz="3586" spc="63" dirty="0">
                <a:solidFill>
                  <a:srgbClr val="565656"/>
                </a:solidFill>
                <a:latin typeface="Calibri"/>
                <a:cs typeface="Calibri"/>
              </a:rPr>
              <a:t>c</a:t>
            </a:r>
            <a:r>
              <a:rPr sz="3586" spc="11" dirty="0">
                <a:solidFill>
                  <a:srgbClr val="565656"/>
                </a:solidFill>
                <a:latin typeface="Calibri"/>
                <a:cs typeface="Calibri"/>
              </a:rPr>
              <a:t>h</a:t>
            </a:r>
            <a:r>
              <a:rPr sz="3586" spc="16" dirty="0">
                <a:solidFill>
                  <a:srgbClr val="565656"/>
                </a:solidFill>
                <a:latin typeface="Calibri"/>
                <a:cs typeface="Calibri"/>
              </a:rPr>
              <a:t>i</a:t>
            </a:r>
            <a:r>
              <a:rPr sz="3586" spc="-148" dirty="0">
                <a:solidFill>
                  <a:srgbClr val="565656"/>
                </a:solidFill>
                <a:latin typeface="Calibri"/>
                <a:cs typeface="Calibri"/>
              </a:rPr>
              <a:t>t</a:t>
            </a:r>
            <a:r>
              <a:rPr sz="3586" spc="-47" dirty="0">
                <a:solidFill>
                  <a:srgbClr val="565656"/>
                </a:solidFill>
                <a:latin typeface="Calibri"/>
                <a:cs typeface="Calibri"/>
              </a:rPr>
              <a:t>e</a:t>
            </a:r>
            <a:r>
              <a:rPr sz="3586" spc="63" dirty="0">
                <a:solidFill>
                  <a:srgbClr val="565656"/>
                </a:solidFill>
                <a:latin typeface="Calibri"/>
                <a:cs typeface="Calibri"/>
              </a:rPr>
              <a:t>c</a:t>
            </a:r>
            <a:r>
              <a:rPr sz="3586" spc="-148" dirty="0">
                <a:solidFill>
                  <a:srgbClr val="565656"/>
                </a:solidFill>
                <a:latin typeface="Calibri"/>
                <a:cs typeface="Calibri"/>
              </a:rPr>
              <a:t>t</a:t>
            </a:r>
            <a:r>
              <a:rPr sz="3586" spc="-40" dirty="0">
                <a:solidFill>
                  <a:srgbClr val="565656"/>
                </a:solidFill>
                <a:latin typeface="Calibri"/>
                <a:cs typeface="Calibri"/>
              </a:rPr>
              <a:t>u</a:t>
            </a:r>
            <a:r>
              <a:rPr sz="3586" spc="-198" dirty="0">
                <a:solidFill>
                  <a:srgbClr val="565656"/>
                </a:solidFill>
                <a:latin typeface="Calibri"/>
                <a:cs typeface="Calibri"/>
              </a:rPr>
              <a:t>r</a:t>
            </a:r>
            <a:r>
              <a:rPr sz="3586" spc="-26" dirty="0">
                <a:solidFill>
                  <a:srgbClr val="565656"/>
                </a:solidFill>
                <a:latin typeface="Calibri"/>
                <a:cs typeface="Calibri"/>
              </a:rPr>
              <a:t>e  </a:t>
            </a:r>
            <a:r>
              <a:rPr sz="3586" spc="24" dirty="0">
                <a:solidFill>
                  <a:srgbClr val="565656"/>
                </a:solidFill>
                <a:latin typeface="Calibri"/>
                <a:cs typeface="Calibri"/>
              </a:rPr>
              <a:t>copies</a:t>
            </a:r>
            <a:endParaRPr sz="3586">
              <a:latin typeface="Calibri"/>
              <a:cs typeface="Calibri"/>
            </a:endParaRPr>
          </a:p>
          <a:p>
            <a:pPr marL="6362" marR="2679" algn="ctr">
              <a:lnSpc>
                <a:spcPct val="128699"/>
              </a:lnSpc>
              <a:spcBef>
                <a:spcPts val="50"/>
              </a:spcBef>
            </a:pPr>
            <a:r>
              <a:rPr sz="3586" spc="-29" dirty="0">
                <a:solidFill>
                  <a:srgbClr val="565656"/>
                </a:solidFill>
                <a:latin typeface="Calibri"/>
                <a:cs typeface="Calibri"/>
              </a:rPr>
              <a:t>communication </a:t>
            </a:r>
            <a:r>
              <a:rPr sz="3586" spc="-50" dirty="0">
                <a:solidFill>
                  <a:srgbClr val="565656"/>
                </a:solidFill>
                <a:latin typeface="Calibri"/>
                <a:cs typeface="Calibri"/>
              </a:rPr>
              <a:t>structures  </a:t>
            </a:r>
            <a:r>
              <a:rPr sz="3586" spc="-92" dirty="0">
                <a:solidFill>
                  <a:srgbClr val="565656"/>
                </a:solidFill>
                <a:latin typeface="Calibri"/>
                <a:cs typeface="Calibri"/>
              </a:rPr>
              <a:t>of </a:t>
            </a:r>
            <a:r>
              <a:rPr sz="3586" spc="-60" dirty="0">
                <a:solidFill>
                  <a:srgbClr val="565656"/>
                </a:solidFill>
                <a:latin typeface="Calibri"/>
                <a:cs typeface="Calibri"/>
              </a:rPr>
              <a:t>the</a:t>
            </a:r>
            <a:r>
              <a:rPr sz="3586" spc="79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3586" spc="-13" dirty="0">
                <a:solidFill>
                  <a:srgbClr val="565656"/>
                </a:solidFill>
                <a:latin typeface="Calibri"/>
                <a:cs typeface="Calibri"/>
              </a:rPr>
              <a:t>organization</a:t>
            </a:r>
            <a:endParaRPr sz="3586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9240" y="2846338"/>
            <a:ext cx="3576340" cy="1064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1785937" y="2853035"/>
            <a:ext cx="3549551" cy="1038076"/>
          </a:xfrm>
          <a:custGeom>
            <a:avLst/>
            <a:gdLst/>
            <a:ahLst/>
            <a:cxnLst/>
            <a:rect l="l" t="t" r="r" b="b"/>
            <a:pathLst>
              <a:path w="6731000" h="1968500">
                <a:moveTo>
                  <a:pt x="3925058" y="1955800"/>
                </a:moveTo>
                <a:lnTo>
                  <a:pt x="2805938" y="1955800"/>
                </a:lnTo>
                <a:lnTo>
                  <a:pt x="2874413" y="1968500"/>
                </a:lnTo>
                <a:lnTo>
                  <a:pt x="3856583" y="1968500"/>
                </a:lnTo>
                <a:lnTo>
                  <a:pt x="3925058" y="1955800"/>
                </a:lnTo>
                <a:close/>
              </a:path>
              <a:path w="6731000" h="1968500">
                <a:moveTo>
                  <a:pt x="4194171" y="1943100"/>
                </a:moveTo>
                <a:lnTo>
                  <a:pt x="2536823" y="1943100"/>
                </a:lnTo>
                <a:lnTo>
                  <a:pt x="2603355" y="1955800"/>
                </a:lnTo>
                <a:lnTo>
                  <a:pt x="4127640" y="1955800"/>
                </a:lnTo>
                <a:lnTo>
                  <a:pt x="4194171" y="1943100"/>
                </a:lnTo>
                <a:close/>
              </a:path>
              <a:path w="6731000" h="1968500">
                <a:moveTo>
                  <a:pt x="4325653" y="1930400"/>
                </a:moveTo>
                <a:lnTo>
                  <a:pt x="2405341" y="1930400"/>
                </a:lnTo>
                <a:lnTo>
                  <a:pt x="2470814" y="1943100"/>
                </a:lnTo>
                <a:lnTo>
                  <a:pt x="4260181" y="1943100"/>
                </a:lnTo>
                <a:lnTo>
                  <a:pt x="4325653" y="1930400"/>
                </a:lnTo>
                <a:close/>
              </a:path>
              <a:path w="6731000" h="1968500">
                <a:moveTo>
                  <a:pt x="4454929" y="1917700"/>
                </a:moveTo>
                <a:lnTo>
                  <a:pt x="2276065" y="1917700"/>
                </a:lnTo>
                <a:lnTo>
                  <a:pt x="2340420" y="1930400"/>
                </a:lnTo>
                <a:lnTo>
                  <a:pt x="4390574" y="1930400"/>
                </a:lnTo>
                <a:lnTo>
                  <a:pt x="4454929" y="1917700"/>
                </a:lnTo>
                <a:close/>
              </a:path>
              <a:path w="6731000" h="1968500">
                <a:moveTo>
                  <a:pt x="4581881" y="1905000"/>
                </a:moveTo>
                <a:lnTo>
                  <a:pt x="2149112" y="1905000"/>
                </a:lnTo>
                <a:lnTo>
                  <a:pt x="2212291" y="1917700"/>
                </a:lnTo>
                <a:lnTo>
                  <a:pt x="4518703" y="1917700"/>
                </a:lnTo>
                <a:lnTo>
                  <a:pt x="4581881" y="1905000"/>
                </a:lnTo>
                <a:close/>
              </a:path>
              <a:path w="6731000" h="1968500">
                <a:moveTo>
                  <a:pt x="4767700" y="1879600"/>
                </a:moveTo>
                <a:lnTo>
                  <a:pt x="1963293" y="1879600"/>
                </a:lnTo>
                <a:lnTo>
                  <a:pt x="2086543" y="1905000"/>
                </a:lnTo>
                <a:lnTo>
                  <a:pt x="4644450" y="1905000"/>
                </a:lnTo>
                <a:lnTo>
                  <a:pt x="4767700" y="1879600"/>
                </a:lnTo>
                <a:close/>
              </a:path>
              <a:path w="6731000" h="1968500">
                <a:moveTo>
                  <a:pt x="4947635" y="1854200"/>
                </a:moveTo>
                <a:lnTo>
                  <a:pt x="1783358" y="1854200"/>
                </a:lnTo>
                <a:lnTo>
                  <a:pt x="1902642" y="1879600"/>
                </a:lnTo>
                <a:lnTo>
                  <a:pt x="4828352" y="1879600"/>
                </a:lnTo>
                <a:lnTo>
                  <a:pt x="4947635" y="1854200"/>
                </a:lnTo>
                <a:close/>
              </a:path>
              <a:path w="6731000" h="1968500">
                <a:moveTo>
                  <a:pt x="5233383" y="1803400"/>
                </a:moveTo>
                <a:lnTo>
                  <a:pt x="1497610" y="1803400"/>
                </a:lnTo>
                <a:lnTo>
                  <a:pt x="1724755" y="1854200"/>
                </a:lnTo>
                <a:lnTo>
                  <a:pt x="5006238" y="1854200"/>
                </a:lnTo>
                <a:lnTo>
                  <a:pt x="5233383" y="1803400"/>
                </a:lnTo>
                <a:close/>
              </a:path>
              <a:path w="6731000" h="1968500">
                <a:moveTo>
                  <a:pt x="5288280" y="177800"/>
                </a:moveTo>
                <a:lnTo>
                  <a:pt x="1442714" y="177800"/>
                </a:lnTo>
                <a:lnTo>
                  <a:pt x="1231126" y="228600"/>
                </a:lnTo>
                <a:lnTo>
                  <a:pt x="1033034" y="279400"/>
                </a:lnTo>
                <a:lnTo>
                  <a:pt x="893884" y="317500"/>
                </a:lnTo>
                <a:lnTo>
                  <a:pt x="849373" y="342900"/>
                </a:lnTo>
                <a:lnTo>
                  <a:pt x="805822" y="355600"/>
                </a:lnTo>
                <a:lnTo>
                  <a:pt x="721659" y="381000"/>
                </a:lnTo>
                <a:lnTo>
                  <a:pt x="641513" y="406400"/>
                </a:lnTo>
                <a:lnTo>
                  <a:pt x="602983" y="431800"/>
                </a:lnTo>
                <a:lnTo>
                  <a:pt x="529081" y="457200"/>
                </a:lnTo>
                <a:lnTo>
                  <a:pt x="493738" y="482600"/>
                </a:lnTo>
                <a:lnTo>
                  <a:pt x="459487" y="495300"/>
                </a:lnTo>
                <a:lnTo>
                  <a:pt x="426343" y="508000"/>
                </a:lnTo>
                <a:lnTo>
                  <a:pt x="394319" y="533400"/>
                </a:lnTo>
                <a:lnTo>
                  <a:pt x="363431" y="546100"/>
                </a:lnTo>
                <a:lnTo>
                  <a:pt x="333693" y="558800"/>
                </a:lnTo>
                <a:lnTo>
                  <a:pt x="305120" y="584200"/>
                </a:lnTo>
                <a:lnTo>
                  <a:pt x="277726" y="596900"/>
                </a:lnTo>
                <a:lnTo>
                  <a:pt x="251526" y="622300"/>
                </a:lnTo>
                <a:lnTo>
                  <a:pt x="226535" y="635000"/>
                </a:lnTo>
                <a:lnTo>
                  <a:pt x="202767" y="647700"/>
                </a:lnTo>
                <a:lnTo>
                  <a:pt x="180237" y="673100"/>
                </a:lnTo>
                <a:lnTo>
                  <a:pt x="158959" y="685800"/>
                </a:lnTo>
                <a:lnTo>
                  <a:pt x="138947" y="711200"/>
                </a:lnTo>
                <a:lnTo>
                  <a:pt x="120218" y="723900"/>
                </a:lnTo>
                <a:lnTo>
                  <a:pt x="102785" y="749300"/>
                </a:lnTo>
                <a:lnTo>
                  <a:pt x="86662" y="762000"/>
                </a:lnTo>
                <a:lnTo>
                  <a:pt x="71865" y="787400"/>
                </a:lnTo>
                <a:lnTo>
                  <a:pt x="58407" y="812800"/>
                </a:lnTo>
                <a:lnTo>
                  <a:pt x="46305" y="825500"/>
                </a:lnTo>
                <a:lnTo>
                  <a:pt x="35571" y="850900"/>
                </a:lnTo>
                <a:lnTo>
                  <a:pt x="26221" y="863600"/>
                </a:lnTo>
                <a:lnTo>
                  <a:pt x="18270" y="889000"/>
                </a:lnTo>
                <a:lnTo>
                  <a:pt x="11732" y="901700"/>
                </a:lnTo>
                <a:lnTo>
                  <a:pt x="6621" y="927100"/>
                </a:lnTo>
                <a:lnTo>
                  <a:pt x="2952" y="952500"/>
                </a:lnTo>
                <a:lnTo>
                  <a:pt x="740" y="965200"/>
                </a:lnTo>
                <a:lnTo>
                  <a:pt x="0" y="990600"/>
                </a:lnTo>
                <a:lnTo>
                  <a:pt x="740" y="1016000"/>
                </a:lnTo>
                <a:lnTo>
                  <a:pt x="2952" y="1028700"/>
                </a:lnTo>
                <a:lnTo>
                  <a:pt x="6621" y="1054100"/>
                </a:lnTo>
                <a:lnTo>
                  <a:pt x="11732" y="1079500"/>
                </a:lnTo>
                <a:lnTo>
                  <a:pt x="18270" y="1092200"/>
                </a:lnTo>
                <a:lnTo>
                  <a:pt x="26221" y="1117600"/>
                </a:lnTo>
                <a:lnTo>
                  <a:pt x="35571" y="1130300"/>
                </a:lnTo>
                <a:lnTo>
                  <a:pt x="46305" y="1155700"/>
                </a:lnTo>
                <a:lnTo>
                  <a:pt x="58407" y="1168400"/>
                </a:lnTo>
                <a:lnTo>
                  <a:pt x="71865" y="1193800"/>
                </a:lnTo>
                <a:lnTo>
                  <a:pt x="86662" y="1219200"/>
                </a:lnTo>
                <a:lnTo>
                  <a:pt x="102785" y="1231900"/>
                </a:lnTo>
                <a:lnTo>
                  <a:pt x="120218" y="1257300"/>
                </a:lnTo>
                <a:lnTo>
                  <a:pt x="138947" y="1270000"/>
                </a:lnTo>
                <a:lnTo>
                  <a:pt x="158959" y="1295400"/>
                </a:lnTo>
                <a:lnTo>
                  <a:pt x="180237" y="1308100"/>
                </a:lnTo>
                <a:lnTo>
                  <a:pt x="202767" y="1333500"/>
                </a:lnTo>
                <a:lnTo>
                  <a:pt x="226535" y="1346200"/>
                </a:lnTo>
                <a:lnTo>
                  <a:pt x="251526" y="1358900"/>
                </a:lnTo>
                <a:lnTo>
                  <a:pt x="277726" y="1384300"/>
                </a:lnTo>
                <a:lnTo>
                  <a:pt x="305120" y="1397000"/>
                </a:lnTo>
                <a:lnTo>
                  <a:pt x="333693" y="1422400"/>
                </a:lnTo>
                <a:lnTo>
                  <a:pt x="363431" y="1435100"/>
                </a:lnTo>
                <a:lnTo>
                  <a:pt x="394319" y="1447800"/>
                </a:lnTo>
                <a:lnTo>
                  <a:pt x="426343" y="1473200"/>
                </a:lnTo>
                <a:lnTo>
                  <a:pt x="459487" y="1485900"/>
                </a:lnTo>
                <a:lnTo>
                  <a:pt x="493738" y="1498600"/>
                </a:lnTo>
                <a:lnTo>
                  <a:pt x="529081" y="1524000"/>
                </a:lnTo>
                <a:lnTo>
                  <a:pt x="602983" y="1549400"/>
                </a:lnTo>
                <a:lnTo>
                  <a:pt x="641513" y="1574800"/>
                </a:lnTo>
                <a:lnTo>
                  <a:pt x="681077" y="1587500"/>
                </a:lnTo>
                <a:lnTo>
                  <a:pt x="763246" y="1612900"/>
                </a:lnTo>
                <a:lnTo>
                  <a:pt x="849373" y="1638300"/>
                </a:lnTo>
                <a:lnTo>
                  <a:pt x="893884" y="1663700"/>
                </a:lnTo>
                <a:lnTo>
                  <a:pt x="985729" y="1689100"/>
                </a:lnTo>
                <a:lnTo>
                  <a:pt x="1180301" y="1739900"/>
                </a:lnTo>
                <a:lnTo>
                  <a:pt x="1442714" y="1803400"/>
                </a:lnTo>
                <a:lnTo>
                  <a:pt x="5288279" y="1803400"/>
                </a:lnTo>
                <a:lnTo>
                  <a:pt x="5550693" y="1739900"/>
                </a:lnTo>
                <a:lnTo>
                  <a:pt x="5745265" y="1689100"/>
                </a:lnTo>
                <a:lnTo>
                  <a:pt x="5837111" y="1663700"/>
                </a:lnTo>
                <a:lnTo>
                  <a:pt x="2998983" y="1663700"/>
                </a:lnTo>
                <a:lnTo>
                  <a:pt x="2927143" y="1651000"/>
                </a:lnTo>
                <a:lnTo>
                  <a:pt x="2645329" y="1651000"/>
                </a:lnTo>
                <a:lnTo>
                  <a:pt x="2576361" y="1638300"/>
                </a:lnTo>
                <a:lnTo>
                  <a:pt x="2440350" y="1638300"/>
                </a:lnTo>
                <a:lnTo>
                  <a:pt x="2373345" y="1625600"/>
                </a:lnTo>
                <a:lnTo>
                  <a:pt x="2307036" y="1625600"/>
                </a:lnTo>
                <a:lnTo>
                  <a:pt x="2241441" y="1612900"/>
                </a:lnTo>
                <a:lnTo>
                  <a:pt x="2176580" y="1612900"/>
                </a:lnTo>
                <a:lnTo>
                  <a:pt x="2112474" y="1600200"/>
                </a:lnTo>
                <a:lnTo>
                  <a:pt x="2049142" y="1600200"/>
                </a:lnTo>
                <a:lnTo>
                  <a:pt x="1986604" y="1587500"/>
                </a:lnTo>
                <a:lnTo>
                  <a:pt x="1924882" y="1587500"/>
                </a:lnTo>
                <a:lnTo>
                  <a:pt x="1863993" y="1574800"/>
                </a:lnTo>
                <a:lnTo>
                  <a:pt x="1803959" y="1574800"/>
                </a:lnTo>
                <a:lnTo>
                  <a:pt x="1686535" y="1549400"/>
                </a:lnTo>
                <a:lnTo>
                  <a:pt x="1629184" y="1549400"/>
                </a:lnTo>
                <a:lnTo>
                  <a:pt x="1462819" y="1511300"/>
                </a:lnTo>
                <a:lnTo>
                  <a:pt x="1409326" y="1511300"/>
                </a:lnTo>
                <a:lnTo>
                  <a:pt x="1255014" y="1473200"/>
                </a:lnTo>
                <a:lnTo>
                  <a:pt x="1205699" y="1460500"/>
                </a:lnTo>
                <a:lnTo>
                  <a:pt x="1157479" y="1460500"/>
                </a:lnTo>
                <a:lnTo>
                  <a:pt x="1064401" y="1435100"/>
                </a:lnTo>
                <a:lnTo>
                  <a:pt x="975941" y="1409700"/>
                </a:lnTo>
                <a:lnTo>
                  <a:pt x="892259" y="1384300"/>
                </a:lnTo>
                <a:lnTo>
                  <a:pt x="852260" y="1371600"/>
                </a:lnTo>
                <a:lnTo>
                  <a:pt x="813515" y="1358900"/>
                </a:lnTo>
                <a:lnTo>
                  <a:pt x="776044" y="1346200"/>
                </a:lnTo>
                <a:lnTo>
                  <a:pt x="739868" y="1333500"/>
                </a:lnTo>
                <a:lnTo>
                  <a:pt x="671480" y="1308100"/>
                </a:lnTo>
                <a:lnTo>
                  <a:pt x="608509" y="1282700"/>
                </a:lnTo>
                <a:lnTo>
                  <a:pt x="551116" y="1257300"/>
                </a:lnTo>
                <a:lnTo>
                  <a:pt x="499460" y="1219200"/>
                </a:lnTo>
                <a:lnTo>
                  <a:pt x="475834" y="1206500"/>
                </a:lnTo>
                <a:lnTo>
                  <a:pt x="453703" y="1193800"/>
                </a:lnTo>
                <a:lnTo>
                  <a:pt x="433085" y="1181100"/>
                </a:lnTo>
                <a:lnTo>
                  <a:pt x="414003" y="1168400"/>
                </a:lnTo>
                <a:lnTo>
                  <a:pt x="396475" y="1143000"/>
                </a:lnTo>
                <a:lnTo>
                  <a:pt x="380521" y="1130300"/>
                </a:lnTo>
                <a:lnTo>
                  <a:pt x="366161" y="1117600"/>
                </a:lnTo>
                <a:lnTo>
                  <a:pt x="353416" y="1104900"/>
                </a:lnTo>
                <a:lnTo>
                  <a:pt x="342306" y="1092200"/>
                </a:lnTo>
                <a:lnTo>
                  <a:pt x="332850" y="1066800"/>
                </a:lnTo>
                <a:lnTo>
                  <a:pt x="325068" y="1054100"/>
                </a:lnTo>
                <a:lnTo>
                  <a:pt x="318981" y="1041400"/>
                </a:lnTo>
                <a:lnTo>
                  <a:pt x="314608" y="1028700"/>
                </a:lnTo>
                <a:lnTo>
                  <a:pt x="311970" y="1003300"/>
                </a:lnTo>
                <a:lnTo>
                  <a:pt x="311086" y="990600"/>
                </a:lnTo>
                <a:lnTo>
                  <a:pt x="311970" y="977900"/>
                </a:lnTo>
                <a:lnTo>
                  <a:pt x="314608" y="952500"/>
                </a:lnTo>
                <a:lnTo>
                  <a:pt x="318981" y="939800"/>
                </a:lnTo>
                <a:lnTo>
                  <a:pt x="325068" y="927100"/>
                </a:lnTo>
                <a:lnTo>
                  <a:pt x="332850" y="914400"/>
                </a:lnTo>
                <a:lnTo>
                  <a:pt x="342306" y="889000"/>
                </a:lnTo>
                <a:lnTo>
                  <a:pt x="353416" y="876300"/>
                </a:lnTo>
                <a:lnTo>
                  <a:pt x="366161" y="863600"/>
                </a:lnTo>
                <a:lnTo>
                  <a:pt x="380521" y="850900"/>
                </a:lnTo>
                <a:lnTo>
                  <a:pt x="396475" y="838200"/>
                </a:lnTo>
                <a:lnTo>
                  <a:pt x="414003" y="812800"/>
                </a:lnTo>
                <a:lnTo>
                  <a:pt x="433085" y="800100"/>
                </a:lnTo>
                <a:lnTo>
                  <a:pt x="453703" y="787400"/>
                </a:lnTo>
                <a:lnTo>
                  <a:pt x="475834" y="774700"/>
                </a:lnTo>
                <a:lnTo>
                  <a:pt x="499460" y="762000"/>
                </a:lnTo>
                <a:lnTo>
                  <a:pt x="524561" y="736600"/>
                </a:lnTo>
                <a:lnTo>
                  <a:pt x="579105" y="711200"/>
                </a:lnTo>
                <a:lnTo>
                  <a:pt x="639307" y="685800"/>
                </a:lnTo>
                <a:lnTo>
                  <a:pt x="705007" y="660400"/>
                </a:lnTo>
                <a:lnTo>
                  <a:pt x="776044" y="635000"/>
                </a:lnTo>
                <a:lnTo>
                  <a:pt x="813515" y="622300"/>
                </a:lnTo>
                <a:lnTo>
                  <a:pt x="852260" y="609600"/>
                </a:lnTo>
                <a:lnTo>
                  <a:pt x="933493" y="584200"/>
                </a:lnTo>
                <a:lnTo>
                  <a:pt x="1019584" y="558800"/>
                </a:lnTo>
                <a:lnTo>
                  <a:pt x="1110373" y="533400"/>
                </a:lnTo>
                <a:lnTo>
                  <a:pt x="1157479" y="520700"/>
                </a:lnTo>
                <a:lnTo>
                  <a:pt x="1205699" y="520700"/>
                </a:lnTo>
                <a:lnTo>
                  <a:pt x="1356848" y="482600"/>
                </a:lnTo>
                <a:lnTo>
                  <a:pt x="1409326" y="469900"/>
                </a:lnTo>
                <a:lnTo>
                  <a:pt x="1462819" y="469900"/>
                </a:lnTo>
                <a:lnTo>
                  <a:pt x="1629184" y="431800"/>
                </a:lnTo>
                <a:lnTo>
                  <a:pt x="1686535" y="431800"/>
                </a:lnTo>
                <a:lnTo>
                  <a:pt x="1803959" y="406400"/>
                </a:lnTo>
                <a:lnTo>
                  <a:pt x="1863993" y="406400"/>
                </a:lnTo>
                <a:lnTo>
                  <a:pt x="1924882" y="393700"/>
                </a:lnTo>
                <a:lnTo>
                  <a:pt x="1986604" y="393700"/>
                </a:lnTo>
                <a:lnTo>
                  <a:pt x="2049142" y="381000"/>
                </a:lnTo>
                <a:lnTo>
                  <a:pt x="2112474" y="381000"/>
                </a:lnTo>
                <a:lnTo>
                  <a:pt x="2176580" y="368300"/>
                </a:lnTo>
                <a:lnTo>
                  <a:pt x="2241441" y="368300"/>
                </a:lnTo>
                <a:lnTo>
                  <a:pt x="2307036" y="355600"/>
                </a:lnTo>
                <a:lnTo>
                  <a:pt x="2373345" y="355600"/>
                </a:lnTo>
                <a:lnTo>
                  <a:pt x="2440350" y="342900"/>
                </a:lnTo>
                <a:lnTo>
                  <a:pt x="2576361" y="342900"/>
                </a:lnTo>
                <a:lnTo>
                  <a:pt x="2645329" y="330200"/>
                </a:lnTo>
                <a:lnTo>
                  <a:pt x="2927143" y="330200"/>
                </a:lnTo>
                <a:lnTo>
                  <a:pt x="2998983" y="317500"/>
                </a:lnTo>
                <a:lnTo>
                  <a:pt x="5837111" y="317500"/>
                </a:lnTo>
                <a:lnTo>
                  <a:pt x="5697960" y="279400"/>
                </a:lnTo>
                <a:lnTo>
                  <a:pt x="5499868" y="228600"/>
                </a:lnTo>
                <a:lnTo>
                  <a:pt x="5288280" y="177800"/>
                </a:lnTo>
                <a:close/>
              </a:path>
              <a:path w="6731000" h="1968500">
                <a:moveTo>
                  <a:pt x="5837111" y="317500"/>
                </a:moveTo>
                <a:lnTo>
                  <a:pt x="3732014" y="317500"/>
                </a:lnTo>
                <a:lnTo>
                  <a:pt x="3803853" y="330200"/>
                </a:lnTo>
                <a:lnTo>
                  <a:pt x="4085667" y="330200"/>
                </a:lnTo>
                <a:lnTo>
                  <a:pt x="4154634" y="342900"/>
                </a:lnTo>
                <a:lnTo>
                  <a:pt x="4290646" y="342900"/>
                </a:lnTo>
                <a:lnTo>
                  <a:pt x="4357650" y="355600"/>
                </a:lnTo>
                <a:lnTo>
                  <a:pt x="4423960" y="355600"/>
                </a:lnTo>
                <a:lnTo>
                  <a:pt x="4489555" y="368300"/>
                </a:lnTo>
                <a:lnTo>
                  <a:pt x="4554416" y="368300"/>
                </a:lnTo>
                <a:lnTo>
                  <a:pt x="4618522" y="381000"/>
                </a:lnTo>
                <a:lnTo>
                  <a:pt x="4681854" y="381000"/>
                </a:lnTo>
                <a:lnTo>
                  <a:pt x="4744392" y="393700"/>
                </a:lnTo>
                <a:lnTo>
                  <a:pt x="4806115" y="393700"/>
                </a:lnTo>
                <a:lnTo>
                  <a:pt x="4867003" y="406400"/>
                </a:lnTo>
                <a:lnTo>
                  <a:pt x="4927038" y="406400"/>
                </a:lnTo>
                <a:lnTo>
                  <a:pt x="5044463" y="431800"/>
                </a:lnTo>
                <a:lnTo>
                  <a:pt x="5101814" y="431800"/>
                </a:lnTo>
                <a:lnTo>
                  <a:pt x="5268180" y="469900"/>
                </a:lnTo>
                <a:lnTo>
                  <a:pt x="5321673" y="469900"/>
                </a:lnTo>
                <a:lnTo>
                  <a:pt x="5374152" y="482600"/>
                </a:lnTo>
                <a:lnTo>
                  <a:pt x="5525301" y="520700"/>
                </a:lnTo>
                <a:lnTo>
                  <a:pt x="5573522" y="520700"/>
                </a:lnTo>
                <a:lnTo>
                  <a:pt x="5620629" y="533400"/>
                </a:lnTo>
                <a:lnTo>
                  <a:pt x="5711418" y="558800"/>
                </a:lnTo>
                <a:lnTo>
                  <a:pt x="5797510" y="584200"/>
                </a:lnTo>
                <a:lnTo>
                  <a:pt x="5878744" y="609600"/>
                </a:lnTo>
                <a:lnTo>
                  <a:pt x="5917490" y="622300"/>
                </a:lnTo>
                <a:lnTo>
                  <a:pt x="5954961" y="635000"/>
                </a:lnTo>
                <a:lnTo>
                  <a:pt x="5991137" y="647700"/>
                </a:lnTo>
                <a:lnTo>
                  <a:pt x="6059527" y="673100"/>
                </a:lnTo>
                <a:lnTo>
                  <a:pt x="6122498" y="698500"/>
                </a:lnTo>
                <a:lnTo>
                  <a:pt x="6179892" y="723900"/>
                </a:lnTo>
                <a:lnTo>
                  <a:pt x="6231548" y="762000"/>
                </a:lnTo>
                <a:lnTo>
                  <a:pt x="6255175" y="774700"/>
                </a:lnTo>
                <a:lnTo>
                  <a:pt x="6277307" y="787400"/>
                </a:lnTo>
                <a:lnTo>
                  <a:pt x="6297924" y="800100"/>
                </a:lnTo>
                <a:lnTo>
                  <a:pt x="6317007" y="812800"/>
                </a:lnTo>
                <a:lnTo>
                  <a:pt x="6334536" y="838200"/>
                </a:lnTo>
                <a:lnTo>
                  <a:pt x="6350490" y="850900"/>
                </a:lnTo>
                <a:lnTo>
                  <a:pt x="6364849" y="863600"/>
                </a:lnTo>
                <a:lnTo>
                  <a:pt x="6377595" y="876300"/>
                </a:lnTo>
                <a:lnTo>
                  <a:pt x="6388705" y="889000"/>
                </a:lnTo>
                <a:lnTo>
                  <a:pt x="6398162" y="914400"/>
                </a:lnTo>
                <a:lnTo>
                  <a:pt x="6405943" y="927100"/>
                </a:lnTo>
                <a:lnTo>
                  <a:pt x="6412031" y="939800"/>
                </a:lnTo>
                <a:lnTo>
                  <a:pt x="6416403" y="952500"/>
                </a:lnTo>
                <a:lnTo>
                  <a:pt x="6419042" y="977900"/>
                </a:lnTo>
                <a:lnTo>
                  <a:pt x="6419926" y="990600"/>
                </a:lnTo>
                <a:lnTo>
                  <a:pt x="6419042" y="1003300"/>
                </a:lnTo>
                <a:lnTo>
                  <a:pt x="6416403" y="1028700"/>
                </a:lnTo>
                <a:lnTo>
                  <a:pt x="6412031" y="1041400"/>
                </a:lnTo>
                <a:lnTo>
                  <a:pt x="6405943" y="1054100"/>
                </a:lnTo>
                <a:lnTo>
                  <a:pt x="6398162" y="1066800"/>
                </a:lnTo>
                <a:lnTo>
                  <a:pt x="6388705" y="1092200"/>
                </a:lnTo>
                <a:lnTo>
                  <a:pt x="6377595" y="1104900"/>
                </a:lnTo>
                <a:lnTo>
                  <a:pt x="6364849" y="1117600"/>
                </a:lnTo>
                <a:lnTo>
                  <a:pt x="6350490" y="1130300"/>
                </a:lnTo>
                <a:lnTo>
                  <a:pt x="6334536" y="1143000"/>
                </a:lnTo>
                <a:lnTo>
                  <a:pt x="6317007" y="1168400"/>
                </a:lnTo>
                <a:lnTo>
                  <a:pt x="6297924" y="1181100"/>
                </a:lnTo>
                <a:lnTo>
                  <a:pt x="6277307" y="1193800"/>
                </a:lnTo>
                <a:lnTo>
                  <a:pt x="6255175" y="1206500"/>
                </a:lnTo>
                <a:lnTo>
                  <a:pt x="6231548" y="1219200"/>
                </a:lnTo>
                <a:lnTo>
                  <a:pt x="6206448" y="1244600"/>
                </a:lnTo>
                <a:lnTo>
                  <a:pt x="6151903" y="1270000"/>
                </a:lnTo>
                <a:lnTo>
                  <a:pt x="6091700" y="1295400"/>
                </a:lnTo>
                <a:lnTo>
                  <a:pt x="6025999" y="1320800"/>
                </a:lnTo>
                <a:lnTo>
                  <a:pt x="5954961" y="1346200"/>
                </a:lnTo>
                <a:lnTo>
                  <a:pt x="5917490" y="1358900"/>
                </a:lnTo>
                <a:lnTo>
                  <a:pt x="5878744" y="1371600"/>
                </a:lnTo>
                <a:lnTo>
                  <a:pt x="5838744" y="1384300"/>
                </a:lnTo>
                <a:lnTo>
                  <a:pt x="5755061" y="1409700"/>
                </a:lnTo>
                <a:lnTo>
                  <a:pt x="5666601" y="1435100"/>
                </a:lnTo>
                <a:lnTo>
                  <a:pt x="5573522" y="1460500"/>
                </a:lnTo>
                <a:lnTo>
                  <a:pt x="5525301" y="1460500"/>
                </a:lnTo>
                <a:lnTo>
                  <a:pt x="5475986" y="1473200"/>
                </a:lnTo>
                <a:lnTo>
                  <a:pt x="5321673" y="1511300"/>
                </a:lnTo>
                <a:lnTo>
                  <a:pt x="5268180" y="1511300"/>
                </a:lnTo>
                <a:lnTo>
                  <a:pt x="5101814" y="1549400"/>
                </a:lnTo>
                <a:lnTo>
                  <a:pt x="5044463" y="1549400"/>
                </a:lnTo>
                <a:lnTo>
                  <a:pt x="4927038" y="1574800"/>
                </a:lnTo>
                <a:lnTo>
                  <a:pt x="4867003" y="1574800"/>
                </a:lnTo>
                <a:lnTo>
                  <a:pt x="4806115" y="1587500"/>
                </a:lnTo>
                <a:lnTo>
                  <a:pt x="4744392" y="1587500"/>
                </a:lnTo>
                <a:lnTo>
                  <a:pt x="4681854" y="1600200"/>
                </a:lnTo>
                <a:lnTo>
                  <a:pt x="4618522" y="1600200"/>
                </a:lnTo>
                <a:lnTo>
                  <a:pt x="4554416" y="1612900"/>
                </a:lnTo>
                <a:lnTo>
                  <a:pt x="4489555" y="1612900"/>
                </a:lnTo>
                <a:lnTo>
                  <a:pt x="4423960" y="1625600"/>
                </a:lnTo>
                <a:lnTo>
                  <a:pt x="4357650" y="1625600"/>
                </a:lnTo>
                <a:lnTo>
                  <a:pt x="4290646" y="1638300"/>
                </a:lnTo>
                <a:lnTo>
                  <a:pt x="4154634" y="1638300"/>
                </a:lnTo>
                <a:lnTo>
                  <a:pt x="4085667" y="1651000"/>
                </a:lnTo>
                <a:lnTo>
                  <a:pt x="3803853" y="1651000"/>
                </a:lnTo>
                <a:lnTo>
                  <a:pt x="3732014" y="1663700"/>
                </a:lnTo>
                <a:lnTo>
                  <a:pt x="5837111" y="1663700"/>
                </a:lnTo>
                <a:lnTo>
                  <a:pt x="5881622" y="1638300"/>
                </a:lnTo>
                <a:lnTo>
                  <a:pt x="5967749" y="1612900"/>
                </a:lnTo>
                <a:lnTo>
                  <a:pt x="6049918" y="1587500"/>
                </a:lnTo>
                <a:lnTo>
                  <a:pt x="6089482" y="1574800"/>
                </a:lnTo>
                <a:lnTo>
                  <a:pt x="6128013" y="1549400"/>
                </a:lnTo>
                <a:lnTo>
                  <a:pt x="6201915" y="1524000"/>
                </a:lnTo>
                <a:lnTo>
                  <a:pt x="6237258" y="1498600"/>
                </a:lnTo>
                <a:lnTo>
                  <a:pt x="6271509" y="1485900"/>
                </a:lnTo>
                <a:lnTo>
                  <a:pt x="6304654" y="1473200"/>
                </a:lnTo>
                <a:lnTo>
                  <a:pt x="6336677" y="1447800"/>
                </a:lnTo>
                <a:lnTo>
                  <a:pt x="6367565" y="1435100"/>
                </a:lnTo>
                <a:lnTo>
                  <a:pt x="6397304" y="1422400"/>
                </a:lnTo>
                <a:lnTo>
                  <a:pt x="6425877" y="1397000"/>
                </a:lnTo>
                <a:lnTo>
                  <a:pt x="6453271" y="1384300"/>
                </a:lnTo>
                <a:lnTo>
                  <a:pt x="6479471" y="1358900"/>
                </a:lnTo>
                <a:lnTo>
                  <a:pt x="6504462" y="1346200"/>
                </a:lnTo>
                <a:lnTo>
                  <a:pt x="6528231" y="1333500"/>
                </a:lnTo>
                <a:lnTo>
                  <a:pt x="6550761" y="1308100"/>
                </a:lnTo>
                <a:lnTo>
                  <a:pt x="6572039" y="1295400"/>
                </a:lnTo>
                <a:lnTo>
                  <a:pt x="6592051" y="1270000"/>
                </a:lnTo>
                <a:lnTo>
                  <a:pt x="6610780" y="1257300"/>
                </a:lnTo>
                <a:lnTo>
                  <a:pt x="6628214" y="1231900"/>
                </a:lnTo>
                <a:lnTo>
                  <a:pt x="6644336" y="1219200"/>
                </a:lnTo>
                <a:lnTo>
                  <a:pt x="6659134" y="1193800"/>
                </a:lnTo>
                <a:lnTo>
                  <a:pt x="6672591" y="1168400"/>
                </a:lnTo>
                <a:lnTo>
                  <a:pt x="6684694" y="1155700"/>
                </a:lnTo>
                <a:lnTo>
                  <a:pt x="6695428" y="1130300"/>
                </a:lnTo>
                <a:lnTo>
                  <a:pt x="6704777" y="1117600"/>
                </a:lnTo>
                <a:lnTo>
                  <a:pt x="6712729" y="1092200"/>
                </a:lnTo>
                <a:lnTo>
                  <a:pt x="6719267" y="1079500"/>
                </a:lnTo>
                <a:lnTo>
                  <a:pt x="6724378" y="1054100"/>
                </a:lnTo>
                <a:lnTo>
                  <a:pt x="6728047" y="1028700"/>
                </a:lnTo>
                <a:lnTo>
                  <a:pt x="6730259" y="1016000"/>
                </a:lnTo>
                <a:lnTo>
                  <a:pt x="6731000" y="990600"/>
                </a:lnTo>
                <a:lnTo>
                  <a:pt x="6730259" y="965200"/>
                </a:lnTo>
                <a:lnTo>
                  <a:pt x="6728047" y="952500"/>
                </a:lnTo>
                <a:lnTo>
                  <a:pt x="6724378" y="927100"/>
                </a:lnTo>
                <a:lnTo>
                  <a:pt x="6719267" y="901700"/>
                </a:lnTo>
                <a:lnTo>
                  <a:pt x="6712729" y="889000"/>
                </a:lnTo>
                <a:lnTo>
                  <a:pt x="6704777" y="863600"/>
                </a:lnTo>
                <a:lnTo>
                  <a:pt x="6695428" y="850900"/>
                </a:lnTo>
                <a:lnTo>
                  <a:pt x="6684694" y="825500"/>
                </a:lnTo>
                <a:lnTo>
                  <a:pt x="6672591" y="812800"/>
                </a:lnTo>
                <a:lnTo>
                  <a:pt x="6659134" y="787400"/>
                </a:lnTo>
                <a:lnTo>
                  <a:pt x="6644336" y="762000"/>
                </a:lnTo>
                <a:lnTo>
                  <a:pt x="6628214" y="749300"/>
                </a:lnTo>
                <a:lnTo>
                  <a:pt x="6610780" y="723900"/>
                </a:lnTo>
                <a:lnTo>
                  <a:pt x="6592051" y="711200"/>
                </a:lnTo>
                <a:lnTo>
                  <a:pt x="6572039" y="685800"/>
                </a:lnTo>
                <a:lnTo>
                  <a:pt x="6550761" y="673100"/>
                </a:lnTo>
                <a:lnTo>
                  <a:pt x="6528231" y="647700"/>
                </a:lnTo>
                <a:lnTo>
                  <a:pt x="6504462" y="635000"/>
                </a:lnTo>
                <a:lnTo>
                  <a:pt x="6479471" y="622300"/>
                </a:lnTo>
                <a:lnTo>
                  <a:pt x="6453271" y="596900"/>
                </a:lnTo>
                <a:lnTo>
                  <a:pt x="6425877" y="584200"/>
                </a:lnTo>
                <a:lnTo>
                  <a:pt x="6397304" y="558800"/>
                </a:lnTo>
                <a:lnTo>
                  <a:pt x="6367565" y="546100"/>
                </a:lnTo>
                <a:lnTo>
                  <a:pt x="6336677" y="533400"/>
                </a:lnTo>
                <a:lnTo>
                  <a:pt x="6304654" y="508000"/>
                </a:lnTo>
                <a:lnTo>
                  <a:pt x="6271509" y="495300"/>
                </a:lnTo>
                <a:lnTo>
                  <a:pt x="6237258" y="482600"/>
                </a:lnTo>
                <a:lnTo>
                  <a:pt x="6201915" y="457200"/>
                </a:lnTo>
                <a:lnTo>
                  <a:pt x="6128013" y="431800"/>
                </a:lnTo>
                <a:lnTo>
                  <a:pt x="6089482" y="406400"/>
                </a:lnTo>
                <a:lnTo>
                  <a:pt x="6009336" y="381000"/>
                </a:lnTo>
                <a:lnTo>
                  <a:pt x="5925173" y="355600"/>
                </a:lnTo>
                <a:lnTo>
                  <a:pt x="5881622" y="342900"/>
                </a:lnTo>
                <a:lnTo>
                  <a:pt x="5837111" y="317500"/>
                </a:lnTo>
                <a:close/>
              </a:path>
              <a:path w="6731000" h="1968500">
                <a:moveTo>
                  <a:pt x="5006238" y="127000"/>
                </a:moveTo>
                <a:lnTo>
                  <a:pt x="1724755" y="127000"/>
                </a:lnTo>
                <a:lnTo>
                  <a:pt x="1497610" y="177800"/>
                </a:lnTo>
                <a:lnTo>
                  <a:pt x="5233383" y="177800"/>
                </a:lnTo>
                <a:lnTo>
                  <a:pt x="5006238" y="127000"/>
                </a:lnTo>
                <a:close/>
              </a:path>
              <a:path w="6731000" h="1968500">
                <a:moveTo>
                  <a:pt x="4828352" y="101600"/>
                </a:moveTo>
                <a:lnTo>
                  <a:pt x="1902642" y="101600"/>
                </a:lnTo>
                <a:lnTo>
                  <a:pt x="1783358" y="127000"/>
                </a:lnTo>
                <a:lnTo>
                  <a:pt x="4947635" y="127000"/>
                </a:lnTo>
                <a:lnTo>
                  <a:pt x="4828352" y="101600"/>
                </a:lnTo>
                <a:close/>
              </a:path>
              <a:path w="6731000" h="1968500">
                <a:moveTo>
                  <a:pt x="4644450" y="76200"/>
                </a:moveTo>
                <a:lnTo>
                  <a:pt x="2086543" y="76200"/>
                </a:lnTo>
                <a:lnTo>
                  <a:pt x="1963293" y="101600"/>
                </a:lnTo>
                <a:lnTo>
                  <a:pt x="4767700" y="101600"/>
                </a:lnTo>
                <a:lnTo>
                  <a:pt x="4644450" y="76200"/>
                </a:lnTo>
                <a:close/>
              </a:path>
              <a:path w="6731000" h="1968500">
                <a:moveTo>
                  <a:pt x="4518703" y="63500"/>
                </a:moveTo>
                <a:lnTo>
                  <a:pt x="2212291" y="63500"/>
                </a:lnTo>
                <a:lnTo>
                  <a:pt x="2149112" y="76200"/>
                </a:lnTo>
                <a:lnTo>
                  <a:pt x="4581881" y="76200"/>
                </a:lnTo>
                <a:lnTo>
                  <a:pt x="4518703" y="63500"/>
                </a:lnTo>
                <a:close/>
              </a:path>
              <a:path w="6731000" h="1968500">
                <a:moveTo>
                  <a:pt x="4390574" y="50800"/>
                </a:moveTo>
                <a:lnTo>
                  <a:pt x="2340420" y="50800"/>
                </a:lnTo>
                <a:lnTo>
                  <a:pt x="2276065" y="63500"/>
                </a:lnTo>
                <a:lnTo>
                  <a:pt x="4454929" y="63500"/>
                </a:lnTo>
                <a:lnTo>
                  <a:pt x="4390574" y="50800"/>
                </a:lnTo>
                <a:close/>
              </a:path>
              <a:path w="6731000" h="1968500">
                <a:moveTo>
                  <a:pt x="4260181" y="38100"/>
                </a:moveTo>
                <a:lnTo>
                  <a:pt x="2470814" y="38100"/>
                </a:lnTo>
                <a:lnTo>
                  <a:pt x="2405341" y="50800"/>
                </a:lnTo>
                <a:lnTo>
                  <a:pt x="4325653" y="50800"/>
                </a:lnTo>
                <a:lnTo>
                  <a:pt x="4260181" y="38100"/>
                </a:lnTo>
                <a:close/>
              </a:path>
              <a:path w="6731000" h="1968500">
                <a:moveTo>
                  <a:pt x="4127640" y="25400"/>
                </a:moveTo>
                <a:lnTo>
                  <a:pt x="2603355" y="25400"/>
                </a:lnTo>
                <a:lnTo>
                  <a:pt x="2536823" y="38100"/>
                </a:lnTo>
                <a:lnTo>
                  <a:pt x="4194171" y="38100"/>
                </a:lnTo>
                <a:lnTo>
                  <a:pt x="4127640" y="25400"/>
                </a:lnTo>
                <a:close/>
              </a:path>
              <a:path w="6731000" h="1968500">
                <a:moveTo>
                  <a:pt x="3856583" y="12700"/>
                </a:moveTo>
                <a:lnTo>
                  <a:pt x="2874413" y="12700"/>
                </a:lnTo>
                <a:lnTo>
                  <a:pt x="2805938" y="25400"/>
                </a:lnTo>
                <a:lnTo>
                  <a:pt x="3925058" y="25400"/>
                </a:lnTo>
                <a:lnTo>
                  <a:pt x="3856583" y="12700"/>
                </a:lnTo>
                <a:close/>
              </a:path>
              <a:path w="6731000" h="1968500">
                <a:moveTo>
                  <a:pt x="3365500" y="0"/>
                </a:moveTo>
                <a:lnTo>
                  <a:pt x="3294186" y="12700"/>
                </a:lnTo>
                <a:lnTo>
                  <a:pt x="3436812" y="12700"/>
                </a:lnTo>
                <a:lnTo>
                  <a:pt x="3365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16117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4" y="924230"/>
            <a:ext cx="6857996" cy="389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44493" y="817835"/>
            <a:ext cx="1910458" cy="18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790211" y="1104128"/>
            <a:ext cx="673894" cy="172403"/>
          </a:xfrm>
          <a:custGeom>
            <a:avLst/>
            <a:gdLst/>
            <a:ahLst/>
            <a:cxnLst/>
            <a:rect l="l" t="t" r="r" b="b"/>
            <a:pathLst>
              <a:path w="898525" h="229869">
                <a:moveTo>
                  <a:pt x="318160" y="182880"/>
                </a:moveTo>
                <a:lnTo>
                  <a:pt x="271335" y="182880"/>
                </a:lnTo>
                <a:lnTo>
                  <a:pt x="271335" y="229870"/>
                </a:lnTo>
                <a:lnTo>
                  <a:pt x="318160" y="229870"/>
                </a:lnTo>
                <a:lnTo>
                  <a:pt x="318160" y="182880"/>
                </a:lnTo>
                <a:close/>
              </a:path>
              <a:path w="898525" h="229869">
                <a:moveTo>
                  <a:pt x="318160" y="3175"/>
                </a:moveTo>
                <a:lnTo>
                  <a:pt x="273977" y="3175"/>
                </a:lnTo>
                <a:lnTo>
                  <a:pt x="174561" y="149593"/>
                </a:lnTo>
                <a:lnTo>
                  <a:pt x="174561" y="182880"/>
                </a:lnTo>
                <a:lnTo>
                  <a:pt x="345465" y="182880"/>
                </a:lnTo>
                <a:lnTo>
                  <a:pt x="345465" y="145732"/>
                </a:lnTo>
                <a:lnTo>
                  <a:pt x="216725" y="145732"/>
                </a:lnTo>
                <a:lnTo>
                  <a:pt x="258305" y="82880"/>
                </a:lnTo>
                <a:lnTo>
                  <a:pt x="262196" y="76791"/>
                </a:lnTo>
                <a:lnTo>
                  <a:pt x="265795" y="70623"/>
                </a:lnTo>
                <a:lnTo>
                  <a:pt x="269103" y="64376"/>
                </a:lnTo>
                <a:lnTo>
                  <a:pt x="272122" y="58051"/>
                </a:lnTo>
                <a:lnTo>
                  <a:pt x="318160" y="58051"/>
                </a:lnTo>
                <a:lnTo>
                  <a:pt x="318160" y="3175"/>
                </a:lnTo>
                <a:close/>
              </a:path>
              <a:path w="898525" h="229869">
                <a:moveTo>
                  <a:pt x="318160" y="58051"/>
                </a:moveTo>
                <a:lnTo>
                  <a:pt x="273354" y="58051"/>
                </a:lnTo>
                <a:lnTo>
                  <a:pt x="273050" y="60020"/>
                </a:lnTo>
                <a:lnTo>
                  <a:pt x="271385" y="101891"/>
                </a:lnTo>
                <a:lnTo>
                  <a:pt x="271335" y="145732"/>
                </a:lnTo>
                <a:lnTo>
                  <a:pt x="318160" y="145732"/>
                </a:lnTo>
                <a:lnTo>
                  <a:pt x="318160" y="58051"/>
                </a:lnTo>
                <a:close/>
              </a:path>
              <a:path w="898525" h="229869">
                <a:moveTo>
                  <a:pt x="898296" y="3492"/>
                </a:moveTo>
                <a:lnTo>
                  <a:pt x="735622" y="3492"/>
                </a:lnTo>
                <a:lnTo>
                  <a:pt x="735622" y="43815"/>
                </a:lnTo>
                <a:lnTo>
                  <a:pt x="847445" y="43815"/>
                </a:lnTo>
                <a:lnTo>
                  <a:pt x="762292" y="229870"/>
                </a:lnTo>
                <a:lnTo>
                  <a:pt x="812520" y="229870"/>
                </a:lnTo>
                <a:lnTo>
                  <a:pt x="898296" y="33578"/>
                </a:lnTo>
                <a:lnTo>
                  <a:pt x="898296" y="3492"/>
                </a:lnTo>
                <a:close/>
              </a:path>
              <a:path w="898525" h="229869">
                <a:moveTo>
                  <a:pt x="490664" y="3175"/>
                </a:moveTo>
                <a:lnTo>
                  <a:pt x="437641" y="3175"/>
                </a:lnTo>
                <a:lnTo>
                  <a:pt x="508025" y="112953"/>
                </a:lnTo>
                <a:lnTo>
                  <a:pt x="432841" y="229870"/>
                </a:lnTo>
                <a:lnTo>
                  <a:pt x="484301" y="229870"/>
                </a:lnTo>
                <a:lnTo>
                  <a:pt x="537019" y="144119"/>
                </a:lnTo>
                <a:lnTo>
                  <a:pt x="587148" y="144119"/>
                </a:lnTo>
                <a:lnTo>
                  <a:pt x="568032" y="115595"/>
                </a:lnTo>
                <a:lnTo>
                  <a:pt x="587566" y="84734"/>
                </a:lnTo>
                <a:lnTo>
                  <a:pt x="539508" y="84734"/>
                </a:lnTo>
                <a:lnTo>
                  <a:pt x="490664" y="3175"/>
                </a:lnTo>
                <a:close/>
              </a:path>
              <a:path w="898525" h="229869">
                <a:moveTo>
                  <a:pt x="587148" y="144119"/>
                </a:moveTo>
                <a:lnTo>
                  <a:pt x="537019" y="144119"/>
                </a:lnTo>
                <a:lnTo>
                  <a:pt x="589724" y="229870"/>
                </a:lnTo>
                <a:lnTo>
                  <a:pt x="644613" y="229870"/>
                </a:lnTo>
                <a:lnTo>
                  <a:pt x="587148" y="144119"/>
                </a:lnTo>
                <a:close/>
              </a:path>
              <a:path w="898525" h="229869">
                <a:moveTo>
                  <a:pt x="639190" y="3175"/>
                </a:moveTo>
                <a:lnTo>
                  <a:pt x="587400" y="3175"/>
                </a:lnTo>
                <a:lnTo>
                  <a:pt x="539508" y="84734"/>
                </a:lnTo>
                <a:lnTo>
                  <a:pt x="587566" y="84734"/>
                </a:lnTo>
                <a:lnTo>
                  <a:pt x="639190" y="3175"/>
                </a:lnTo>
                <a:close/>
              </a:path>
              <a:path w="898525" h="229869">
                <a:moveTo>
                  <a:pt x="148907" y="40005"/>
                </a:moveTo>
                <a:lnTo>
                  <a:pt x="85928" y="40005"/>
                </a:lnTo>
                <a:lnTo>
                  <a:pt x="92633" y="42214"/>
                </a:lnTo>
                <a:lnTo>
                  <a:pt x="102654" y="51104"/>
                </a:lnTo>
                <a:lnTo>
                  <a:pt x="105168" y="57873"/>
                </a:lnTo>
                <a:lnTo>
                  <a:pt x="105168" y="73063"/>
                </a:lnTo>
                <a:lnTo>
                  <a:pt x="85615" y="109141"/>
                </a:lnTo>
                <a:lnTo>
                  <a:pt x="57543" y="139026"/>
                </a:lnTo>
                <a:lnTo>
                  <a:pt x="622" y="196519"/>
                </a:lnTo>
                <a:lnTo>
                  <a:pt x="622" y="229870"/>
                </a:lnTo>
                <a:lnTo>
                  <a:pt x="159118" y="229870"/>
                </a:lnTo>
                <a:lnTo>
                  <a:pt x="159118" y="189547"/>
                </a:lnTo>
                <a:lnTo>
                  <a:pt x="60312" y="189547"/>
                </a:lnTo>
                <a:lnTo>
                  <a:pt x="60312" y="187375"/>
                </a:lnTo>
                <a:lnTo>
                  <a:pt x="102953" y="147382"/>
                </a:lnTo>
                <a:lnTo>
                  <a:pt x="130187" y="118872"/>
                </a:lnTo>
                <a:lnTo>
                  <a:pt x="149664" y="83769"/>
                </a:lnTo>
                <a:lnTo>
                  <a:pt x="152755" y="61379"/>
                </a:lnTo>
                <a:lnTo>
                  <a:pt x="152193" y="52639"/>
                </a:lnTo>
                <a:lnTo>
                  <a:pt x="150507" y="44405"/>
                </a:lnTo>
                <a:lnTo>
                  <a:pt x="148907" y="40005"/>
                </a:lnTo>
                <a:close/>
              </a:path>
              <a:path w="898525" h="229869">
                <a:moveTo>
                  <a:pt x="80962" y="0"/>
                </a:moveTo>
                <a:lnTo>
                  <a:pt x="39277" y="7027"/>
                </a:lnTo>
                <a:lnTo>
                  <a:pt x="0" y="32397"/>
                </a:lnTo>
                <a:lnTo>
                  <a:pt x="26060" y="63246"/>
                </a:lnTo>
                <a:lnTo>
                  <a:pt x="32742" y="57990"/>
                </a:lnTo>
                <a:lnTo>
                  <a:pt x="39285" y="53371"/>
                </a:lnTo>
                <a:lnTo>
                  <a:pt x="77558" y="40005"/>
                </a:lnTo>
                <a:lnTo>
                  <a:pt x="148907" y="40005"/>
                </a:lnTo>
                <a:lnTo>
                  <a:pt x="147697" y="36676"/>
                </a:lnTo>
                <a:lnTo>
                  <a:pt x="118490" y="7747"/>
                </a:lnTo>
                <a:lnTo>
                  <a:pt x="91273" y="483"/>
                </a:lnTo>
                <a:lnTo>
                  <a:pt x="80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952760" y="1147672"/>
            <a:ext cx="42863" cy="66199"/>
          </a:xfrm>
          <a:custGeom>
            <a:avLst/>
            <a:gdLst/>
            <a:ahLst/>
            <a:cxnLst/>
            <a:rect l="l" t="t" r="r" b="b"/>
            <a:pathLst>
              <a:path w="57150" h="88265">
                <a:moveTo>
                  <a:pt x="55388" y="0"/>
                </a:moveTo>
                <a:lnTo>
                  <a:pt x="0" y="87674"/>
                </a:lnTo>
                <a:lnTo>
                  <a:pt x="54609" y="87674"/>
                </a:lnTo>
                <a:lnTo>
                  <a:pt x="54609" y="49192"/>
                </a:lnTo>
                <a:lnTo>
                  <a:pt x="54658" y="43837"/>
                </a:lnTo>
                <a:lnTo>
                  <a:pt x="56318" y="1964"/>
                </a:lnTo>
                <a:lnTo>
                  <a:pt x="56629" y="0"/>
                </a:lnTo>
                <a:lnTo>
                  <a:pt x="55388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7341927" y="1106748"/>
            <a:ext cx="122396" cy="170021"/>
          </a:xfrm>
          <a:custGeom>
            <a:avLst/>
            <a:gdLst/>
            <a:ahLst/>
            <a:cxnLst/>
            <a:rect l="l" t="t" r="r" b="b"/>
            <a:pathLst>
              <a:path w="163195" h="226694">
                <a:moveTo>
                  <a:pt x="0" y="0"/>
                </a:moveTo>
                <a:lnTo>
                  <a:pt x="162684" y="0"/>
                </a:lnTo>
                <a:lnTo>
                  <a:pt x="162684" y="30088"/>
                </a:lnTo>
                <a:lnTo>
                  <a:pt x="76909" y="226377"/>
                </a:lnTo>
                <a:lnTo>
                  <a:pt x="26680" y="226377"/>
                </a:lnTo>
                <a:lnTo>
                  <a:pt x="111834" y="40322"/>
                </a:lnTo>
                <a:lnTo>
                  <a:pt x="0" y="403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7114842" y="1106510"/>
            <a:ext cx="159068" cy="170021"/>
          </a:xfrm>
          <a:custGeom>
            <a:avLst/>
            <a:gdLst/>
            <a:ahLst/>
            <a:cxnLst/>
            <a:rect l="l" t="t" r="r" b="b"/>
            <a:pathLst>
              <a:path w="212090" h="226694">
                <a:moveTo>
                  <a:pt x="4806" y="0"/>
                </a:moveTo>
                <a:lnTo>
                  <a:pt x="57824" y="0"/>
                </a:lnTo>
                <a:lnTo>
                  <a:pt x="106664" y="81568"/>
                </a:lnTo>
                <a:lnTo>
                  <a:pt x="154567" y="0"/>
                </a:lnTo>
                <a:lnTo>
                  <a:pt x="206350" y="0"/>
                </a:lnTo>
                <a:lnTo>
                  <a:pt x="135190" y="112420"/>
                </a:lnTo>
                <a:lnTo>
                  <a:pt x="211772" y="226695"/>
                </a:lnTo>
                <a:lnTo>
                  <a:pt x="156889" y="226695"/>
                </a:lnTo>
                <a:lnTo>
                  <a:pt x="104184" y="140945"/>
                </a:lnTo>
                <a:lnTo>
                  <a:pt x="51470" y="226695"/>
                </a:lnTo>
                <a:lnTo>
                  <a:pt x="0" y="226695"/>
                </a:lnTo>
                <a:lnTo>
                  <a:pt x="75192" y="109780"/>
                </a:lnTo>
                <a:lnTo>
                  <a:pt x="4806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921134" y="1106510"/>
            <a:ext cx="128588" cy="170021"/>
          </a:xfrm>
          <a:custGeom>
            <a:avLst/>
            <a:gdLst/>
            <a:ahLst/>
            <a:cxnLst/>
            <a:rect l="l" t="t" r="r" b="b"/>
            <a:pathLst>
              <a:path w="171450" h="226694">
                <a:moveTo>
                  <a:pt x="99416" y="0"/>
                </a:moveTo>
                <a:lnTo>
                  <a:pt x="143593" y="0"/>
                </a:lnTo>
                <a:lnTo>
                  <a:pt x="143593" y="142557"/>
                </a:lnTo>
                <a:lnTo>
                  <a:pt x="170903" y="142557"/>
                </a:lnTo>
                <a:lnTo>
                  <a:pt x="170903" y="179705"/>
                </a:lnTo>
                <a:lnTo>
                  <a:pt x="143593" y="179705"/>
                </a:lnTo>
                <a:lnTo>
                  <a:pt x="143593" y="226695"/>
                </a:lnTo>
                <a:lnTo>
                  <a:pt x="96777" y="226695"/>
                </a:lnTo>
                <a:lnTo>
                  <a:pt x="96777" y="179705"/>
                </a:lnTo>
                <a:lnTo>
                  <a:pt x="0" y="179705"/>
                </a:lnTo>
                <a:lnTo>
                  <a:pt x="0" y="146427"/>
                </a:lnTo>
                <a:lnTo>
                  <a:pt x="99416" y="0"/>
                </a:lnTo>
                <a:close/>
              </a:path>
            </a:pathLst>
          </a:custGeom>
          <a:ln w="12699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790216" y="1104128"/>
            <a:ext cx="119539" cy="172403"/>
          </a:xfrm>
          <a:custGeom>
            <a:avLst/>
            <a:gdLst/>
            <a:ahLst/>
            <a:cxnLst/>
            <a:rect l="l" t="t" r="r" b="b"/>
            <a:pathLst>
              <a:path w="159384" h="229869">
                <a:moveTo>
                  <a:pt x="80953" y="0"/>
                </a:moveTo>
                <a:lnTo>
                  <a:pt x="118485" y="7751"/>
                </a:lnTo>
                <a:lnTo>
                  <a:pt x="147698" y="36680"/>
                </a:lnTo>
                <a:lnTo>
                  <a:pt x="152758" y="61386"/>
                </a:lnTo>
                <a:lnTo>
                  <a:pt x="152413" y="69091"/>
                </a:lnTo>
                <a:lnTo>
                  <a:pt x="135588" y="111717"/>
                </a:lnTo>
                <a:lnTo>
                  <a:pt x="102948" y="147388"/>
                </a:lnTo>
                <a:lnTo>
                  <a:pt x="89466" y="159951"/>
                </a:lnTo>
                <a:lnTo>
                  <a:pt x="60305" y="187379"/>
                </a:lnTo>
                <a:lnTo>
                  <a:pt x="60305" y="189547"/>
                </a:lnTo>
                <a:lnTo>
                  <a:pt x="159113" y="189547"/>
                </a:lnTo>
                <a:lnTo>
                  <a:pt x="159113" y="229870"/>
                </a:lnTo>
                <a:lnTo>
                  <a:pt x="621" y="229870"/>
                </a:lnTo>
                <a:lnTo>
                  <a:pt x="621" y="196522"/>
                </a:lnTo>
                <a:lnTo>
                  <a:pt x="57542" y="139030"/>
                </a:lnTo>
                <a:lnTo>
                  <a:pt x="69089" y="127082"/>
                </a:lnTo>
                <a:lnTo>
                  <a:pt x="95751" y="96488"/>
                </a:lnTo>
                <a:lnTo>
                  <a:pt x="105163" y="73063"/>
                </a:lnTo>
                <a:lnTo>
                  <a:pt x="105163" y="66967"/>
                </a:lnTo>
                <a:lnTo>
                  <a:pt x="105163" y="57875"/>
                </a:lnTo>
                <a:lnTo>
                  <a:pt x="102654" y="51109"/>
                </a:lnTo>
                <a:lnTo>
                  <a:pt x="97640" y="46667"/>
                </a:lnTo>
                <a:lnTo>
                  <a:pt x="92624" y="42226"/>
                </a:lnTo>
                <a:lnTo>
                  <a:pt x="85929" y="40005"/>
                </a:lnTo>
                <a:lnTo>
                  <a:pt x="77555" y="40005"/>
                </a:lnTo>
                <a:lnTo>
                  <a:pt x="39283" y="53374"/>
                </a:lnTo>
                <a:lnTo>
                  <a:pt x="26060" y="63257"/>
                </a:lnTo>
                <a:lnTo>
                  <a:pt x="0" y="32405"/>
                </a:lnTo>
                <a:lnTo>
                  <a:pt x="33391" y="9471"/>
                </a:lnTo>
                <a:lnTo>
                  <a:pt x="73083" y="198"/>
                </a:lnTo>
                <a:lnTo>
                  <a:pt x="80953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308042" y="2474462"/>
            <a:ext cx="591979" cy="175259"/>
          </a:xfrm>
          <a:custGeom>
            <a:avLst/>
            <a:gdLst/>
            <a:ahLst/>
            <a:cxnLst/>
            <a:rect l="l" t="t" r="r" b="b"/>
            <a:pathLst>
              <a:path w="789304" h="233679">
                <a:moveTo>
                  <a:pt x="310540" y="0"/>
                </a:moveTo>
                <a:lnTo>
                  <a:pt x="264353" y="7459"/>
                </a:lnTo>
                <a:lnTo>
                  <a:pt x="230301" y="29845"/>
                </a:lnTo>
                <a:lnTo>
                  <a:pt x="209310" y="66378"/>
                </a:lnTo>
                <a:lnTo>
                  <a:pt x="202311" y="116293"/>
                </a:lnTo>
                <a:lnTo>
                  <a:pt x="204056" y="142937"/>
                </a:lnTo>
                <a:lnTo>
                  <a:pt x="218028" y="186371"/>
                </a:lnTo>
                <a:lnTo>
                  <a:pt x="245691" y="216351"/>
                </a:lnTo>
                <a:lnTo>
                  <a:pt x="285696" y="231471"/>
                </a:lnTo>
                <a:lnTo>
                  <a:pt x="310235" y="233362"/>
                </a:lnTo>
                <a:lnTo>
                  <a:pt x="334767" y="231471"/>
                </a:lnTo>
                <a:lnTo>
                  <a:pt x="356277" y="225801"/>
                </a:lnTo>
                <a:lnTo>
                  <a:pt x="374766" y="216351"/>
                </a:lnTo>
                <a:lnTo>
                  <a:pt x="390232" y="203123"/>
                </a:lnTo>
                <a:lnTo>
                  <a:pt x="397592" y="193027"/>
                </a:lnTo>
                <a:lnTo>
                  <a:pt x="310235" y="193027"/>
                </a:lnTo>
                <a:lnTo>
                  <a:pt x="296781" y="191826"/>
                </a:lnTo>
                <a:lnTo>
                  <a:pt x="260810" y="163022"/>
                </a:lnTo>
                <a:lnTo>
                  <a:pt x="252704" y="116598"/>
                </a:lnTo>
                <a:lnTo>
                  <a:pt x="253614" y="98772"/>
                </a:lnTo>
                <a:lnTo>
                  <a:pt x="267271" y="59296"/>
                </a:lnTo>
                <a:lnTo>
                  <a:pt x="310540" y="40004"/>
                </a:lnTo>
                <a:lnTo>
                  <a:pt x="397680" y="40004"/>
                </a:lnTo>
                <a:lnTo>
                  <a:pt x="390474" y="30073"/>
                </a:lnTo>
                <a:lnTo>
                  <a:pt x="375098" y="16914"/>
                </a:lnTo>
                <a:lnTo>
                  <a:pt x="356650" y="7516"/>
                </a:lnTo>
                <a:lnTo>
                  <a:pt x="335131" y="1879"/>
                </a:lnTo>
                <a:lnTo>
                  <a:pt x="310540" y="0"/>
                </a:lnTo>
                <a:close/>
              </a:path>
              <a:path w="789304" h="233679">
                <a:moveTo>
                  <a:pt x="397680" y="40004"/>
                </a:moveTo>
                <a:lnTo>
                  <a:pt x="310540" y="40004"/>
                </a:lnTo>
                <a:lnTo>
                  <a:pt x="335576" y="44791"/>
                </a:lnTo>
                <a:lnTo>
                  <a:pt x="353460" y="59151"/>
                </a:lnTo>
                <a:lnTo>
                  <a:pt x="364189" y="83087"/>
                </a:lnTo>
                <a:lnTo>
                  <a:pt x="367766" y="116598"/>
                </a:lnTo>
                <a:lnTo>
                  <a:pt x="364170" y="150036"/>
                </a:lnTo>
                <a:lnTo>
                  <a:pt x="353383" y="173920"/>
                </a:lnTo>
                <a:lnTo>
                  <a:pt x="335405" y="188250"/>
                </a:lnTo>
                <a:lnTo>
                  <a:pt x="310235" y="193027"/>
                </a:lnTo>
                <a:lnTo>
                  <a:pt x="397592" y="193027"/>
                </a:lnTo>
                <a:lnTo>
                  <a:pt x="402452" y="186352"/>
                </a:lnTo>
                <a:lnTo>
                  <a:pt x="411167" y="166366"/>
                </a:lnTo>
                <a:lnTo>
                  <a:pt x="416402" y="143109"/>
                </a:lnTo>
                <a:lnTo>
                  <a:pt x="418147" y="116598"/>
                </a:lnTo>
                <a:lnTo>
                  <a:pt x="416418" y="90023"/>
                </a:lnTo>
                <a:lnTo>
                  <a:pt x="411230" y="66744"/>
                </a:lnTo>
                <a:lnTo>
                  <a:pt x="402583" y="46761"/>
                </a:lnTo>
                <a:lnTo>
                  <a:pt x="397680" y="40004"/>
                </a:lnTo>
                <a:close/>
              </a:path>
              <a:path w="789304" h="233679">
                <a:moveTo>
                  <a:pt x="727392" y="43497"/>
                </a:moveTo>
                <a:lnTo>
                  <a:pt x="679335" y="43497"/>
                </a:lnTo>
                <a:lnTo>
                  <a:pt x="679335" y="230187"/>
                </a:lnTo>
                <a:lnTo>
                  <a:pt x="727392" y="230187"/>
                </a:lnTo>
                <a:lnTo>
                  <a:pt x="727392" y="43497"/>
                </a:lnTo>
                <a:close/>
              </a:path>
              <a:path w="789304" h="233679">
                <a:moveTo>
                  <a:pt x="788936" y="3492"/>
                </a:moveTo>
                <a:lnTo>
                  <a:pt x="617778" y="3492"/>
                </a:lnTo>
                <a:lnTo>
                  <a:pt x="617778" y="43497"/>
                </a:lnTo>
                <a:lnTo>
                  <a:pt x="788936" y="43497"/>
                </a:lnTo>
                <a:lnTo>
                  <a:pt x="788936" y="3492"/>
                </a:lnTo>
                <a:close/>
              </a:path>
              <a:path w="789304" h="233679">
                <a:moveTo>
                  <a:pt x="451154" y="175069"/>
                </a:moveTo>
                <a:lnTo>
                  <a:pt x="451154" y="219710"/>
                </a:lnTo>
                <a:lnTo>
                  <a:pt x="465632" y="225679"/>
                </a:lnTo>
                <a:lnTo>
                  <a:pt x="481158" y="229946"/>
                </a:lnTo>
                <a:lnTo>
                  <a:pt x="497732" y="232508"/>
                </a:lnTo>
                <a:lnTo>
                  <a:pt x="515353" y="233362"/>
                </a:lnTo>
                <a:lnTo>
                  <a:pt x="533969" y="232257"/>
                </a:lnTo>
                <a:lnTo>
                  <a:pt x="576846" y="215684"/>
                </a:lnTo>
                <a:lnTo>
                  <a:pt x="593766" y="193675"/>
                </a:lnTo>
                <a:lnTo>
                  <a:pt x="519087" y="193675"/>
                </a:lnTo>
                <a:lnTo>
                  <a:pt x="512326" y="193413"/>
                </a:lnTo>
                <a:lnTo>
                  <a:pt x="472341" y="183786"/>
                </a:lnTo>
                <a:lnTo>
                  <a:pt x="462189" y="179806"/>
                </a:lnTo>
                <a:lnTo>
                  <a:pt x="451154" y="175069"/>
                </a:lnTo>
                <a:close/>
              </a:path>
              <a:path w="789304" h="233679">
                <a:moveTo>
                  <a:pt x="530555" y="317"/>
                </a:moveTo>
                <a:lnTo>
                  <a:pt x="485347" y="9993"/>
                </a:lnTo>
                <a:lnTo>
                  <a:pt x="458881" y="37952"/>
                </a:lnTo>
                <a:lnTo>
                  <a:pt x="453783" y="64808"/>
                </a:lnTo>
                <a:lnTo>
                  <a:pt x="454171" y="72546"/>
                </a:lnTo>
                <a:lnTo>
                  <a:pt x="471648" y="108972"/>
                </a:lnTo>
                <a:lnTo>
                  <a:pt x="507758" y="132422"/>
                </a:lnTo>
                <a:lnTo>
                  <a:pt x="517917" y="137340"/>
                </a:lnTo>
                <a:lnTo>
                  <a:pt x="526202" y="141538"/>
                </a:lnTo>
                <a:lnTo>
                  <a:pt x="551814" y="165188"/>
                </a:lnTo>
                <a:lnTo>
                  <a:pt x="551814" y="177596"/>
                </a:lnTo>
                <a:lnTo>
                  <a:pt x="548995" y="183591"/>
                </a:lnTo>
                <a:lnTo>
                  <a:pt x="537730" y="191655"/>
                </a:lnTo>
                <a:lnTo>
                  <a:pt x="529640" y="193675"/>
                </a:lnTo>
                <a:lnTo>
                  <a:pt x="593766" y="193675"/>
                </a:lnTo>
                <a:lnTo>
                  <a:pt x="597563" y="181847"/>
                </a:lnTo>
                <a:lnTo>
                  <a:pt x="598944" y="167309"/>
                </a:lnTo>
                <a:lnTo>
                  <a:pt x="598208" y="156653"/>
                </a:lnTo>
                <a:lnTo>
                  <a:pt x="580012" y="122236"/>
                </a:lnTo>
                <a:lnTo>
                  <a:pt x="543572" y="99402"/>
                </a:lnTo>
                <a:lnTo>
                  <a:pt x="532652" y="94102"/>
                </a:lnTo>
                <a:lnTo>
                  <a:pt x="523932" y="89685"/>
                </a:lnTo>
                <a:lnTo>
                  <a:pt x="500761" y="67500"/>
                </a:lnTo>
                <a:lnTo>
                  <a:pt x="500761" y="56438"/>
                </a:lnTo>
                <a:lnTo>
                  <a:pt x="503186" y="50914"/>
                </a:lnTo>
                <a:lnTo>
                  <a:pt x="512914" y="42430"/>
                </a:lnTo>
                <a:lnTo>
                  <a:pt x="519887" y="40322"/>
                </a:lnTo>
                <a:lnTo>
                  <a:pt x="587887" y="40322"/>
                </a:lnTo>
                <a:lnTo>
                  <a:pt x="597865" y="16281"/>
                </a:lnTo>
                <a:lnTo>
                  <a:pt x="556156" y="2664"/>
                </a:lnTo>
                <a:lnTo>
                  <a:pt x="539292" y="577"/>
                </a:lnTo>
                <a:lnTo>
                  <a:pt x="530555" y="317"/>
                </a:lnTo>
                <a:close/>
              </a:path>
              <a:path w="789304" h="233679">
                <a:moveTo>
                  <a:pt x="587887" y="40322"/>
                </a:moveTo>
                <a:lnTo>
                  <a:pt x="536651" y="40322"/>
                </a:lnTo>
                <a:lnTo>
                  <a:pt x="544436" y="41300"/>
                </a:lnTo>
                <a:lnTo>
                  <a:pt x="552348" y="43256"/>
                </a:lnTo>
                <a:lnTo>
                  <a:pt x="558668" y="45013"/>
                </a:lnTo>
                <a:lnTo>
                  <a:pt x="565777" y="47331"/>
                </a:lnTo>
                <a:lnTo>
                  <a:pt x="573674" y="50208"/>
                </a:lnTo>
                <a:lnTo>
                  <a:pt x="582358" y="53644"/>
                </a:lnTo>
                <a:lnTo>
                  <a:pt x="587887" y="40322"/>
                </a:lnTo>
                <a:close/>
              </a:path>
              <a:path w="789304" h="233679">
                <a:moveTo>
                  <a:pt x="106311" y="317"/>
                </a:moveTo>
                <a:lnTo>
                  <a:pt x="62390" y="8295"/>
                </a:lnTo>
                <a:lnTo>
                  <a:pt x="28533" y="31792"/>
                </a:lnTo>
                <a:lnTo>
                  <a:pt x="7238" y="69125"/>
                </a:lnTo>
                <a:lnTo>
                  <a:pt x="0" y="117221"/>
                </a:lnTo>
                <a:lnTo>
                  <a:pt x="1637" y="143650"/>
                </a:lnTo>
                <a:lnTo>
                  <a:pt x="14733" y="186717"/>
                </a:lnTo>
                <a:lnTo>
                  <a:pt x="40736" y="216480"/>
                </a:lnTo>
                <a:lnTo>
                  <a:pt x="78551" y="231486"/>
                </a:lnTo>
                <a:lnTo>
                  <a:pt x="101815" y="233362"/>
                </a:lnTo>
                <a:lnTo>
                  <a:pt x="118611" y="232634"/>
                </a:lnTo>
                <a:lnTo>
                  <a:pt x="134593" y="230451"/>
                </a:lnTo>
                <a:lnTo>
                  <a:pt x="149762" y="226815"/>
                </a:lnTo>
                <a:lnTo>
                  <a:pt x="164122" y="221729"/>
                </a:lnTo>
                <a:lnTo>
                  <a:pt x="164122" y="193357"/>
                </a:lnTo>
                <a:lnTo>
                  <a:pt x="106324" y="193357"/>
                </a:lnTo>
                <a:lnTo>
                  <a:pt x="81445" y="188618"/>
                </a:lnTo>
                <a:lnTo>
                  <a:pt x="63673" y="174402"/>
                </a:lnTo>
                <a:lnTo>
                  <a:pt x="53008" y="150709"/>
                </a:lnTo>
                <a:lnTo>
                  <a:pt x="49453" y="117538"/>
                </a:lnTo>
                <a:lnTo>
                  <a:pt x="50384" y="100319"/>
                </a:lnTo>
                <a:lnTo>
                  <a:pt x="64338" y="60705"/>
                </a:lnTo>
                <a:lnTo>
                  <a:pt x="106324" y="40322"/>
                </a:lnTo>
                <a:lnTo>
                  <a:pt x="163111" y="40322"/>
                </a:lnTo>
                <a:lnTo>
                  <a:pt x="172643" y="16281"/>
                </a:lnTo>
                <a:lnTo>
                  <a:pt x="156003" y="9297"/>
                </a:lnTo>
                <a:lnTo>
                  <a:pt x="139401" y="4308"/>
                </a:lnTo>
                <a:lnTo>
                  <a:pt x="122837" y="1315"/>
                </a:lnTo>
                <a:lnTo>
                  <a:pt x="106311" y="317"/>
                </a:lnTo>
                <a:close/>
              </a:path>
              <a:path w="789304" h="233679">
                <a:moveTo>
                  <a:pt x="164122" y="181419"/>
                </a:moveTo>
                <a:lnTo>
                  <a:pt x="147779" y="186638"/>
                </a:lnTo>
                <a:lnTo>
                  <a:pt x="132699" y="190369"/>
                </a:lnTo>
                <a:lnTo>
                  <a:pt x="118880" y="192610"/>
                </a:lnTo>
                <a:lnTo>
                  <a:pt x="106324" y="193357"/>
                </a:lnTo>
                <a:lnTo>
                  <a:pt x="164122" y="193357"/>
                </a:lnTo>
                <a:lnTo>
                  <a:pt x="164122" y="181419"/>
                </a:lnTo>
                <a:close/>
              </a:path>
              <a:path w="789304" h="233679">
                <a:moveTo>
                  <a:pt x="163111" y="40322"/>
                </a:moveTo>
                <a:lnTo>
                  <a:pt x="106324" y="40322"/>
                </a:lnTo>
                <a:lnTo>
                  <a:pt x="112551" y="40603"/>
                </a:lnTo>
                <a:lnTo>
                  <a:pt x="118835" y="41444"/>
                </a:lnTo>
                <a:lnTo>
                  <a:pt x="157149" y="55359"/>
                </a:lnTo>
                <a:lnTo>
                  <a:pt x="163111" y="40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497563" y="2504466"/>
            <a:ext cx="86678" cy="114776"/>
          </a:xfrm>
          <a:custGeom>
            <a:avLst/>
            <a:gdLst/>
            <a:ahLst/>
            <a:cxnLst/>
            <a:rect l="l" t="t" r="r" b="b"/>
            <a:pathLst>
              <a:path w="115570" h="153035">
                <a:moveTo>
                  <a:pt x="57844" y="0"/>
                </a:moveTo>
                <a:lnTo>
                  <a:pt x="14578" y="19303"/>
                </a:lnTo>
                <a:lnTo>
                  <a:pt x="911" y="58769"/>
                </a:lnTo>
                <a:lnTo>
                  <a:pt x="0" y="76596"/>
                </a:lnTo>
                <a:lnTo>
                  <a:pt x="901" y="94417"/>
                </a:lnTo>
                <a:lnTo>
                  <a:pt x="14422" y="133808"/>
                </a:lnTo>
                <a:lnTo>
                  <a:pt x="57532" y="153035"/>
                </a:lnTo>
                <a:lnTo>
                  <a:pt x="82702" y="148257"/>
                </a:lnTo>
                <a:lnTo>
                  <a:pt x="100681" y="133925"/>
                </a:lnTo>
                <a:lnTo>
                  <a:pt x="111468" y="110038"/>
                </a:lnTo>
                <a:lnTo>
                  <a:pt x="115064" y="76596"/>
                </a:lnTo>
                <a:lnTo>
                  <a:pt x="111488" y="43085"/>
                </a:lnTo>
                <a:lnTo>
                  <a:pt x="100759" y="19149"/>
                </a:lnTo>
                <a:lnTo>
                  <a:pt x="82878" y="4787"/>
                </a:lnTo>
                <a:lnTo>
                  <a:pt x="57844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771375" y="2477081"/>
            <a:ext cx="128588" cy="170021"/>
          </a:xfrm>
          <a:custGeom>
            <a:avLst/>
            <a:gdLst/>
            <a:ahLst/>
            <a:cxnLst/>
            <a:rect l="l" t="t" r="r" b="b"/>
            <a:pathLst>
              <a:path w="171450" h="226695">
                <a:moveTo>
                  <a:pt x="0" y="0"/>
                </a:moveTo>
                <a:lnTo>
                  <a:pt x="171152" y="0"/>
                </a:lnTo>
                <a:lnTo>
                  <a:pt x="171152" y="40004"/>
                </a:lnTo>
                <a:lnTo>
                  <a:pt x="109607" y="40004"/>
                </a:lnTo>
                <a:lnTo>
                  <a:pt x="109607" y="226695"/>
                </a:lnTo>
                <a:lnTo>
                  <a:pt x="61550" y="226695"/>
                </a:lnTo>
                <a:lnTo>
                  <a:pt x="61550" y="40004"/>
                </a:lnTo>
                <a:lnTo>
                  <a:pt x="0" y="4000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646401" y="2474700"/>
            <a:ext cx="110966" cy="174784"/>
          </a:xfrm>
          <a:custGeom>
            <a:avLst/>
            <a:gdLst/>
            <a:ahLst/>
            <a:cxnLst/>
            <a:rect l="l" t="t" r="r" b="b"/>
            <a:pathLst>
              <a:path w="147954" h="233045">
                <a:moveTo>
                  <a:pt x="79405" y="0"/>
                </a:moveTo>
                <a:lnTo>
                  <a:pt x="121254" y="6493"/>
                </a:lnTo>
                <a:lnTo>
                  <a:pt x="146715" y="15969"/>
                </a:lnTo>
                <a:lnTo>
                  <a:pt x="131211" y="53335"/>
                </a:lnTo>
                <a:lnTo>
                  <a:pt x="122528" y="49895"/>
                </a:lnTo>
                <a:lnTo>
                  <a:pt x="114631" y="47018"/>
                </a:lnTo>
                <a:lnTo>
                  <a:pt x="107519" y="44702"/>
                </a:lnTo>
                <a:lnTo>
                  <a:pt x="101193" y="42949"/>
                </a:lnTo>
                <a:lnTo>
                  <a:pt x="93281" y="40986"/>
                </a:lnTo>
                <a:lnTo>
                  <a:pt x="85498" y="40004"/>
                </a:lnTo>
                <a:lnTo>
                  <a:pt x="77842" y="40004"/>
                </a:lnTo>
                <a:lnTo>
                  <a:pt x="68743" y="40004"/>
                </a:lnTo>
                <a:lnTo>
                  <a:pt x="61763" y="42124"/>
                </a:lnTo>
                <a:lnTo>
                  <a:pt x="56902" y="46362"/>
                </a:lnTo>
                <a:lnTo>
                  <a:pt x="52040" y="50600"/>
                </a:lnTo>
                <a:lnTo>
                  <a:pt x="49610" y="56131"/>
                </a:lnTo>
                <a:lnTo>
                  <a:pt x="49610" y="62954"/>
                </a:lnTo>
                <a:lnTo>
                  <a:pt x="49610" y="67194"/>
                </a:lnTo>
                <a:lnTo>
                  <a:pt x="81500" y="93788"/>
                </a:lnTo>
                <a:lnTo>
                  <a:pt x="92422" y="99085"/>
                </a:lnTo>
                <a:lnTo>
                  <a:pt x="107069" y="106687"/>
                </a:lnTo>
                <a:lnTo>
                  <a:pt x="141164" y="137620"/>
                </a:lnTo>
                <a:lnTo>
                  <a:pt x="147796" y="167000"/>
                </a:lnTo>
                <a:lnTo>
                  <a:pt x="146415" y="181535"/>
                </a:lnTo>
                <a:lnTo>
                  <a:pt x="125698" y="215371"/>
                </a:lnTo>
                <a:lnTo>
                  <a:pt x="82821" y="231940"/>
                </a:lnTo>
                <a:lnTo>
                  <a:pt x="64204" y="233045"/>
                </a:lnTo>
                <a:lnTo>
                  <a:pt x="46583" y="232192"/>
                </a:lnTo>
                <a:lnTo>
                  <a:pt x="30008" y="229634"/>
                </a:lnTo>
                <a:lnTo>
                  <a:pt x="14481" y="225371"/>
                </a:lnTo>
                <a:lnTo>
                  <a:pt x="0" y="219402"/>
                </a:lnTo>
                <a:lnTo>
                  <a:pt x="0" y="174754"/>
                </a:lnTo>
                <a:lnTo>
                  <a:pt x="11036" y="179491"/>
                </a:lnTo>
                <a:lnTo>
                  <a:pt x="21190" y="183472"/>
                </a:lnTo>
                <a:lnTo>
                  <a:pt x="61177" y="193095"/>
                </a:lnTo>
                <a:lnTo>
                  <a:pt x="67939" y="193357"/>
                </a:lnTo>
                <a:lnTo>
                  <a:pt x="78487" y="193357"/>
                </a:lnTo>
                <a:lnTo>
                  <a:pt x="86578" y="191342"/>
                </a:lnTo>
                <a:lnTo>
                  <a:pt x="92213" y="187309"/>
                </a:lnTo>
                <a:lnTo>
                  <a:pt x="97849" y="183278"/>
                </a:lnTo>
                <a:lnTo>
                  <a:pt x="100666" y="177284"/>
                </a:lnTo>
                <a:lnTo>
                  <a:pt x="100666" y="169326"/>
                </a:lnTo>
                <a:lnTo>
                  <a:pt x="100666" y="164881"/>
                </a:lnTo>
                <a:lnTo>
                  <a:pt x="66768" y="137024"/>
                </a:lnTo>
                <a:lnTo>
                  <a:pt x="56614" y="132109"/>
                </a:lnTo>
                <a:lnTo>
                  <a:pt x="46870" y="127274"/>
                </a:lnTo>
                <a:lnTo>
                  <a:pt x="16089" y="103617"/>
                </a:lnTo>
                <a:lnTo>
                  <a:pt x="2633" y="64502"/>
                </a:lnTo>
                <a:lnTo>
                  <a:pt x="3908" y="50267"/>
                </a:lnTo>
                <a:lnTo>
                  <a:pt x="23028" y="17212"/>
                </a:lnTo>
                <a:lnTo>
                  <a:pt x="62388" y="1075"/>
                </a:lnTo>
                <a:lnTo>
                  <a:pt x="79405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308040" y="2474700"/>
            <a:ext cx="129540" cy="174784"/>
          </a:xfrm>
          <a:custGeom>
            <a:avLst/>
            <a:gdLst/>
            <a:ahLst/>
            <a:cxnLst/>
            <a:rect l="l" t="t" r="r" b="b"/>
            <a:pathLst>
              <a:path w="172719" h="233045">
                <a:moveTo>
                  <a:pt x="106308" y="0"/>
                </a:moveTo>
                <a:lnTo>
                  <a:pt x="122832" y="998"/>
                </a:lnTo>
                <a:lnTo>
                  <a:pt x="139395" y="3992"/>
                </a:lnTo>
                <a:lnTo>
                  <a:pt x="155996" y="8982"/>
                </a:lnTo>
                <a:lnTo>
                  <a:pt x="172635" y="15969"/>
                </a:lnTo>
                <a:lnTo>
                  <a:pt x="157142" y="55041"/>
                </a:lnTo>
                <a:lnTo>
                  <a:pt x="150780" y="52115"/>
                </a:lnTo>
                <a:lnTo>
                  <a:pt x="144399" y="49382"/>
                </a:lnTo>
                <a:lnTo>
                  <a:pt x="106318" y="40004"/>
                </a:lnTo>
                <a:lnTo>
                  <a:pt x="93527" y="41279"/>
                </a:lnTo>
                <a:lnTo>
                  <a:pt x="57822" y="71592"/>
                </a:lnTo>
                <a:lnTo>
                  <a:pt x="49455" y="117222"/>
                </a:lnTo>
                <a:lnTo>
                  <a:pt x="53009" y="150392"/>
                </a:lnTo>
                <a:lnTo>
                  <a:pt x="63671" y="174085"/>
                </a:lnTo>
                <a:lnTo>
                  <a:pt x="81441" y="188301"/>
                </a:lnTo>
                <a:lnTo>
                  <a:pt x="106318" y="193040"/>
                </a:lnTo>
                <a:lnTo>
                  <a:pt x="118878" y="192294"/>
                </a:lnTo>
                <a:lnTo>
                  <a:pt x="132697" y="190056"/>
                </a:lnTo>
                <a:lnTo>
                  <a:pt x="147775" y="186326"/>
                </a:lnTo>
                <a:lnTo>
                  <a:pt x="164112" y="181104"/>
                </a:lnTo>
                <a:lnTo>
                  <a:pt x="164112" y="221417"/>
                </a:lnTo>
                <a:lnTo>
                  <a:pt x="149758" y="226504"/>
                </a:lnTo>
                <a:lnTo>
                  <a:pt x="134590" y="230138"/>
                </a:lnTo>
                <a:lnTo>
                  <a:pt x="118608" y="232318"/>
                </a:lnTo>
                <a:lnTo>
                  <a:pt x="101813" y="233045"/>
                </a:lnTo>
                <a:lnTo>
                  <a:pt x="78548" y="231169"/>
                </a:lnTo>
                <a:lnTo>
                  <a:pt x="40736" y="216168"/>
                </a:lnTo>
                <a:lnTo>
                  <a:pt x="14731" y="186406"/>
                </a:lnTo>
                <a:lnTo>
                  <a:pt x="1636" y="143340"/>
                </a:lnTo>
                <a:lnTo>
                  <a:pt x="0" y="116909"/>
                </a:lnTo>
                <a:lnTo>
                  <a:pt x="803" y="99781"/>
                </a:lnTo>
                <a:lnTo>
                  <a:pt x="12861" y="54967"/>
                </a:lnTo>
                <a:lnTo>
                  <a:pt x="38473" y="22057"/>
                </a:lnTo>
                <a:lnTo>
                  <a:pt x="75991" y="3547"/>
                </a:lnTo>
                <a:lnTo>
                  <a:pt x="90631" y="886"/>
                </a:lnTo>
                <a:lnTo>
                  <a:pt x="106308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459775" y="2474462"/>
            <a:ext cx="161925" cy="175259"/>
          </a:xfrm>
          <a:custGeom>
            <a:avLst/>
            <a:gdLst/>
            <a:ahLst/>
            <a:cxnLst/>
            <a:rect l="l" t="t" r="r" b="b"/>
            <a:pathLst>
              <a:path w="215900" h="233679">
                <a:moveTo>
                  <a:pt x="108228" y="0"/>
                </a:moveTo>
                <a:lnTo>
                  <a:pt x="154333" y="7520"/>
                </a:lnTo>
                <a:lnTo>
                  <a:pt x="188154" y="30080"/>
                </a:lnTo>
                <a:lnTo>
                  <a:pt x="208911" y="66751"/>
                </a:lnTo>
                <a:lnTo>
                  <a:pt x="215831" y="116601"/>
                </a:lnTo>
                <a:lnTo>
                  <a:pt x="214086" y="143116"/>
                </a:lnTo>
                <a:lnTo>
                  <a:pt x="200131" y="186378"/>
                </a:lnTo>
                <a:lnTo>
                  <a:pt x="172453" y="216354"/>
                </a:lnTo>
                <a:lnTo>
                  <a:pt x="132451" y="231472"/>
                </a:lnTo>
                <a:lnTo>
                  <a:pt x="107915" y="233362"/>
                </a:lnTo>
                <a:lnTo>
                  <a:pt x="83380" y="231472"/>
                </a:lnTo>
                <a:lnTo>
                  <a:pt x="43377" y="216354"/>
                </a:lnTo>
                <a:lnTo>
                  <a:pt x="15699" y="186359"/>
                </a:lnTo>
                <a:lnTo>
                  <a:pt x="1744" y="142944"/>
                </a:lnTo>
                <a:lnTo>
                  <a:pt x="0" y="116293"/>
                </a:lnTo>
                <a:lnTo>
                  <a:pt x="1749" y="89666"/>
                </a:lnTo>
                <a:lnTo>
                  <a:pt x="15743" y="46443"/>
                </a:lnTo>
                <a:lnTo>
                  <a:pt x="43498" y="16789"/>
                </a:lnTo>
                <a:lnTo>
                  <a:pt x="83617" y="1865"/>
                </a:lnTo>
                <a:lnTo>
                  <a:pt x="108228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414132" y="3123629"/>
            <a:ext cx="892493" cy="170974"/>
          </a:xfrm>
          <a:custGeom>
            <a:avLst/>
            <a:gdLst/>
            <a:ahLst/>
            <a:cxnLst/>
            <a:rect l="l" t="t" r="r" b="b"/>
            <a:pathLst>
              <a:path w="1189990" h="227964">
                <a:moveTo>
                  <a:pt x="316287" y="0"/>
                </a:moveTo>
                <a:lnTo>
                  <a:pt x="257529" y="0"/>
                </a:lnTo>
                <a:lnTo>
                  <a:pt x="177519" y="227647"/>
                </a:lnTo>
                <a:lnTo>
                  <a:pt x="229302" y="227647"/>
                </a:lnTo>
                <a:lnTo>
                  <a:pt x="245742" y="173672"/>
                </a:lnTo>
                <a:lnTo>
                  <a:pt x="377553" y="173672"/>
                </a:lnTo>
                <a:lnTo>
                  <a:pt x="363329" y="133350"/>
                </a:lnTo>
                <a:lnTo>
                  <a:pt x="257836" y="133350"/>
                </a:lnTo>
                <a:lnTo>
                  <a:pt x="268739" y="97847"/>
                </a:lnTo>
                <a:lnTo>
                  <a:pt x="277257" y="69654"/>
                </a:lnTo>
                <a:lnTo>
                  <a:pt x="283391" y="48769"/>
                </a:lnTo>
                <a:lnTo>
                  <a:pt x="287140" y="35191"/>
                </a:lnTo>
                <a:lnTo>
                  <a:pt x="328701" y="35191"/>
                </a:lnTo>
                <a:lnTo>
                  <a:pt x="316287" y="0"/>
                </a:lnTo>
                <a:close/>
              </a:path>
              <a:path w="1189990" h="227964">
                <a:moveTo>
                  <a:pt x="377553" y="173672"/>
                </a:moveTo>
                <a:lnTo>
                  <a:pt x="328381" y="173672"/>
                </a:lnTo>
                <a:lnTo>
                  <a:pt x="344817" y="227647"/>
                </a:lnTo>
                <a:lnTo>
                  <a:pt x="396594" y="227647"/>
                </a:lnTo>
                <a:lnTo>
                  <a:pt x="377553" y="173672"/>
                </a:lnTo>
                <a:close/>
              </a:path>
              <a:path w="1189990" h="227964">
                <a:moveTo>
                  <a:pt x="328701" y="35191"/>
                </a:moveTo>
                <a:lnTo>
                  <a:pt x="287140" y="35191"/>
                </a:lnTo>
                <a:lnTo>
                  <a:pt x="287968" y="38912"/>
                </a:lnTo>
                <a:lnTo>
                  <a:pt x="299097" y="75934"/>
                </a:lnTo>
                <a:lnTo>
                  <a:pt x="316906" y="133350"/>
                </a:lnTo>
                <a:lnTo>
                  <a:pt x="363329" y="133350"/>
                </a:lnTo>
                <a:lnTo>
                  <a:pt x="328701" y="35191"/>
                </a:lnTo>
                <a:close/>
              </a:path>
              <a:path w="1189990" h="227964">
                <a:moveTo>
                  <a:pt x="1127843" y="40957"/>
                </a:moveTo>
                <a:lnTo>
                  <a:pt x="1079787" y="40957"/>
                </a:lnTo>
                <a:lnTo>
                  <a:pt x="1079787" y="227647"/>
                </a:lnTo>
                <a:lnTo>
                  <a:pt x="1127843" y="227647"/>
                </a:lnTo>
                <a:lnTo>
                  <a:pt x="1127843" y="40957"/>
                </a:lnTo>
                <a:close/>
              </a:path>
              <a:path w="1189990" h="227964">
                <a:moveTo>
                  <a:pt x="1189388" y="952"/>
                </a:moveTo>
                <a:lnTo>
                  <a:pt x="1018230" y="952"/>
                </a:lnTo>
                <a:lnTo>
                  <a:pt x="1018230" y="40957"/>
                </a:lnTo>
                <a:lnTo>
                  <a:pt x="1189388" y="40957"/>
                </a:lnTo>
                <a:lnTo>
                  <a:pt x="1189388" y="952"/>
                </a:lnTo>
                <a:close/>
              </a:path>
              <a:path w="1189990" h="227964">
                <a:moveTo>
                  <a:pt x="842906" y="952"/>
                </a:moveTo>
                <a:lnTo>
                  <a:pt x="782288" y="952"/>
                </a:lnTo>
                <a:lnTo>
                  <a:pt x="782288" y="227647"/>
                </a:lnTo>
                <a:lnTo>
                  <a:pt x="825230" y="227647"/>
                </a:lnTo>
                <a:lnTo>
                  <a:pt x="825199" y="119018"/>
                </a:lnTo>
                <a:lnTo>
                  <a:pt x="825046" y="109644"/>
                </a:lnTo>
                <a:lnTo>
                  <a:pt x="824495" y="95067"/>
                </a:lnTo>
                <a:lnTo>
                  <a:pt x="823576" y="77235"/>
                </a:lnTo>
                <a:lnTo>
                  <a:pt x="822289" y="56146"/>
                </a:lnTo>
                <a:lnTo>
                  <a:pt x="874910" y="56146"/>
                </a:lnTo>
                <a:lnTo>
                  <a:pt x="842906" y="952"/>
                </a:lnTo>
                <a:close/>
              </a:path>
              <a:path w="1189990" h="227964">
                <a:moveTo>
                  <a:pt x="874910" y="56146"/>
                </a:moveTo>
                <a:lnTo>
                  <a:pt x="823682" y="56146"/>
                </a:lnTo>
                <a:lnTo>
                  <a:pt x="922281" y="227647"/>
                </a:lnTo>
                <a:lnTo>
                  <a:pt x="983368" y="227647"/>
                </a:lnTo>
                <a:lnTo>
                  <a:pt x="983368" y="170738"/>
                </a:lnTo>
                <a:lnTo>
                  <a:pt x="941357" y="170738"/>
                </a:lnTo>
                <a:lnTo>
                  <a:pt x="874910" y="56146"/>
                </a:lnTo>
                <a:close/>
              </a:path>
              <a:path w="1189990" h="227964">
                <a:moveTo>
                  <a:pt x="983368" y="952"/>
                </a:moveTo>
                <a:lnTo>
                  <a:pt x="940112" y="952"/>
                </a:lnTo>
                <a:lnTo>
                  <a:pt x="940131" y="109644"/>
                </a:lnTo>
                <a:lnTo>
                  <a:pt x="940257" y="119018"/>
                </a:lnTo>
                <a:lnTo>
                  <a:pt x="940693" y="133019"/>
                </a:lnTo>
                <a:lnTo>
                  <a:pt x="941419" y="150260"/>
                </a:lnTo>
                <a:lnTo>
                  <a:pt x="942436" y="170738"/>
                </a:lnTo>
                <a:lnTo>
                  <a:pt x="983368" y="170738"/>
                </a:lnTo>
                <a:lnTo>
                  <a:pt x="983368" y="952"/>
                </a:lnTo>
                <a:close/>
              </a:path>
              <a:path w="1189990" h="227964">
                <a:moveTo>
                  <a:pt x="734987" y="952"/>
                </a:moveTo>
                <a:lnTo>
                  <a:pt x="604470" y="952"/>
                </a:lnTo>
                <a:lnTo>
                  <a:pt x="604470" y="227647"/>
                </a:lnTo>
                <a:lnTo>
                  <a:pt x="734987" y="227647"/>
                </a:lnTo>
                <a:lnTo>
                  <a:pt x="734987" y="187960"/>
                </a:lnTo>
                <a:lnTo>
                  <a:pt x="652531" y="187960"/>
                </a:lnTo>
                <a:lnTo>
                  <a:pt x="652531" y="129539"/>
                </a:lnTo>
                <a:lnTo>
                  <a:pt x="729247" y="129539"/>
                </a:lnTo>
                <a:lnTo>
                  <a:pt x="729247" y="90169"/>
                </a:lnTo>
                <a:lnTo>
                  <a:pt x="652531" y="90169"/>
                </a:lnTo>
                <a:lnTo>
                  <a:pt x="652531" y="40322"/>
                </a:lnTo>
                <a:lnTo>
                  <a:pt x="734987" y="40322"/>
                </a:lnTo>
                <a:lnTo>
                  <a:pt x="734987" y="952"/>
                </a:lnTo>
                <a:close/>
              </a:path>
              <a:path w="1189990" h="227964">
                <a:moveTo>
                  <a:pt x="473162" y="952"/>
                </a:moveTo>
                <a:lnTo>
                  <a:pt x="425100" y="952"/>
                </a:lnTo>
                <a:lnTo>
                  <a:pt x="425100" y="227647"/>
                </a:lnTo>
                <a:lnTo>
                  <a:pt x="565114" y="227647"/>
                </a:lnTo>
                <a:lnTo>
                  <a:pt x="565114" y="187960"/>
                </a:lnTo>
                <a:lnTo>
                  <a:pt x="473162" y="187960"/>
                </a:lnTo>
                <a:lnTo>
                  <a:pt x="473162" y="952"/>
                </a:lnTo>
                <a:close/>
              </a:path>
              <a:path w="1189990" h="227964">
                <a:moveTo>
                  <a:pt x="109607" y="40957"/>
                </a:moveTo>
                <a:lnTo>
                  <a:pt x="61550" y="40957"/>
                </a:lnTo>
                <a:lnTo>
                  <a:pt x="61550" y="227647"/>
                </a:lnTo>
                <a:lnTo>
                  <a:pt x="109607" y="227647"/>
                </a:lnTo>
                <a:lnTo>
                  <a:pt x="109607" y="40957"/>
                </a:lnTo>
                <a:close/>
              </a:path>
              <a:path w="1189990" h="227964">
                <a:moveTo>
                  <a:pt x="171151" y="952"/>
                </a:moveTo>
                <a:lnTo>
                  <a:pt x="0" y="952"/>
                </a:lnTo>
                <a:lnTo>
                  <a:pt x="0" y="40957"/>
                </a:lnTo>
                <a:lnTo>
                  <a:pt x="171151" y="40957"/>
                </a:lnTo>
                <a:lnTo>
                  <a:pt x="171151" y="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607510" y="3150023"/>
            <a:ext cx="44768" cy="73819"/>
          </a:xfrm>
          <a:custGeom>
            <a:avLst/>
            <a:gdLst/>
            <a:ahLst/>
            <a:cxnLst/>
            <a:rect l="l" t="t" r="r" b="b"/>
            <a:pathLst>
              <a:path w="59690" h="98425">
                <a:moveTo>
                  <a:pt x="29303" y="0"/>
                </a:moveTo>
                <a:lnTo>
                  <a:pt x="25554" y="13578"/>
                </a:lnTo>
                <a:lnTo>
                  <a:pt x="19420" y="34463"/>
                </a:lnTo>
                <a:lnTo>
                  <a:pt x="10902" y="62656"/>
                </a:lnTo>
                <a:lnTo>
                  <a:pt x="0" y="98157"/>
                </a:lnTo>
                <a:lnTo>
                  <a:pt x="59070" y="98157"/>
                </a:lnTo>
                <a:lnTo>
                  <a:pt x="41260" y="40742"/>
                </a:lnTo>
                <a:lnTo>
                  <a:pt x="30130" y="3720"/>
                </a:lnTo>
                <a:lnTo>
                  <a:pt x="29303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177806" y="3124343"/>
            <a:ext cx="128588" cy="170021"/>
          </a:xfrm>
          <a:custGeom>
            <a:avLst/>
            <a:gdLst/>
            <a:ahLst/>
            <a:cxnLst/>
            <a:rect l="l" t="t" r="r" b="b"/>
            <a:pathLst>
              <a:path w="171450" h="226695">
                <a:moveTo>
                  <a:pt x="0" y="0"/>
                </a:moveTo>
                <a:lnTo>
                  <a:pt x="171149" y="0"/>
                </a:lnTo>
                <a:lnTo>
                  <a:pt x="171149" y="40005"/>
                </a:lnTo>
                <a:lnTo>
                  <a:pt x="109607" y="40005"/>
                </a:lnTo>
                <a:lnTo>
                  <a:pt x="109607" y="226695"/>
                </a:lnTo>
                <a:lnTo>
                  <a:pt x="61550" y="226695"/>
                </a:lnTo>
                <a:lnTo>
                  <a:pt x="61550" y="40005"/>
                </a:lnTo>
                <a:lnTo>
                  <a:pt x="0" y="40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000849" y="3124343"/>
            <a:ext cx="150971" cy="170021"/>
          </a:xfrm>
          <a:custGeom>
            <a:avLst/>
            <a:gdLst/>
            <a:ahLst/>
            <a:cxnLst/>
            <a:rect l="l" t="t" r="r" b="b"/>
            <a:pathLst>
              <a:path w="201294" h="226695">
                <a:moveTo>
                  <a:pt x="0" y="0"/>
                </a:moveTo>
                <a:lnTo>
                  <a:pt x="60618" y="0"/>
                </a:lnTo>
                <a:lnTo>
                  <a:pt x="159062" y="169787"/>
                </a:lnTo>
                <a:lnTo>
                  <a:pt x="160144" y="169787"/>
                </a:lnTo>
                <a:lnTo>
                  <a:pt x="157972" y="118066"/>
                </a:lnTo>
                <a:lnTo>
                  <a:pt x="157827" y="0"/>
                </a:lnTo>
                <a:lnTo>
                  <a:pt x="201076" y="0"/>
                </a:lnTo>
                <a:lnTo>
                  <a:pt x="201076" y="226695"/>
                </a:lnTo>
                <a:lnTo>
                  <a:pt x="139998" y="226695"/>
                </a:lnTo>
                <a:lnTo>
                  <a:pt x="41394" y="55200"/>
                </a:lnTo>
                <a:lnTo>
                  <a:pt x="39999" y="55200"/>
                </a:lnTo>
                <a:lnTo>
                  <a:pt x="41287" y="76288"/>
                </a:lnTo>
                <a:lnTo>
                  <a:pt x="42207" y="94120"/>
                </a:lnTo>
                <a:lnTo>
                  <a:pt x="42758" y="108695"/>
                </a:lnTo>
                <a:lnTo>
                  <a:pt x="42942" y="120015"/>
                </a:lnTo>
                <a:lnTo>
                  <a:pt x="42942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1867484" y="3124343"/>
            <a:ext cx="98108" cy="170021"/>
          </a:xfrm>
          <a:custGeom>
            <a:avLst/>
            <a:gdLst/>
            <a:ahLst/>
            <a:cxnLst/>
            <a:rect l="l" t="t" r="r" b="b"/>
            <a:pathLst>
              <a:path w="130809" h="226695">
                <a:moveTo>
                  <a:pt x="0" y="0"/>
                </a:moveTo>
                <a:lnTo>
                  <a:pt x="130517" y="0"/>
                </a:lnTo>
                <a:lnTo>
                  <a:pt x="130517" y="39370"/>
                </a:lnTo>
                <a:lnTo>
                  <a:pt x="48061" y="39370"/>
                </a:lnTo>
                <a:lnTo>
                  <a:pt x="48061" y="89217"/>
                </a:lnTo>
                <a:lnTo>
                  <a:pt x="124777" y="89217"/>
                </a:lnTo>
                <a:lnTo>
                  <a:pt x="124777" y="128587"/>
                </a:lnTo>
                <a:lnTo>
                  <a:pt x="48061" y="128587"/>
                </a:lnTo>
                <a:lnTo>
                  <a:pt x="48061" y="187007"/>
                </a:lnTo>
                <a:lnTo>
                  <a:pt x="130517" y="187007"/>
                </a:lnTo>
                <a:lnTo>
                  <a:pt x="130517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1732959" y="3124343"/>
            <a:ext cx="105251" cy="170021"/>
          </a:xfrm>
          <a:custGeom>
            <a:avLst/>
            <a:gdLst/>
            <a:ahLst/>
            <a:cxnLst/>
            <a:rect l="l" t="t" r="r" b="b"/>
            <a:pathLst>
              <a:path w="140334" h="226695">
                <a:moveTo>
                  <a:pt x="0" y="0"/>
                </a:moveTo>
                <a:lnTo>
                  <a:pt x="48061" y="0"/>
                </a:lnTo>
                <a:lnTo>
                  <a:pt x="48061" y="187007"/>
                </a:lnTo>
                <a:lnTo>
                  <a:pt x="140012" y="187007"/>
                </a:lnTo>
                <a:lnTo>
                  <a:pt x="140012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414132" y="3124343"/>
            <a:ext cx="128588" cy="170021"/>
          </a:xfrm>
          <a:custGeom>
            <a:avLst/>
            <a:gdLst/>
            <a:ahLst/>
            <a:cxnLst/>
            <a:rect l="l" t="t" r="r" b="b"/>
            <a:pathLst>
              <a:path w="171450" h="226695">
                <a:moveTo>
                  <a:pt x="0" y="0"/>
                </a:moveTo>
                <a:lnTo>
                  <a:pt x="171152" y="0"/>
                </a:lnTo>
                <a:lnTo>
                  <a:pt x="171152" y="40005"/>
                </a:lnTo>
                <a:lnTo>
                  <a:pt x="109606" y="40005"/>
                </a:lnTo>
                <a:lnTo>
                  <a:pt x="109606" y="226695"/>
                </a:lnTo>
                <a:lnTo>
                  <a:pt x="61549" y="226695"/>
                </a:lnTo>
                <a:lnTo>
                  <a:pt x="61549" y="40005"/>
                </a:lnTo>
                <a:lnTo>
                  <a:pt x="0" y="40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547272" y="3123629"/>
            <a:ext cx="164306" cy="170974"/>
          </a:xfrm>
          <a:custGeom>
            <a:avLst/>
            <a:gdLst/>
            <a:ahLst/>
            <a:cxnLst/>
            <a:rect l="l" t="t" r="r" b="b"/>
            <a:pathLst>
              <a:path w="219075" h="227964">
                <a:moveTo>
                  <a:pt x="80010" y="0"/>
                </a:moveTo>
                <a:lnTo>
                  <a:pt x="138766" y="0"/>
                </a:lnTo>
                <a:lnTo>
                  <a:pt x="219075" y="227647"/>
                </a:lnTo>
                <a:lnTo>
                  <a:pt x="167297" y="227647"/>
                </a:lnTo>
                <a:lnTo>
                  <a:pt x="150862" y="173672"/>
                </a:lnTo>
                <a:lnTo>
                  <a:pt x="68221" y="173672"/>
                </a:lnTo>
                <a:lnTo>
                  <a:pt x="51781" y="227647"/>
                </a:lnTo>
                <a:lnTo>
                  <a:pt x="0" y="227647"/>
                </a:lnTo>
                <a:lnTo>
                  <a:pt x="8001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407027" y="4595096"/>
            <a:ext cx="3095662" cy="22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536007" y="3121962"/>
            <a:ext cx="1184434" cy="174784"/>
          </a:xfrm>
          <a:custGeom>
            <a:avLst/>
            <a:gdLst/>
            <a:ahLst/>
            <a:cxnLst/>
            <a:rect l="l" t="t" r="r" b="b"/>
            <a:pathLst>
              <a:path w="1579245" h="233045">
                <a:moveTo>
                  <a:pt x="494106" y="2222"/>
                </a:moveTo>
                <a:lnTo>
                  <a:pt x="435343" y="2222"/>
                </a:lnTo>
                <a:lnTo>
                  <a:pt x="355333" y="229870"/>
                </a:lnTo>
                <a:lnTo>
                  <a:pt x="407123" y="229870"/>
                </a:lnTo>
                <a:lnTo>
                  <a:pt x="423557" y="175895"/>
                </a:lnTo>
                <a:lnTo>
                  <a:pt x="555368" y="175895"/>
                </a:lnTo>
                <a:lnTo>
                  <a:pt x="541145" y="135572"/>
                </a:lnTo>
                <a:lnTo>
                  <a:pt x="435660" y="135572"/>
                </a:lnTo>
                <a:lnTo>
                  <a:pt x="446557" y="100070"/>
                </a:lnTo>
                <a:lnTo>
                  <a:pt x="455072" y="71877"/>
                </a:lnTo>
                <a:lnTo>
                  <a:pt x="461206" y="50992"/>
                </a:lnTo>
                <a:lnTo>
                  <a:pt x="464959" y="37414"/>
                </a:lnTo>
                <a:lnTo>
                  <a:pt x="506519" y="37414"/>
                </a:lnTo>
                <a:lnTo>
                  <a:pt x="494106" y="2222"/>
                </a:lnTo>
                <a:close/>
              </a:path>
              <a:path w="1579245" h="233045">
                <a:moveTo>
                  <a:pt x="555368" y="175895"/>
                </a:moveTo>
                <a:lnTo>
                  <a:pt x="506196" y="175895"/>
                </a:lnTo>
                <a:lnTo>
                  <a:pt x="522630" y="229870"/>
                </a:lnTo>
                <a:lnTo>
                  <a:pt x="574408" y="229870"/>
                </a:lnTo>
                <a:lnTo>
                  <a:pt x="555368" y="175895"/>
                </a:lnTo>
                <a:close/>
              </a:path>
              <a:path w="1579245" h="233045">
                <a:moveTo>
                  <a:pt x="506519" y="37414"/>
                </a:moveTo>
                <a:lnTo>
                  <a:pt x="464959" y="37414"/>
                </a:lnTo>
                <a:lnTo>
                  <a:pt x="465785" y="41135"/>
                </a:lnTo>
                <a:lnTo>
                  <a:pt x="476913" y="78157"/>
                </a:lnTo>
                <a:lnTo>
                  <a:pt x="494728" y="135572"/>
                </a:lnTo>
                <a:lnTo>
                  <a:pt x="541145" y="135572"/>
                </a:lnTo>
                <a:lnTo>
                  <a:pt x="506519" y="37414"/>
                </a:lnTo>
                <a:close/>
              </a:path>
              <a:path w="1579245" h="233045">
                <a:moveTo>
                  <a:pt x="1579117" y="3175"/>
                </a:moveTo>
                <a:lnTo>
                  <a:pt x="1448600" y="3175"/>
                </a:lnTo>
                <a:lnTo>
                  <a:pt x="1448600" y="229870"/>
                </a:lnTo>
                <a:lnTo>
                  <a:pt x="1579117" y="229870"/>
                </a:lnTo>
                <a:lnTo>
                  <a:pt x="1579117" y="190182"/>
                </a:lnTo>
                <a:lnTo>
                  <a:pt x="1496669" y="190182"/>
                </a:lnTo>
                <a:lnTo>
                  <a:pt x="1496669" y="131762"/>
                </a:lnTo>
                <a:lnTo>
                  <a:pt x="1573377" y="131762"/>
                </a:lnTo>
                <a:lnTo>
                  <a:pt x="1573377" y="92392"/>
                </a:lnTo>
                <a:lnTo>
                  <a:pt x="1496669" y="92392"/>
                </a:lnTo>
                <a:lnTo>
                  <a:pt x="1496669" y="42545"/>
                </a:lnTo>
                <a:lnTo>
                  <a:pt x="1579117" y="42545"/>
                </a:lnTo>
                <a:lnTo>
                  <a:pt x="1579117" y="3175"/>
                </a:lnTo>
                <a:close/>
              </a:path>
              <a:path w="1579245" h="233045">
                <a:moveTo>
                  <a:pt x="1409509" y="3175"/>
                </a:moveTo>
                <a:lnTo>
                  <a:pt x="1246758" y="3175"/>
                </a:lnTo>
                <a:lnTo>
                  <a:pt x="1246758" y="42862"/>
                </a:lnTo>
                <a:lnTo>
                  <a:pt x="1352461" y="42862"/>
                </a:lnTo>
                <a:lnTo>
                  <a:pt x="1243812" y="198704"/>
                </a:lnTo>
                <a:lnTo>
                  <a:pt x="1243812" y="229870"/>
                </a:lnTo>
                <a:lnTo>
                  <a:pt x="1412455" y="229870"/>
                </a:lnTo>
                <a:lnTo>
                  <a:pt x="1412455" y="190182"/>
                </a:lnTo>
                <a:lnTo>
                  <a:pt x="1301013" y="190182"/>
                </a:lnTo>
                <a:lnTo>
                  <a:pt x="1409509" y="34175"/>
                </a:lnTo>
                <a:lnTo>
                  <a:pt x="1409509" y="3175"/>
                </a:lnTo>
                <a:close/>
              </a:path>
              <a:path w="1579245" h="233045">
                <a:moveTo>
                  <a:pt x="1207693" y="3175"/>
                </a:moveTo>
                <a:lnTo>
                  <a:pt x="1159636" y="3175"/>
                </a:lnTo>
                <a:lnTo>
                  <a:pt x="1159636" y="229870"/>
                </a:lnTo>
                <a:lnTo>
                  <a:pt x="1207693" y="229870"/>
                </a:lnTo>
                <a:lnTo>
                  <a:pt x="1207693" y="3175"/>
                </a:lnTo>
                <a:close/>
              </a:path>
              <a:path w="1579245" h="233045">
                <a:moveTo>
                  <a:pt x="668350" y="3175"/>
                </a:moveTo>
                <a:lnTo>
                  <a:pt x="602919" y="3175"/>
                </a:lnTo>
                <a:lnTo>
                  <a:pt x="602919" y="229870"/>
                </a:lnTo>
                <a:lnTo>
                  <a:pt x="645858" y="229870"/>
                </a:lnTo>
                <a:lnTo>
                  <a:pt x="645858" y="124434"/>
                </a:lnTo>
                <a:lnTo>
                  <a:pt x="645675" y="113101"/>
                </a:lnTo>
                <a:lnTo>
                  <a:pt x="645125" y="97256"/>
                </a:lnTo>
                <a:lnTo>
                  <a:pt x="644208" y="76896"/>
                </a:lnTo>
                <a:lnTo>
                  <a:pt x="642924" y="52019"/>
                </a:lnTo>
                <a:lnTo>
                  <a:pt x="683468" y="52019"/>
                </a:lnTo>
                <a:lnTo>
                  <a:pt x="668350" y="3175"/>
                </a:lnTo>
                <a:close/>
              </a:path>
              <a:path w="1579245" h="233045">
                <a:moveTo>
                  <a:pt x="683468" y="52019"/>
                </a:moveTo>
                <a:lnTo>
                  <a:pt x="644309" y="52019"/>
                </a:lnTo>
                <a:lnTo>
                  <a:pt x="698906" y="229870"/>
                </a:lnTo>
                <a:lnTo>
                  <a:pt x="742937" y="229870"/>
                </a:lnTo>
                <a:lnTo>
                  <a:pt x="760499" y="176530"/>
                </a:lnTo>
                <a:lnTo>
                  <a:pt x="722007" y="176530"/>
                </a:lnTo>
                <a:lnTo>
                  <a:pt x="683468" y="52019"/>
                </a:lnTo>
                <a:close/>
              </a:path>
              <a:path w="1579245" h="233045">
                <a:moveTo>
                  <a:pt x="845273" y="52324"/>
                </a:moveTo>
                <a:lnTo>
                  <a:pt x="802792" y="52324"/>
                </a:lnTo>
                <a:lnTo>
                  <a:pt x="801961" y="71671"/>
                </a:lnTo>
                <a:lnTo>
                  <a:pt x="800544" y="111658"/>
                </a:lnTo>
                <a:lnTo>
                  <a:pt x="800468" y="229870"/>
                </a:lnTo>
                <a:lnTo>
                  <a:pt x="845273" y="229870"/>
                </a:lnTo>
                <a:lnTo>
                  <a:pt x="845273" y="52324"/>
                </a:lnTo>
                <a:close/>
              </a:path>
              <a:path w="1579245" h="233045">
                <a:moveTo>
                  <a:pt x="845273" y="3175"/>
                </a:moveTo>
                <a:lnTo>
                  <a:pt x="779843" y="3175"/>
                </a:lnTo>
                <a:lnTo>
                  <a:pt x="722934" y="176530"/>
                </a:lnTo>
                <a:lnTo>
                  <a:pt x="760499" y="176530"/>
                </a:lnTo>
                <a:lnTo>
                  <a:pt x="801395" y="52324"/>
                </a:lnTo>
                <a:lnTo>
                  <a:pt x="845273" y="52324"/>
                </a:lnTo>
                <a:lnTo>
                  <a:pt x="845273" y="3175"/>
                </a:lnTo>
                <a:close/>
              </a:path>
              <a:path w="1579245" h="233045">
                <a:moveTo>
                  <a:pt x="336562" y="3175"/>
                </a:moveTo>
                <a:lnTo>
                  <a:pt x="206044" y="3175"/>
                </a:lnTo>
                <a:lnTo>
                  <a:pt x="206044" y="229870"/>
                </a:lnTo>
                <a:lnTo>
                  <a:pt x="336562" y="229870"/>
                </a:lnTo>
                <a:lnTo>
                  <a:pt x="336562" y="190182"/>
                </a:lnTo>
                <a:lnTo>
                  <a:pt x="254101" y="190182"/>
                </a:lnTo>
                <a:lnTo>
                  <a:pt x="254101" y="131762"/>
                </a:lnTo>
                <a:lnTo>
                  <a:pt x="330822" y="131762"/>
                </a:lnTo>
                <a:lnTo>
                  <a:pt x="330822" y="92392"/>
                </a:lnTo>
                <a:lnTo>
                  <a:pt x="254101" y="92392"/>
                </a:lnTo>
                <a:lnTo>
                  <a:pt x="254101" y="42545"/>
                </a:lnTo>
                <a:lnTo>
                  <a:pt x="336562" y="42545"/>
                </a:lnTo>
                <a:lnTo>
                  <a:pt x="336562" y="3175"/>
                </a:lnTo>
                <a:close/>
              </a:path>
              <a:path w="1579245" h="233045">
                <a:moveTo>
                  <a:pt x="109600" y="43180"/>
                </a:moveTo>
                <a:lnTo>
                  <a:pt x="61544" y="43180"/>
                </a:lnTo>
                <a:lnTo>
                  <a:pt x="61544" y="229870"/>
                </a:lnTo>
                <a:lnTo>
                  <a:pt x="109600" y="229870"/>
                </a:lnTo>
                <a:lnTo>
                  <a:pt x="109600" y="43180"/>
                </a:lnTo>
                <a:close/>
              </a:path>
              <a:path w="1579245" h="233045">
                <a:moveTo>
                  <a:pt x="171157" y="3175"/>
                </a:moveTo>
                <a:lnTo>
                  <a:pt x="0" y="3175"/>
                </a:lnTo>
                <a:lnTo>
                  <a:pt x="0" y="43180"/>
                </a:lnTo>
                <a:lnTo>
                  <a:pt x="171157" y="43180"/>
                </a:lnTo>
                <a:lnTo>
                  <a:pt x="171157" y="3175"/>
                </a:lnTo>
                <a:close/>
              </a:path>
              <a:path w="1579245" h="233045">
                <a:moveTo>
                  <a:pt x="970813" y="174752"/>
                </a:moveTo>
                <a:lnTo>
                  <a:pt x="970813" y="219405"/>
                </a:lnTo>
                <a:lnTo>
                  <a:pt x="985298" y="225372"/>
                </a:lnTo>
                <a:lnTo>
                  <a:pt x="1000828" y="229635"/>
                </a:lnTo>
                <a:lnTo>
                  <a:pt x="1017403" y="232192"/>
                </a:lnTo>
                <a:lnTo>
                  <a:pt x="1035024" y="233045"/>
                </a:lnTo>
                <a:lnTo>
                  <a:pt x="1053641" y="231940"/>
                </a:lnTo>
                <a:lnTo>
                  <a:pt x="1096517" y="215366"/>
                </a:lnTo>
                <a:lnTo>
                  <a:pt x="1113439" y="193357"/>
                </a:lnTo>
                <a:lnTo>
                  <a:pt x="1038758" y="193357"/>
                </a:lnTo>
                <a:lnTo>
                  <a:pt x="1031996" y="193095"/>
                </a:lnTo>
                <a:lnTo>
                  <a:pt x="992006" y="183468"/>
                </a:lnTo>
                <a:lnTo>
                  <a:pt x="981850" y="179488"/>
                </a:lnTo>
                <a:lnTo>
                  <a:pt x="970813" y="174752"/>
                </a:lnTo>
                <a:close/>
              </a:path>
              <a:path w="1579245" h="233045">
                <a:moveTo>
                  <a:pt x="1050226" y="0"/>
                </a:moveTo>
                <a:lnTo>
                  <a:pt x="1005013" y="9681"/>
                </a:lnTo>
                <a:lnTo>
                  <a:pt x="978550" y="37641"/>
                </a:lnTo>
                <a:lnTo>
                  <a:pt x="973454" y="64503"/>
                </a:lnTo>
                <a:lnTo>
                  <a:pt x="973841" y="72235"/>
                </a:lnTo>
                <a:lnTo>
                  <a:pt x="991314" y="108666"/>
                </a:lnTo>
                <a:lnTo>
                  <a:pt x="1027429" y="132105"/>
                </a:lnTo>
                <a:lnTo>
                  <a:pt x="1037583" y="137022"/>
                </a:lnTo>
                <a:lnTo>
                  <a:pt x="1045867" y="141220"/>
                </a:lnTo>
                <a:lnTo>
                  <a:pt x="1071486" y="164884"/>
                </a:lnTo>
                <a:lnTo>
                  <a:pt x="1071486" y="177279"/>
                </a:lnTo>
                <a:lnTo>
                  <a:pt x="1068666" y="183273"/>
                </a:lnTo>
                <a:lnTo>
                  <a:pt x="1057389" y="191338"/>
                </a:lnTo>
                <a:lnTo>
                  <a:pt x="1049299" y="193357"/>
                </a:lnTo>
                <a:lnTo>
                  <a:pt x="1113439" y="193357"/>
                </a:lnTo>
                <a:lnTo>
                  <a:pt x="1117234" y="181532"/>
                </a:lnTo>
                <a:lnTo>
                  <a:pt x="1118615" y="166992"/>
                </a:lnTo>
                <a:lnTo>
                  <a:pt x="1117878" y="156338"/>
                </a:lnTo>
                <a:lnTo>
                  <a:pt x="1099673" y="121918"/>
                </a:lnTo>
                <a:lnTo>
                  <a:pt x="1063243" y="99085"/>
                </a:lnTo>
                <a:lnTo>
                  <a:pt x="1052316" y="93784"/>
                </a:lnTo>
                <a:lnTo>
                  <a:pt x="1043592" y="89368"/>
                </a:lnTo>
                <a:lnTo>
                  <a:pt x="1020432" y="67195"/>
                </a:lnTo>
                <a:lnTo>
                  <a:pt x="1020432" y="56134"/>
                </a:lnTo>
                <a:lnTo>
                  <a:pt x="1022857" y="50596"/>
                </a:lnTo>
                <a:lnTo>
                  <a:pt x="1032573" y="42125"/>
                </a:lnTo>
                <a:lnTo>
                  <a:pt x="1039558" y="40005"/>
                </a:lnTo>
                <a:lnTo>
                  <a:pt x="1107558" y="40005"/>
                </a:lnTo>
                <a:lnTo>
                  <a:pt x="1117536" y="15963"/>
                </a:lnTo>
                <a:lnTo>
                  <a:pt x="1075827" y="2357"/>
                </a:lnTo>
                <a:lnTo>
                  <a:pt x="1058963" y="261"/>
                </a:lnTo>
                <a:lnTo>
                  <a:pt x="1050226" y="0"/>
                </a:lnTo>
                <a:close/>
              </a:path>
              <a:path w="1579245" h="233045">
                <a:moveTo>
                  <a:pt x="1107558" y="40005"/>
                </a:moveTo>
                <a:lnTo>
                  <a:pt x="1056309" y="40005"/>
                </a:lnTo>
                <a:lnTo>
                  <a:pt x="1064094" y="40982"/>
                </a:lnTo>
                <a:lnTo>
                  <a:pt x="1072006" y="42951"/>
                </a:lnTo>
                <a:lnTo>
                  <a:pt x="1078333" y="44701"/>
                </a:lnTo>
                <a:lnTo>
                  <a:pt x="1085446" y="47015"/>
                </a:lnTo>
                <a:lnTo>
                  <a:pt x="1093345" y="49891"/>
                </a:lnTo>
                <a:lnTo>
                  <a:pt x="1102029" y="53327"/>
                </a:lnTo>
                <a:lnTo>
                  <a:pt x="1107558" y="40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862749" y="3150023"/>
            <a:ext cx="44768" cy="73819"/>
          </a:xfrm>
          <a:custGeom>
            <a:avLst/>
            <a:gdLst/>
            <a:ahLst/>
            <a:cxnLst/>
            <a:rect l="l" t="t" r="r" b="b"/>
            <a:pathLst>
              <a:path w="59690" h="98425">
                <a:moveTo>
                  <a:pt x="29302" y="0"/>
                </a:moveTo>
                <a:lnTo>
                  <a:pt x="25553" y="13578"/>
                </a:lnTo>
                <a:lnTo>
                  <a:pt x="19420" y="34463"/>
                </a:lnTo>
                <a:lnTo>
                  <a:pt x="10902" y="62656"/>
                </a:lnTo>
                <a:lnTo>
                  <a:pt x="0" y="98157"/>
                </a:lnTo>
                <a:lnTo>
                  <a:pt x="59068" y="98157"/>
                </a:lnTo>
                <a:lnTo>
                  <a:pt x="41258" y="40742"/>
                </a:lnTo>
                <a:lnTo>
                  <a:pt x="30130" y="3720"/>
                </a:lnTo>
                <a:lnTo>
                  <a:pt x="29302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7622457" y="3124343"/>
            <a:ext cx="98108" cy="170021"/>
          </a:xfrm>
          <a:custGeom>
            <a:avLst/>
            <a:gdLst/>
            <a:ahLst/>
            <a:cxnLst/>
            <a:rect l="l" t="t" r="r" b="b"/>
            <a:pathLst>
              <a:path w="130809" h="226695">
                <a:moveTo>
                  <a:pt x="0" y="0"/>
                </a:moveTo>
                <a:lnTo>
                  <a:pt x="130517" y="0"/>
                </a:lnTo>
                <a:lnTo>
                  <a:pt x="130517" y="39370"/>
                </a:lnTo>
                <a:lnTo>
                  <a:pt x="48069" y="39370"/>
                </a:lnTo>
                <a:lnTo>
                  <a:pt x="48069" y="89217"/>
                </a:lnTo>
                <a:lnTo>
                  <a:pt x="124777" y="89217"/>
                </a:lnTo>
                <a:lnTo>
                  <a:pt x="124777" y="128587"/>
                </a:lnTo>
                <a:lnTo>
                  <a:pt x="48069" y="128587"/>
                </a:lnTo>
                <a:lnTo>
                  <a:pt x="48069" y="187007"/>
                </a:lnTo>
                <a:lnTo>
                  <a:pt x="130517" y="187007"/>
                </a:lnTo>
                <a:lnTo>
                  <a:pt x="130517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7468867" y="3124343"/>
            <a:ext cx="126683" cy="170021"/>
          </a:xfrm>
          <a:custGeom>
            <a:avLst/>
            <a:gdLst/>
            <a:ahLst/>
            <a:cxnLst/>
            <a:rect l="l" t="t" r="r" b="b"/>
            <a:pathLst>
              <a:path w="168909" h="226695">
                <a:moveTo>
                  <a:pt x="2946" y="0"/>
                </a:moveTo>
                <a:lnTo>
                  <a:pt x="165696" y="0"/>
                </a:lnTo>
                <a:lnTo>
                  <a:pt x="165696" y="31005"/>
                </a:lnTo>
                <a:lnTo>
                  <a:pt x="57200" y="187007"/>
                </a:lnTo>
                <a:lnTo>
                  <a:pt x="168643" y="187007"/>
                </a:lnTo>
                <a:lnTo>
                  <a:pt x="168643" y="226695"/>
                </a:lnTo>
                <a:lnTo>
                  <a:pt x="0" y="226695"/>
                </a:lnTo>
                <a:lnTo>
                  <a:pt x="0" y="195530"/>
                </a:lnTo>
                <a:lnTo>
                  <a:pt x="108648" y="39687"/>
                </a:lnTo>
                <a:lnTo>
                  <a:pt x="2946" y="39687"/>
                </a:lnTo>
                <a:lnTo>
                  <a:pt x="2946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7405726" y="3124343"/>
            <a:ext cx="36195" cy="170021"/>
          </a:xfrm>
          <a:custGeom>
            <a:avLst/>
            <a:gdLst/>
            <a:ahLst/>
            <a:cxnLst/>
            <a:rect l="l" t="t" r="r" b="b"/>
            <a:pathLst>
              <a:path w="48259" h="226695">
                <a:moveTo>
                  <a:pt x="0" y="0"/>
                </a:moveTo>
                <a:lnTo>
                  <a:pt x="48069" y="0"/>
                </a:lnTo>
                <a:lnTo>
                  <a:pt x="48069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6988197" y="3124343"/>
            <a:ext cx="181928" cy="170021"/>
          </a:xfrm>
          <a:custGeom>
            <a:avLst/>
            <a:gdLst/>
            <a:ahLst/>
            <a:cxnLst/>
            <a:rect l="l" t="t" r="r" b="b"/>
            <a:pathLst>
              <a:path w="242570" h="226695">
                <a:moveTo>
                  <a:pt x="0" y="0"/>
                </a:moveTo>
                <a:lnTo>
                  <a:pt x="65429" y="0"/>
                </a:lnTo>
                <a:lnTo>
                  <a:pt x="119086" y="173355"/>
                </a:lnTo>
                <a:lnTo>
                  <a:pt x="120018" y="173355"/>
                </a:lnTo>
                <a:lnTo>
                  <a:pt x="176926" y="0"/>
                </a:lnTo>
                <a:lnTo>
                  <a:pt x="242350" y="0"/>
                </a:lnTo>
                <a:lnTo>
                  <a:pt x="242350" y="226695"/>
                </a:lnTo>
                <a:lnTo>
                  <a:pt x="197548" y="226695"/>
                </a:lnTo>
                <a:lnTo>
                  <a:pt x="197548" y="119395"/>
                </a:lnTo>
                <a:lnTo>
                  <a:pt x="197548" y="114327"/>
                </a:lnTo>
                <a:lnTo>
                  <a:pt x="199042" y="68497"/>
                </a:lnTo>
                <a:lnTo>
                  <a:pt x="199870" y="49152"/>
                </a:lnTo>
                <a:lnTo>
                  <a:pt x="198476" y="49152"/>
                </a:lnTo>
                <a:lnTo>
                  <a:pt x="140016" y="226695"/>
                </a:lnTo>
                <a:lnTo>
                  <a:pt x="95987" y="226695"/>
                </a:lnTo>
                <a:lnTo>
                  <a:pt x="41393" y="48840"/>
                </a:lnTo>
                <a:lnTo>
                  <a:pt x="39999" y="48840"/>
                </a:lnTo>
                <a:lnTo>
                  <a:pt x="41286" y="73718"/>
                </a:lnTo>
                <a:lnTo>
                  <a:pt x="42205" y="94080"/>
                </a:lnTo>
                <a:lnTo>
                  <a:pt x="42757" y="109925"/>
                </a:lnTo>
                <a:lnTo>
                  <a:pt x="42941" y="121254"/>
                </a:lnTo>
                <a:lnTo>
                  <a:pt x="42941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6690541" y="3124343"/>
            <a:ext cx="98108" cy="170021"/>
          </a:xfrm>
          <a:custGeom>
            <a:avLst/>
            <a:gdLst/>
            <a:ahLst/>
            <a:cxnLst/>
            <a:rect l="l" t="t" r="r" b="b"/>
            <a:pathLst>
              <a:path w="130809" h="226695">
                <a:moveTo>
                  <a:pt x="0" y="0"/>
                </a:moveTo>
                <a:lnTo>
                  <a:pt x="130516" y="0"/>
                </a:lnTo>
                <a:lnTo>
                  <a:pt x="130516" y="39370"/>
                </a:lnTo>
                <a:lnTo>
                  <a:pt x="48060" y="39370"/>
                </a:lnTo>
                <a:lnTo>
                  <a:pt x="48060" y="89217"/>
                </a:lnTo>
                <a:lnTo>
                  <a:pt x="124776" y="89217"/>
                </a:lnTo>
                <a:lnTo>
                  <a:pt x="124776" y="128587"/>
                </a:lnTo>
                <a:lnTo>
                  <a:pt x="48060" y="128587"/>
                </a:lnTo>
                <a:lnTo>
                  <a:pt x="48060" y="187007"/>
                </a:lnTo>
                <a:lnTo>
                  <a:pt x="130516" y="187007"/>
                </a:lnTo>
                <a:lnTo>
                  <a:pt x="130516" y="226695"/>
                </a:lnTo>
                <a:lnTo>
                  <a:pt x="0" y="226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6536006" y="3124343"/>
            <a:ext cx="128588" cy="170021"/>
          </a:xfrm>
          <a:custGeom>
            <a:avLst/>
            <a:gdLst/>
            <a:ahLst/>
            <a:cxnLst/>
            <a:rect l="l" t="t" r="r" b="b"/>
            <a:pathLst>
              <a:path w="171450" h="226695">
                <a:moveTo>
                  <a:pt x="0" y="0"/>
                </a:moveTo>
                <a:lnTo>
                  <a:pt x="171152" y="0"/>
                </a:lnTo>
                <a:lnTo>
                  <a:pt x="171152" y="40005"/>
                </a:lnTo>
                <a:lnTo>
                  <a:pt x="109607" y="40005"/>
                </a:lnTo>
                <a:lnTo>
                  <a:pt x="109607" y="226695"/>
                </a:lnTo>
                <a:lnTo>
                  <a:pt x="61550" y="226695"/>
                </a:lnTo>
                <a:lnTo>
                  <a:pt x="61550" y="40005"/>
                </a:lnTo>
                <a:lnTo>
                  <a:pt x="0" y="40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802510" y="3123629"/>
            <a:ext cx="164306" cy="170974"/>
          </a:xfrm>
          <a:custGeom>
            <a:avLst/>
            <a:gdLst/>
            <a:ahLst/>
            <a:cxnLst/>
            <a:rect l="l" t="t" r="r" b="b"/>
            <a:pathLst>
              <a:path w="219075" h="227964">
                <a:moveTo>
                  <a:pt x="80010" y="0"/>
                </a:moveTo>
                <a:lnTo>
                  <a:pt x="138766" y="0"/>
                </a:lnTo>
                <a:lnTo>
                  <a:pt x="219075" y="227647"/>
                </a:lnTo>
                <a:lnTo>
                  <a:pt x="167298" y="227647"/>
                </a:lnTo>
                <a:lnTo>
                  <a:pt x="150862" y="173672"/>
                </a:lnTo>
                <a:lnTo>
                  <a:pt x="68223" y="173672"/>
                </a:lnTo>
                <a:lnTo>
                  <a:pt x="51782" y="227647"/>
                </a:lnTo>
                <a:lnTo>
                  <a:pt x="0" y="227647"/>
                </a:lnTo>
                <a:lnTo>
                  <a:pt x="8001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7264120" y="3121962"/>
            <a:ext cx="110966" cy="174784"/>
          </a:xfrm>
          <a:custGeom>
            <a:avLst/>
            <a:gdLst/>
            <a:ahLst/>
            <a:cxnLst/>
            <a:rect l="l" t="t" r="r" b="b"/>
            <a:pathLst>
              <a:path w="147954" h="233045">
                <a:moveTo>
                  <a:pt x="79410" y="0"/>
                </a:moveTo>
                <a:lnTo>
                  <a:pt x="121256" y="6493"/>
                </a:lnTo>
                <a:lnTo>
                  <a:pt x="146720" y="15969"/>
                </a:lnTo>
                <a:lnTo>
                  <a:pt x="131213" y="53335"/>
                </a:lnTo>
                <a:lnTo>
                  <a:pt x="122529" y="49895"/>
                </a:lnTo>
                <a:lnTo>
                  <a:pt x="114630" y="47017"/>
                </a:lnTo>
                <a:lnTo>
                  <a:pt x="107518" y="44702"/>
                </a:lnTo>
                <a:lnTo>
                  <a:pt x="101191" y="42949"/>
                </a:lnTo>
                <a:lnTo>
                  <a:pt x="93278" y="40986"/>
                </a:lnTo>
                <a:lnTo>
                  <a:pt x="85493" y="40005"/>
                </a:lnTo>
                <a:lnTo>
                  <a:pt x="77848" y="40005"/>
                </a:lnTo>
                <a:lnTo>
                  <a:pt x="68742" y="40005"/>
                </a:lnTo>
                <a:lnTo>
                  <a:pt x="61770" y="42124"/>
                </a:lnTo>
                <a:lnTo>
                  <a:pt x="56906" y="46362"/>
                </a:lnTo>
                <a:lnTo>
                  <a:pt x="52042" y="50600"/>
                </a:lnTo>
                <a:lnTo>
                  <a:pt x="49616" y="56131"/>
                </a:lnTo>
                <a:lnTo>
                  <a:pt x="49616" y="62954"/>
                </a:lnTo>
                <a:lnTo>
                  <a:pt x="49616" y="67194"/>
                </a:lnTo>
                <a:lnTo>
                  <a:pt x="50594" y="70890"/>
                </a:lnTo>
                <a:lnTo>
                  <a:pt x="52562" y="74042"/>
                </a:lnTo>
                <a:lnTo>
                  <a:pt x="54518" y="77193"/>
                </a:lnTo>
                <a:lnTo>
                  <a:pt x="92428" y="99085"/>
                </a:lnTo>
                <a:lnTo>
                  <a:pt x="107074" y="106687"/>
                </a:lnTo>
                <a:lnTo>
                  <a:pt x="141161" y="137620"/>
                </a:lnTo>
                <a:lnTo>
                  <a:pt x="147800" y="166999"/>
                </a:lnTo>
                <a:lnTo>
                  <a:pt x="146418" y="181535"/>
                </a:lnTo>
                <a:lnTo>
                  <a:pt x="125702" y="215371"/>
                </a:lnTo>
                <a:lnTo>
                  <a:pt x="82825" y="231940"/>
                </a:lnTo>
                <a:lnTo>
                  <a:pt x="64208" y="233045"/>
                </a:lnTo>
                <a:lnTo>
                  <a:pt x="46587" y="232192"/>
                </a:lnTo>
                <a:lnTo>
                  <a:pt x="30012" y="229634"/>
                </a:lnTo>
                <a:lnTo>
                  <a:pt x="14483" y="225371"/>
                </a:lnTo>
                <a:lnTo>
                  <a:pt x="0" y="219402"/>
                </a:lnTo>
                <a:lnTo>
                  <a:pt x="0" y="174754"/>
                </a:lnTo>
                <a:lnTo>
                  <a:pt x="11035" y="179491"/>
                </a:lnTo>
                <a:lnTo>
                  <a:pt x="21190" y="183472"/>
                </a:lnTo>
                <a:lnTo>
                  <a:pt x="61180" y="193095"/>
                </a:lnTo>
                <a:lnTo>
                  <a:pt x="67942" y="193357"/>
                </a:lnTo>
                <a:lnTo>
                  <a:pt x="78483" y="193357"/>
                </a:lnTo>
                <a:lnTo>
                  <a:pt x="86573" y="191342"/>
                </a:lnTo>
                <a:lnTo>
                  <a:pt x="92212" y="187309"/>
                </a:lnTo>
                <a:lnTo>
                  <a:pt x="97850" y="183278"/>
                </a:lnTo>
                <a:lnTo>
                  <a:pt x="100670" y="177284"/>
                </a:lnTo>
                <a:lnTo>
                  <a:pt x="100670" y="169326"/>
                </a:lnTo>
                <a:lnTo>
                  <a:pt x="100670" y="164881"/>
                </a:lnTo>
                <a:lnTo>
                  <a:pt x="66767" y="137024"/>
                </a:lnTo>
                <a:lnTo>
                  <a:pt x="56614" y="132109"/>
                </a:lnTo>
                <a:lnTo>
                  <a:pt x="46872" y="127273"/>
                </a:lnTo>
                <a:lnTo>
                  <a:pt x="16087" y="103617"/>
                </a:lnTo>
                <a:lnTo>
                  <a:pt x="2633" y="64502"/>
                </a:lnTo>
                <a:lnTo>
                  <a:pt x="3908" y="50267"/>
                </a:lnTo>
                <a:lnTo>
                  <a:pt x="23022" y="17212"/>
                </a:lnTo>
                <a:lnTo>
                  <a:pt x="62391" y="1075"/>
                </a:lnTo>
                <a:lnTo>
                  <a:pt x="79410" y="0"/>
                </a:lnTo>
                <a:close/>
              </a:path>
            </a:pathLst>
          </a:custGeom>
          <a:ln w="12700">
            <a:solidFill>
              <a:srgbClr val="009752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/>
            <a:r>
              <a:rPr sz="2100" spc="-199" dirty="0"/>
              <a:t>DISTRIBUTION </a:t>
            </a:r>
            <a:r>
              <a:rPr sz="2100" spc="341" dirty="0"/>
              <a:t>/</a:t>
            </a:r>
            <a:r>
              <a:rPr sz="2100" spc="-315" dirty="0"/>
              <a:t> </a:t>
            </a:r>
            <a:r>
              <a:rPr sz="2100" spc="-195" dirty="0"/>
              <a:t>FRAGMENTATION</a:t>
            </a:r>
            <a:endParaRPr sz="2100"/>
          </a:p>
        </p:txBody>
      </p:sp>
    </p:spTree>
    <p:extLst>
      <p:ext uri="{BB962C8B-B14F-4D97-AF65-F5344CB8AC3E}">
        <p14:creationId xmlns:p14="http://schemas.microsoft.com/office/powerpoint/2010/main" val="1177806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4" y="924230"/>
            <a:ext cx="6857996" cy="389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/>
            <a:r>
              <a:rPr sz="2100" spc="-240" dirty="0"/>
              <a:t>DISTRIBUTED</a:t>
            </a:r>
            <a:r>
              <a:rPr sz="2100" spc="-289" dirty="0"/>
              <a:t> </a:t>
            </a:r>
            <a:r>
              <a:rPr sz="2100" spc="-248" dirty="0"/>
              <a:t>TEAMS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6218634" y="3589734"/>
            <a:ext cx="1413418" cy="104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5432822" y="2274084"/>
            <a:ext cx="1264439" cy="1108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56465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06165" y="1245871"/>
            <a:ext cx="5207635" cy="953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“Loosely coupled service oriented</a:t>
            </a:r>
            <a:r>
              <a:rPr sz="2000" i="1" spc="-10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with bounded</a:t>
            </a:r>
            <a:r>
              <a:rPr sz="2000" i="1" spc="-10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contexts”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5"/>
              </a:spcBef>
            </a:pPr>
            <a:r>
              <a:rPr sz="1600" b="1" dirty="0">
                <a:latin typeface="Arial"/>
                <a:cs typeface="Arial"/>
              </a:rPr>
              <a:t>Adrian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Cockcroft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3732531"/>
            <a:ext cx="3795395" cy="598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“Applications that fit in your</a:t>
            </a:r>
            <a:r>
              <a:rPr sz="2000" i="1" spc="-1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head”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latin typeface="Arial"/>
                <a:cs typeface="Arial"/>
              </a:rPr>
              <a:t>James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Lewis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3344" y="2532980"/>
            <a:ext cx="2452855" cy="2061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103" y="1288482"/>
            <a:ext cx="3015593" cy="1867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4500" y="129794"/>
            <a:ext cx="8255000" cy="369332"/>
          </a:xfrm>
        </p:spPr>
        <p:txBody>
          <a:bodyPr/>
          <a:lstStyle/>
          <a:p>
            <a:r>
              <a:rPr lang="en-US" dirty="0" smtClean="0"/>
              <a:t>Definition: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2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3" dirty="0"/>
              <a:t>EXECUTION</a:t>
            </a:r>
            <a:r>
              <a:rPr sz="2100" spc="-266" dirty="0"/>
              <a:t> </a:t>
            </a:r>
            <a:r>
              <a:rPr sz="2100" spc="-259" dirty="0"/>
              <a:t>CHALLENGES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2559234" y="1117997"/>
            <a:ext cx="4025522" cy="4025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436190" y="1430532"/>
            <a:ext cx="1918811" cy="17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1999"/>
            <a:r>
              <a:rPr sz="1500" spc="26" dirty="0">
                <a:latin typeface="Arial"/>
                <a:cs typeface="Arial"/>
              </a:rPr>
              <a:t>Stakeholders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2138">
              <a:latin typeface="Times New Roman"/>
              <a:cs typeface="Times New Roman"/>
            </a:endParaRPr>
          </a:p>
          <a:p>
            <a:pPr marL="9525"/>
            <a:r>
              <a:rPr sz="1500" spc="45" dirty="0">
                <a:latin typeface="Arial"/>
                <a:cs typeface="Arial"/>
              </a:rPr>
              <a:t>Multi-Partners</a:t>
            </a:r>
            <a:endParaRPr sz="1500">
              <a:latin typeface="Arial"/>
              <a:cs typeface="Arial"/>
            </a:endParaRPr>
          </a:p>
          <a:p>
            <a:pPr marL="250508" indent="-240983">
              <a:buChar char="-"/>
              <a:tabLst>
                <a:tab pos="250508" algn="l"/>
                <a:tab pos="250984" algn="l"/>
              </a:tabLst>
            </a:pPr>
            <a:r>
              <a:rPr sz="1500" spc="4" dirty="0"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  <a:p>
            <a:pPr marL="250508" indent="-240983">
              <a:buChar char="-"/>
              <a:tabLst>
                <a:tab pos="250508" algn="l"/>
                <a:tab pos="250984" algn="l"/>
              </a:tabLst>
            </a:pPr>
            <a:r>
              <a:rPr sz="1500" spc="38" dirty="0">
                <a:latin typeface="Arial"/>
                <a:cs typeface="Arial"/>
              </a:rPr>
              <a:t>Constraints</a:t>
            </a:r>
            <a:endParaRPr sz="1500">
              <a:latin typeface="Arial"/>
              <a:cs typeface="Arial"/>
            </a:endParaRPr>
          </a:p>
          <a:p>
            <a:pPr marL="250508" indent="-240983">
              <a:buChar char="-"/>
              <a:tabLst>
                <a:tab pos="250508" algn="l"/>
                <a:tab pos="250984" algn="l"/>
              </a:tabLst>
            </a:pPr>
            <a:r>
              <a:rPr sz="1500" spc="-8" dirty="0">
                <a:latin typeface="Arial"/>
                <a:cs typeface="Arial"/>
              </a:rPr>
              <a:t>Way </a:t>
            </a:r>
            <a:r>
              <a:rPr sz="1500" spc="79" dirty="0">
                <a:latin typeface="Arial"/>
                <a:cs typeface="Arial"/>
              </a:rPr>
              <a:t>of</a:t>
            </a:r>
            <a:r>
              <a:rPr sz="1500" spc="-116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working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1792" y="1059037"/>
            <a:ext cx="44719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53" dirty="0">
                <a:latin typeface="Arial"/>
                <a:cs typeface="Arial"/>
              </a:rPr>
              <a:t>A</a:t>
            </a:r>
            <a:r>
              <a:rPr sz="1500" spc="-15" dirty="0">
                <a:latin typeface="Arial"/>
                <a:cs typeface="Arial"/>
              </a:rPr>
              <a:t>g</a:t>
            </a:r>
            <a:r>
              <a:rPr sz="1500" spc="45" dirty="0">
                <a:latin typeface="Arial"/>
                <a:cs typeface="Arial"/>
              </a:rPr>
              <a:t>il</a:t>
            </a:r>
            <a:r>
              <a:rPr sz="1500" spc="4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5508" y="1435560"/>
            <a:ext cx="67722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101" dirty="0">
                <a:latin typeface="Arial"/>
                <a:cs typeface="Arial"/>
              </a:rPr>
              <a:t>M</a:t>
            </a:r>
            <a:r>
              <a:rPr sz="1500" spc="79" dirty="0">
                <a:latin typeface="Arial"/>
                <a:cs typeface="Arial"/>
              </a:rPr>
              <a:t>on</a:t>
            </a:r>
            <a:r>
              <a:rPr sz="1500" spc="4" dirty="0">
                <a:latin typeface="Arial"/>
                <a:cs typeface="Arial"/>
              </a:rPr>
              <a:t>ey</a:t>
            </a:r>
            <a:r>
              <a:rPr sz="1500" spc="-19" dirty="0">
                <a:latin typeface="Arial"/>
                <a:cs typeface="Arial"/>
              </a:rPr>
              <a:t>!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9503" y="2440152"/>
            <a:ext cx="47767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90" dirty="0">
                <a:latin typeface="Arial"/>
                <a:cs typeface="Arial"/>
              </a:rPr>
              <a:t>T</a:t>
            </a:r>
            <a:r>
              <a:rPr sz="1500" spc="113" dirty="0">
                <a:latin typeface="Arial"/>
                <a:cs typeface="Arial"/>
              </a:rPr>
              <a:t>r</a:t>
            </a:r>
            <a:r>
              <a:rPr sz="1500" spc="86" dirty="0">
                <a:latin typeface="Arial"/>
                <a:cs typeface="Arial"/>
              </a:rPr>
              <a:t>u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113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8850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51" dirty="0"/>
              <a:t>OTHER</a:t>
            </a:r>
            <a:r>
              <a:rPr sz="2100" spc="-278" dirty="0"/>
              <a:t> </a:t>
            </a:r>
            <a:r>
              <a:rPr sz="2100" spc="-259" dirty="0"/>
              <a:t>CHALLENGES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2559482" y="1118444"/>
            <a:ext cx="4025036" cy="402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268350" y="2191512"/>
            <a:ext cx="1616393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75" marR="3810" indent="-209550"/>
            <a:r>
              <a:rPr sz="1500" spc="15" dirty="0">
                <a:latin typeface="Arial"/>
                <a:cs typeface="Arial"/>
              </a:rPr>
              <a:t>Team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64" dirty="0">
                <a:latin typeface="Arial"/>
                <a:cs typeface="Arial"/>
              </a:rPr>
              <a:t>Distribution  </a:t>
            </a:r>
            <a:r>
              <a:rPr sz="1500" spc="94" dirty="0">
                <a:latin typeface="Arial"/>
                <a:cs typeface="Arial"/>
              </a:rPr>
              <a:t>&amp;</a:t>
            </a:r>
            <a:r>
              <a:rPr sz="1500" spc="-98" dirty="0">
                <a:latin typeface="Arial"/>
                <a:cs typeface="Arial"/>
              </a:rPr>
              <a:t> </a:t>
            </a:r>
            <a:r>
              <a:rPr sz="1500" spc="56" dirty="0">
                <a:latin typeface="Arial"/>
                <a:cs typeface="Arial"/>
              </a:rPr>
              <a:t>Integration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5562" y="1430531"/>
            <a:ext cx="55340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180" dirty="0">
                <a:latin typeface="Arial"/>
                <a:cs typeface="Arial"/>
              </a:rPr>
              <a:t>S</a:t>
            </a:r>
            <a:r>
              <a:rPr sz="1500" spc="-38" dirty="0">
                <a:latin typeface="Arial"/>
                <a:cs typeface="Arial"/>
              </a:rPr>
              <a:t>c</a:t>
            </a:r>
            <a:r>
              <a:rPr sz="1500" spc="75" dirty="0">
                <a:latin typeface="Arial"/>
                <a:cs typeface="Arial"/>
              </a:rPr>
              <a:t>op</a:t>
            </a:r>
            <a:r>
              <a:rPr sz="1500" spc="4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2145" y="993543"/>
            <a:ext cx="114919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139" dirty="0">
                <a:latin typeface="Arial"/>
                <a:cs typeface="Arial"/>
              </a:rPr>
              <a:t>C</a:t>
            </a:r>
            <a:r>
              <a:rPr sz="1500" spc="26" dirty="0">
                <a:latin typeface="Arial"/>
                <a:cs typeface="Arial"/>
              </a:rPr>
              <a:t>o-</a:t>
            </a:r>
            <a:r>
              <a:rPr sz="1500" spc="-169" dirty="0">
                <a:latin typeface="Arial"/>
                <a:cs typeface="Arial"/>
              </a:rPr>
              <a:t>E</a:t>
            </a:r>
            <a:r>
              <a:rPr sz="1500" spc="34" dirty="0">
                <a:latin typeface="Arial"/>
                <a:cs typeface="Arial"/>
              </a:rPr>
              <a:t>x</a:t>
            </a:r>
            <a:r>
              <a:rPr sz="1500" spc="45" dirty="0">
                <a:latin typeface="Arial"/>
                <a:cs typeface="Arial"/>
              </a:rPr>
              <a:t>i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68" dirty="0">
                <a:latin typeface="Arial"/>
                <a:cs typeface="Arial"/>
              </a:rPr>
              <a:t>ten</a:t>
            </a:r>
            <a:r>
              <a:rPr sz="1500" spc="-38" dirty="0">
                <a:latin typeface="Arial"/>
                <a:cs typeface="Arial"/>
              </a:rPr>
              <a:t>c</a:t>
            </a:r>
            <a:r>
              <a:rPr sz="1500" spc="4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4557" y="1556108"/>
            <a:ext cx="134254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30" dirty="0">
                <a:latin typeface="Arial"/>
                <a:cs typeface="Arial"/>
              </a:rPr>
              <a:t>Data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Migration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4806" y="2194026"/>
            <a:ext cx="11996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95275"/>
            <a:r>
              <a:rPr sz="1500" spc="30" dirty="0">
                <a:latin typeface="Arial"/>
                <a:cs typeface="Arial"/>
              </a:rPr>
              <a:t>Defect  </a:t>
            </a:r>
            <a:r>
              <a:rPr sz="1500" spc="101" dirty="0">
                <a:latin typeface="Arial"/>
                <a:cs typeface="Arial"/>
              </a:rPr>
              <a:t>M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86" dirty="0">
                <a:latin typeface="Arial"/>
                <a:cs typeface="Arial"/>
              </a:rPr>
              <a:t>n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15" dirty="0">
                <a:latin typeface="Arial"/>
                <a:cs typeface="Arial"/>
              </a:rPr>
              <a:t>g</a:t>
            </a:r>
            <a:r>
              <a:rPr sz="1500" spc="75" dirty="0">
                <a:latin typeface="Arial"/>
                <a:cs typeface="Arial"/>
              </a:rPr>
              <a:t>em</a:t>
            </a:r>
            <a:r>
              <a:rPr sz="1500" spc="45" dirty="0">
                <a:latin typeface="Arial"/>
                <a:cs typeface="Arial"/>
              </a:rPr>
              <a:t>en</a:t>
            </a:r>
            <a:r>
              <a:rPr sz="1500" spc="113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56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56" dirty="0"/>
              <a:t>NON </a:t>
            </a:r>
            <a:r>
              <a:rPr sz="2100" spc="-184" dirty="0"/>
              <a:t>FUNCTIONAL</a:t>
            </a:r>
            <a:r>
              <a:rPr sz="2100" spc="-465" dirty="0"/>
              <a:t> </a:t>
            </a:r>
            <a:r>
              <a:rPr sz="2100" spc="-244" dirty="0"/>
              <a:t>REQUIREMENTS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2559482" y="1118444"/>
            <a:ext cx="4025036" cy="402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851595" y="2191511"/>
            <a:ext cx="72771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180" dirty="0">
                <a:latin typeface="Arial"/>
                <a:cs typeface="Arial"/>
              </a:rPr>
              <a:t>S</a:t>
            </a:r>
            <a:r>
              <a:rPr sz="1500" spc="-15" dirty="0">
                <a:latin typeface="Arial"/>
                <a:cs typeface="Arial"/>
              </a:rPr>
              <a:t>ec</a:t>
            </a:r>
            <a:r>
              <a:rPr sz="1500" spc="86" dirty="0">
                <a:latin typeface="Arial"/>
                <a:cs typeface="Arial"/>
              </a:rPr>
              <a:t>u</a:t>
            </a:r>
            <a:r>
              <a:rPr sz="1500" spc="113" dirty="0">
                <a:latin typeface="Arial"/>
                <a:cs typeface="Arial"/>
              </a:rPr>
              <a:t>r</a:t>
            </a:r>
            <a:r>
              <a:rPr sz="1500" spc="45" dirty="0">
                <a:latin typeface="Arial"/>
                <a:cs typeface="Arial"/>
              </a:rPr>
              <a:t>i</a:t>
            </a:r>
            <a:r>
              <a:rPr sz="1500" spc="56" dirty="0">
                <a:latin typeface="Arial"/>
                <a:cs typeface="Arial"/>
              </a:rPr>
              <a:t>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242" y="1430531"/>
            <a:ext cx="126195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98" dirty="0">
                <a:latin typeface="Arial"/>
                <a:cs typeface="Arial"/>
              </a:rPr>
              <a:t>P</a:t>
            </a:r>
            <a:r>
              <a:rPr sz="1500" spc="60" dirty="0">
                <a:latin typeface="Arial"/>
                <a:cs typeface="Arial"/>
              </a:rPr>
              <a:t>er</a:t>
            </a:r>
            <a:r>
              <a:rPr sz="1500" spc="90" dirty="0">
                <a:latin typeface="Arial"/>
                <a:cs typeface="Arial"/>
              </a:rPr>
              <a:t>for</a:t>
            </a:r>
            <a:r>
              <a:rPr sz="1500" spc="143" dirty="0">
                <a:latin typeface="Arial"/>
                <a:cs typeface="Arial"/>
              </a:rPr>
              <a:t>ma</a:t>
            </a:r>
            <a:r>
              <a:rPr sz="1500" spc="86" dirty="0">
                <a:latin typeface="Arial"/>
                <a:cs typeface="Arial"/>
              </a:rPr>
              <a:t>n</a:t>
            </a:r>
            <a:r>
              <a:rPr sz="1500" spc="-38" dirty="0">
                <a:latin typeface="Arial"/>
                <a:cs typeface="Arial"/>
              </a:rPr>
              <a:t>c</a:t>
            </a:r>
            <a:r>
              <a:rPr sz="1500" spc="4" dirty="0">
                <a:latin typeface="Arial"/>
                <a:cs typeface="Arial"/>
              </a:rPr>
              <a:t>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2957" y="913171"/>
            <a:ext cx="10191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49" dirty="0">
                <a:latin typeface="Arial"/>
                <a:cs typeface="Arial"/>
              </a:rPr>
              <a:t>Auditability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8905" y="1435560"/>
            <a:ext cx="106537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139" dirty="0">
                <a:latin typeface="Arial"/>
                <a:cs typeface="Arial"/>
              </a:rPr>
              <a:t>C</a:t>
            </a:r>
            <a:r>
              <a:rPr sz="1500" spc="109" dirty="0">
                <a:latin typeface="Arial"/>
                <a:cs typeface="Arial"/>
              </a:rPr>
              <a:t>om</a:t>
            </a:r>
            <a:r>
              <a:rPr sz="1500" spc="83" dirty="0">
                <a:latin typeface="Arial"/>
                <a:cs typeface="Arial"/>
              </a:rPr>
              <a:t>p</a:t>
            </a:r>
            <a:r>
              <a:rPr sz="1500" spc="45" dirty="0">
                <a:latin typeface="Arial"/>
                <a:cs typeface="Arial"/>
              </a:rPr>
              <a:t>lia</a:t>
            </a:r>
            <a:r>
              <a:rPr sz="1500" spc="86" dirty="0">
                <a:latin typeface="Arial"/>
                <a:cs typeface="Arial"/>
              </a:rPr>
              <a:t>n</a:t>
            </a:r>
            <a:r>
              <a:rPr sz="1500" spc="-38" dirty="0">
                <a:latin typeface="Arial"/>
                <a:cs typeface="Arial"/>
              </a:rPr>
              <a:t>c</a:t>
            </a:r>
            <a:r>
              <a:rPr sz="1500" spc="4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3326" y="2194026"/>
            <a:ext cx="108251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spc="-53" dirty="0">
                <a:latin typeface="Arial"/>
                <a:cs typeface="Arial"/>
              </a:rPr>
              <a:t>A</a:t>
            </a:r>
            <a:r>
              <a:rPr sz="1500" spc="-38" dirty="0">
                <a:latin typeface="Arial"/>
                <a:cs typeface="Arial"/>
              </a:rPr>
              <a:t>cc</a:t>
            </a:r>
            <a:r>
              <a:rPr sz="1500" spc="-15" dirty="0">
                <a:latin typeface="Arial"/>
                <a:cs typeface="Arial"/>
              </a:rPr>
              <a:t>es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45" dirty="0">
                <a:latin typeface="Arial"/>
                <a:cs typeface="Arial"/>
              </a:rPr>
              <a:t>i</a:t>
            </a:r>
            <a:r>
              <a:rPr sz="1500" spc="83" dirty="0">
                <a:latin typeface="Arial"/>
                <a:cs typeface="Arial"/>
              </a:rPr>
              <a:t>b</a:t>
            </a:r>
            <a:r>
              <a:rPr sz="1500" spc="45" dirty="0">
                <a:latin typeface="Arial"/>
                <a:cs typeface="Arial"/>
              </a:rPr>
              <a:t>ili</a:t>
            </a:r>
            <a:r>
              <a:rPr sz="1500" spc="56" dirty="0">
                <a:latin typeface="Arial"/>
                <a:cs typeface="Arial"/>
              </a:rPr>
              <a:t>ty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346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6" dirty="0"/>
              <a:t>CODE</a:t>
            </a:r>
            <a:r>
              <a:rPr sz="2100" spc="-304" dirty="0"/>
              <a:t> </a:t>
            </a:r>
            <a:r>
              <a:rPr sz="2100" spc="-206" dirty="0"/>
              <a:t>QUALITY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2358551" y="990362"/>
            <a:ext cx="4439450" cy="383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487045" y="3335240"/>
            <a:ext cx="668883" cy="668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125390" y="2089550"/>
            <a:ext cx="668889" cy="668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903107" y="1768082"/>
            <a:ext cx="668889" cy="668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054203" y="2236888"/>
            <a:ext cx="668889" cy="669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572000" y="3375425"/>
            <a:ext cx="668889" cy="668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089797" y="2692303"/>
            <a:ext cx="669298" cy="669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692549" y="2739504"/>
            <a:ext cx="321469" cy="334804"/>
          </a:xfrm>
          <a:custGeom>
            <a:avLst/>
            <a:gdLst/>
            <a:ahLst/>
            <a:cxnLst/>
            <a:rect l="l" t="t" r="r" b="b"/>
            <a:pathLst>
              <a:path w="428625" h="446404">
                <a:moveTo>
                  <a:pt x="341088" y="160718"/>
                </a:moveTo>
                <a:lnTo>
                  <a:pt x="107162" y="160718"/>
                </a:lnTo>
                <a:lnTo>
                  <a:pt x="162149" y="173242"/>
                </a:lnTo>
                <a:lnTo>
                  <a:pt x="213263" y="190391"/>
                </a:lnTo>
                <a:lnTo>
                  <a:pt x="260054" y="211766"/>
                </a:lnTo>
                <a:lnTo>
                  <a:pt x="302070" y="236965"/>
                </a:lnTo>
                <a:lnTo>
                  <a:pt x="338859" y="265588"/>
                </a:lnTo>
                <a:lnTo>
                  <a:pt x="369972" y="297235"/>
                </a:lnTo>
                <a:lnTo>
                  <a:pt x="394955" y="331505"/>
                </a:lnTo>
                <a:lnTo>
                  <a:pt x="413360" y="367998"/>
                </a:lnTo>
                <a:lnTo>
                  <a:pt x="424733" y="406313"/>
                </a:lnTo>
                <a:lnTo>
                  <a:pt x="428625" y="446049"/>
                </a:lnTo>
                <a:lnTo>
                  <a:pt x="428625" y="338912"/>
                </a:lnTo>
                <a:lnTo>
                  <a:pt x="424733" y="299175"/>
                </a:lnTo>
                <a:lnTo>
                  <a:pt x="413360" y="260861"/>
                </a:lnTo>
                <a:lnTo>
                  <a:pt x="394955" y="224368"/>
                </a:lnTo>
                <a:lnTo>
                  <a:pt x="369972" y="190098"/>
                </a:lnTo>
                <a:lnTo>
                  <a:pt x="341088" y="160718"/>
                </a:lnTo>
                <a:close/>
              </a:path>
              <a:path w="428625" h="446404">
                <a:moveTo>
                  <a:pt x="107162" y="0"/>
                </a:moveTo>
                <a:lnTo>
                  <a:pt x="0" y="97790"/>
                </a:lnTo>
                <a:lnTo>
                  <a:pt x="107162" y="214299"/>
                </a:lnTo>
                <a:lnTo>
                  <a:pt x="107162" y="160718"/>
                </a:lnTo>
                <a:lnTo>
                  <a:pt x="341088" y="160718"/>
                </a:lnTo>
                <a:lnTo>
                  <a:pt x="302070" y="129828"/>
                </a:lnTo>
                <a:lnTo>
                  <a:pt x="260054" y="104629"/>
                </a:lnTo>
                <a:lnTo>
                  <a:pt x="213263" y="83254"/>
                </a:lnTo>
                <a:lnTo>
                  <a:pt x="162149" y="66105"/>
                </a:lnTo>
                <a:lnTo>
                  <a:pt x="107162" y="53581"/>
                </a:lnTo>
                <a:lnTo>
                  <a:pt x="10716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692549" y="3033865"/>
            <a:ext cx="321469" cy="261461"/>
          </a:xfrm>
          <a:custGeom>
            <a:avLst/>
            <a:gdLst/>
            <a:ahLst/>
            <a:cxnLst/>
            <a:rect l="l" t="t" r="r" b="b"/>
            <a:pathLst>
              <a:path w="428625" h="348614">
                <a:moveTo>
                  <a:pt x="421487" y="0"/>
                </a:moveTo>
                <a:lnTo>
                  <a:pt x="407861" y="37109"/>
                </a:lnTo>
                <a:lnTo>
                  <a:pt x="387807" y="72033"/>
                </a:lnTo>
                <a:lnTo>
                  <a:pt x="361820" y="104488"/>
                </a:lnTo>
                <a:lnTo>
                  <a:pt x="330398" y="134190"/>
                </a:lnTo>
                <a:lnTo>
                  <a:pt x="294037" y="160854"/>
                </a:lnTo>
                <a:lnTo>
                  <a:pt x="253236" y="184195"/>
                </a:lnTo>
                <a:lnTo>
                  <a:pt x="208490" y="203931"/>
                </a:lnTo>
                <a:lnTo>
                  <a:pt x="160296" y="219775"/>
                </a:lnTo>
                <a:lnTo>
                  <a:pt x="109152" y="231445"/>
                </a:lnTo>
                <a:lnTo>
                  <a:pt x="55554" y="238655"/>
                </a:lnTo>
                <a:lnTo>
                  <a:pt x="0" y="241122"/>
                </a:lnTo>
                <a:lnTo>
                  <a:pt x="0" y="348246"/>
                </a:lnTo>
                <a:lnTo>
                  <a:pt x="39119" y="347019"/>
                </a:lnTo>
                <a:lnTo>
                  <a:pt x="77914" y="343344"/>
                </a:lnTo>
                <a:lnTo>
                  <a:pt x="134395" y="333431"/>
                </a:lnTo>
                <a:lnTo>
                  <a:pt x="187178" y="318754"/>
                </a:lnTo>
                <a:lnTo>
                  <a:pt x="235851" y="299723"/>
                </a:lnTo>
                <a:lnTo>
                  <a:pt x="280007" y="276746"/>
                </a:lnTo>
                <a:lnTo>
                  <a:pt x="319236" y="250232"/>
                </a:lnTo>
                <a:lnTo>
                  <a:pt x="353128" y="220592"/>
                </a:lnTo>
                <a:lnTo>
                  <a:pt x="381274" y="188234"/>
                </a:lnTo>
                <a:lnTo>
                  <a:pt x="403264" y="153567"/>
                </a:lnTo>
                <a:lnTo>
                  <a:pt x="418691" y="117001"/>
                </a:lnTo>
                <a:lnTo>
                  <a:pt x="427143" y="78945"/>
                </a:lnTo>
                <a:lnTo>
                  <a:pt x="428211" y="39808"/>
                </a:lnTo>
                <a:lnTo>
                  <a:pt x="421487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848691" y="2961027"/>
            <a:ext cx="281464" cy="327184"/>
          </a:xfrm>
          <a:custGeom>
            <a:avLst/>
            <a:gdLst/>
            <a:ahLst/>
            <a:cxnLst/>
            <a:rect l="l" t="t" r="r" b="b"/>
            <a:pathLst>
              <a:path w="375285" h="436245">
                <a:moveTo>
                  <a:pt x="0" y="0"/>
                </a:moveTo>
                <a:lnTo>
                  <a:pt x="0" y="93764"/>
                </a:lnTo>
                <a:lnTo>
                  <a:pt x="4194" y="139334"/>
                </a:lnTo>
                <a:lnTo>
                  <a:pt x="16418" y="183034"/>
                </a:lnTo>
                <a:lnTo>
                  <a:pt x="36128" y="224294"/>
                </a:lnTo>
                <a:lnTo>
                  <a:pt x="62784" y="262547"/>
                </a:lnTo>
                <a:lnTo>
                  <a:pt x="95844" y="297224"/>
                </a:lnTo>
                <a:lnTo>
                  <a:pt x="134766" y="327757"/>
                </a:lnTo>
                <a:lnTo>
                  <a:pt x="179009" y="353578"/>
                </a:lnTo>
                <a:lnTo>
                  <a:pt x="228032" y="374118"/>
                </a:lnTo>
                <a:lnTo>
                  <a:pt x="281292" y="388810"/>
                </a:lnTo>
                <a:lnTo>
                  <a:pt x="281292" y="435698"/>
                </a:lnTo>
                <a:lnTo>
                  <a:pt x="375056" y="351612"/>
                </a:lnTo>
                <a:lnTo>
                  <a:pt x="323782" y="295046"/>
                </a:lnTo>
                <a:lnTo>
                  <a:pt x="281292" y="295046"/>
                </a:lnTo>
                <a:lnTo>
                  <a:pt x="228032" y="280354"/>
                </a:lnTo>
                <a:lnTo>
                  <a:pt x="179009" y="259815"/>
                </a:lnTo>
                <a:lnTo>
                  <a:pt x="134766" y="233996"/>
                </a:lnTo>
                <a:lnTo>
                  <a:pt x="95844" y="203464"/>
                </a:lnTo>
                <a:lnTo>
                  <a:pt x="62784" y="168788"/>
                </a:lnTo>
                <a:lnTo>
                  <a:pt x="36128" y="130536"/>
                </a:lnTo>
                <a:lnTo>
                  <a:pt x="16418" y="89275"/>
                </a:lnTo>
                <a:lnTo>
                  <a:pt x="4194" y="45574"/>
                </a:lnTo>
                <a:lnTo>
                  <a:pt x="0" y="0"/>
                </a:lnTo>
                <a:close/>
              </a:path>
              <a:path w="375285" h="436245">
                <a:moveTo>
                  <a:pt x="281292" y="248170"/>
                </a:moveTo>
                <a:lnTo>
                  <a:pt x="281292" y="295046"/>
                </a:lnTo>
                <a:lnTo>
                  <a:pt x="323782" y="295046"/>
                </a:lnTo>
                <a:lnTo>
                  <a:pt x="281292" y="24817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848709" y="2732484"/>
            <a:ext cx="281464" cy="263843"/>
          </a:xfrm>
          <a:custGeom>
            <a:avLst/>
            <a:gdLst/>
            <a:ahLst/>
            <a:cxnLst/>
            <a:rect l="l" t="t" r="r" b="b"/>
            <a:pathLst>
              <a:path w="375285" h="351789">
                <a:moveTo>
                  <a:pt x="375032" y="0"/>
                </a:moveTo>
                <a:lnTo>
                  <a:pt x="331680" y="2046"/>
                </a:lnTo>
                <a:lnTo>
                  <a:pt x="267565" y="12740"/>
                </a:lnTo>
                <a:lnTo>
                  <a:pt x="220871" y="26847"/>
                </a:lnTo>
                <a:lnTo>
                  <a:pt x="177614" y="45538"/>
                </a:lnTo>
                <a:lnTo>
                  <a:pt x="138165" y="68398"/>
                </a:lnTo>
                <a:lnTo>
                  <a:pt x="102899" y="95013"/>
                </a:lnTo>
                <a:lnTo>
                  <a:pt x="72187" y="124968"/>
                </a:lnTo>
                <a:lnTo>
                  <a:pt x="46403" y="157847"/>
                </a:lnTo>
                <a:lnTo>
                  <a:pt x="25920" y="193238"/>
                </a:lnTo>
                <a:lnTo>
                  <a:pt x="11109" y="230724"/>
                </a:lnTo>
                <a:lnTo>
                  <a:pt x="2345" y="269892"/>
                </a:lnTo>
                <a:lnTo>
                  <a:pt x="0" y="310326"/>
                </a:lnTo>
                <a:lnTo>
                  <a:pt x="4446" y="351612"/>
                </a:lnTo>
                <a:lnTo>
                  <a:pt x="16740" y="308328"/>
                </a:lnTo>
                <a:lnTo>
                  <a:pt x="36159" y="267805"/>
                </a:lnTo>
                <a:lnTo>
                  <a:pt x="62093" y="230467"/>
                </a:lnTo>
                <a:lnTo>
                  <a:pt x="93936" y="196735"/>
                </a:lnTo>
                <a:lnTo>
                  <a:pt x="131079" y="167033"/>
                </a:lnTo>
                <a:lnTo>
                  <a:pt x="172915" y="141783"/>
                </a:lnTo>
                <a:lnTo>
                  <a:pt x="218835" y="121409"/>
                </a:lnTo>
                <a:lnTo>
                  <a:pt x="268234" y="106332"/>
                </a:lnTo>
                <a:lnTo>
                  <a:pt x="320502" y="96976"/>
                </a:lnTo>
                <a:lnTo>
                  <a:pt x="375032" y="93764"/>
                </a:lnTo>
                <a:lnTo>
                  <a:pt x="375032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1403666" y="1591275"/>
            <a:ext cx="1189673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5" marR="3810" indent="-247650"/>
            <a:r>
              <a:rPr sz="1500" spc="11" dirty="0">
                <a:latin typeface="Arial"/>
                <a:cs typeface="Arial"/>
              </a:rPr>
              <a:t>Core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71" dirty="0">
                <a:latin typeface="Arial"/>
                <a:cs typeface="Arial"/>
              </a:rPr>
              <a:t>product  </a:t>
            </a:r>
            <a:r>
              <a:rPr sz="1500" spc="15" dirty="0">
                <a:latin typeface="Arial"/>
                <a:cs typeface="Arial"/>
              </a:rPr>
              <a:t>team(s)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0686" y="711423"/>
            <a:ext cx="129730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804" marR="3810" indent="-325755"/>
            <a:r>
              <a:rPr sz="1500" spc="-139" dirty="0">
                <a:latin typeface="Arial"/>
                <a:cs typeface="Arial"/>
              </a:rPr>
              <a:t>C</a:t>
            </a:r>
            <a:r>
              <a:rPr sz="1500" spc="86" dirty="0">
                <a:latin typeface="Arial"/>
                <a:cs typeface="Arial"/>
              </a:rPr>
              <a:t>u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109" dirty="0">
                <a:latin typeface="Arial"/>
                <a:cs typeface="Arial"/>
              </a:rPr>
              <a:t>tom</a:t>
            </a:r>
            <a:r>
              <a:rPr sz="1500" spc="45" dirty="0">
                <a:latin typeface="Arial"/>
                <a:cs typeface="Arial"/>
              </a:rPr>
              <a:t>i</a:t>
            </a:r>
            <a:r>
              <a:rPr sz="1500" spc="-49" dirty="0">
                <a:latin typeface="Arial"/>
                <a:cs typeface="Arial"/>
              </a:rPr>
              <a:t>za</a:t>
            </a:r>
            <a:r>
              <a:rPr sz="1500" spc="79" dirty="0">
                <a:latin typeface="Arial"/>
                <a:cs typeface="Arial"/>
              </a:rPr>
              <a:t>ti</a:t>
            </a:r>
            <a:r>
              <a:rPr sz="1500" spc="56" dirty="0">
                <a:latin typeface="Arial"/>
                <a:cs typeface="Arial"/>
              </a:rPr>
              <a:t>on  </a:t>
            </a:r>
            <a:r>
              <a:rPr sz="1500" spc="15" dirty="0">
                <a:latin typeface="Arial"/>
                <a:cs typeface="Arial"/>
              </a:rPr>
              <a:t>team(s)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1280" y="1968970"/>
            <a:ext cx="1207294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just"/>
            <a:r>
              <a:rPr sz="1500" spc="56" dirty="0">
                <a:latin typeface="Arial"/>
                <a:cs typeface="Arial"/>
              </a:rPr>
              <a:t>Integration </a:t>
            </a:r>
            <a:r>
              <a:rPr sz="1500" spc="94" dirty="0">
                <a:latin typeface="Arial"/>
                <a:cs typeface="Arial"/>
              </a:rPr>
              <a:t>&amp;  </a:t>
            </a:r>
            <a:r>
              <a:rPr sz="1500" spc="-38" dirty="0">
                <a:latin typeface="Arial"/>
                <a:cs typeface="Arial"/>
              </a:rPr>
              <a:t>c</a:t>
            </a:r>
            <a:r>
              <a:rPr sz="1500" spc="79" dirty="0">
                <a:latin typeface="Arial"/>
                <a:cs typeface="Arial"/>
              </a:rPr>
              <a:t>on</a:t>
            </a:r>
            <a:r>
              <a:rPr sz="1500" spc="135" dirty="0">
                <a:latin typeface="Arial"/>
                <a:cs typeface="Arial"/>
              </a:rPr>
              <a:t>ﬁ</a:t>
            </a:r>
            <a:r>
              <a:rPr sz="1500" spc="-15" dirty="0">
                <a:latin typeface="Arial"/>
                <a:cs typeface="Arial"/>
              </a:rPr>
              <a:t>g</a:t>
            </a:r>
            <a:r>
              <a:rPr sz="1500" spc="86" dirty="0">
                <a:latin typeface="Arial"/>
                <a:cs typeface="Arial"/>
              </a:rPr>
              <a:t>u</a:t>
            </a:r>
            <a:r>
              <a:rPr sz="1500" spc="113" dirty="0">
                <a:latin typeface="Arial"/>
                <a:cs typeface="Arial"/>
              </a:rPr>
              <a:t>r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79" dirty="0">
                <a:latin typeface="Arial"/>
                <a:cs typeface="Arial"/>
              </a:rPr>
              <a:t>ti</a:t>
            </a:r>
            <a:r>
              <a:rPr sz="1500" spc="56" dirty="0">
                <a:latin typeface="Arial"/>
                <a:cs typeface="Arial"/>
              </a:rPr>
              <a:t>on  </a:t>
            </a:r>
            <a:r>
              <a:rPr sz="1500" spc="15" dirty="0">
                <a:latin typeface="Arial"/>
                <a:cs typeface="Arial"/>
              </a:rPr>
              <a:t>team(s)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8752" y="3962105"/>
            <a:ext cx="75295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 marR="3810" indent="-38100"/>
            <a:r>
              <a:rPr sz="1500" spc="-180" dirty="0">
                <a:latin typeface="Arial"/>
                <a:cs typeface="Arial"/>
              </a:rPr>
              <a:t>S</a:t>
            </a:r>
            <a:r>
              <a:rPr sz="1500" spc="4" dirty="0">
                <a:latin typeface="Arial"/>
                <a:cs typeface="Arial"/>
              </a:rPr>
              <a:t>y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86" dirty="0">
                <a:latin typeface="Arial"/>
                <a:cs typeface="Arial"/>
              </a:rPr>
              <a:t>tem</a:t>
            </a:r>
            <a:r>
              <a:rPr sz="1500" spc="-26" dirty="0">
                <a:latin typeface="Arial"/>
                <a:cs typeface="Arial"/>
              </a:rPr>
              <a:t>s  </a:t>
            </a:r>
            <a:r>
              <a:rPr sz="1500" spc="15" dirty="0">
                <a:latin typeface="Arial"/>
                <a:cs typeface="Arial"/>
              </a:rPr>
              <a:t>team(s)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6875" y="4002282"/>
            <a:ext cx="7181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85" algn="ctr"/>
            <a:r>
              <a:rPr sz="1500" spc="-86" dirty="0">
                <a:latin typeface="Arial"/>
                <a:cs typeface="Arial"/>
              </a:rPr>
              <a:t>NFR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00" spc="-90" dirty="0">
                <a:latin typeface="Arial"/>
                <a:cs typeface="Arial"/>
              </a:rPr>
              <a:t>T</a:t>
            </a:r>
            <a:r>
              <a:rPr sz="1500" dirty="0">
                <a:latin typeface="Arial"/>
                <a:cs typeface="Arial"/>
              </a:rPr>
              <a:t>ea</a:t>
            </a:r>
            <a:r>
              <a:rPr sz="1500" spc="143" dirty="0">
                <a:latin typeface="Arial"/>
                <a:cs typeface="Arial"/>
              </a:rPr>
              <a:t>m</a:t>
            </a:r>
            <a:r>
              <a:rPr sz="1500" spc="-56" dirty="0">
                <a:latin typeface="Arial"/>
                <a:cs typeface="Arial"/>
              </a:rPr>
              <a:t>(</a:t>
            </a:r>
            <a:r>
              <a:rPr sz="1500" spc="-38" dirty="0">
                <a:latin typeface="Arial"/>
                <a:cs typeface="Arial"/>
              </a:rPr>
              <a:t>s</a:t>
            </a:r>
            <a:r>
              <a:rPr sz="1500" spc="-56" dirty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79700" y="3295650"/>
            <a:ext cx="5384959" cy="1847850"/>
          </a:xfrm>
          <a:custGeom>
            <a:avLst/>
            <a:gdLst/>
            <a:ahLst/>
            <a:cxnLst/>
            <a:rect l="l" t="t" r="r" b="b"/>
            <a:pathLst>
              <a:path w="7179945" h="2463800">
                <a:moveTo>
                  <a:pt x="4132269" y="2451100"/>
                </a:moveTo>
                <a:lnTo>
                  <a:pt x="3047197" y="2451100"/>
                </a:lnTo>
                <a:lnTo>
                  <a:pt x="3113745" y="2463800"/>
                </a:lnTo>
                <a:lnTo>
                  <a:pt x="4065721" y="2463800"/>
                </a:lnTo>
                <a:lnTo>
                  <a:pt x="4132269" y="2451100"/>
                </a:lnTo>
                <a:close/>
              </a:path>
              <a:path w="7179945" h="2463800">
                <a:moveTo>
                  <a:pt x="4329481" y="2438400"/>
                </a:moveTo>
                <a:lnTo>
                  <a:pt x="2849986" y="2438400"/>
                </a:lnTo>
                <a:lnTo>
                  <a:pt x="2915306" y="2451100"/>
                </a:lnTo>
                <a:lnTo>
                  <a:pt x="4264160" y="2451100"/>
                </a:lnTo>
                <a:lnTo>
                  <a:pt x="4329481" y="2438400"/>
                </a:lnTo>
                <a:close/>
              </a:path>
              <a:path w="7179945" h="2463800">
                <a:moveTo>
                  <a:pt x="4522802" y="2425700"/>
                </a:moveTo>
                <a:lnTo>
                  <a:pt x="2656665" y="2425700"/>
                </a:lnTo>
                <a:lnTo>
                  <a:pt x="2720653" y="2438400"/>
                </a:lnTo>
                <a:lnTo>
                  <a:pt x="4458813" y="2438400"/>
                </a:lnTo>
                <a:lnTo>
                  <a:pt x="4522802" y="2425700"/>
                </a:lnTo>
                <a:close/>
              </a:path>
              <a:path w="7179945" h="2463800">
                <a:moveTo>
                  <a:pt x="4649365" y="2413000"/>
                </a:moveTo>
                <a:lnTo>
                  <a:pt x="2530101" y="2413000"/>
                </a:lnTo>
                <a:lnTo>
                  <a:pt x="2593143" y="2425700"/>
                </a:lnTo>
                <a:lnTo>
                  <a:pt x="4586323" y="2425700"/>
                </a:lnTo>
                <a:lnTo>
                  <a:pt x="4649365" y="2413000"/>
                </a:lnTo>
                <a:close/>
              </a:path>
              <a:path w="7179945" h="2463800">
                <a:moveTo>
                  <a:pt x="4835504" y="2387600"/>
                </a:moveTo>
                <a:lnTo>
                  <a:pt x="2343963" y="2387600"/>
                </a:lnTo>
                <a:lnTo>
                  <a:pt x="2467549" y="2413000"/>
                </a:lnTo>
                <a:lnTo>
                  <a:pt x="4711917" y="2413000"/>
                </a:lnTo>
                <a:lnTo>
                  <a:pt x="4835504" y="2387600"/>
                </a:lnTo>
                <a:close/>
              </a:path>
              <a:path w="7179945" h="2463800">
                <a:moveTo>
                  <a:pt x="4956989" y="2374900"/>
                </a:moveTo>
                <a:lnTo>
                  <a:pt x="2222477" y="2374900"/>
                </a:lnTo>
                <a:lnTo>
                  <a:pt x="2282951" y="2387600"/>
                </a:lnTo>
                <a:lnTo>
                  <a:pt x="4896515" y="2387600"/>
                </a:lnTo>
                <a:lnTo>
                  <a:pt x="4956989" y="2374900"/>
                </a:lnTo>
                <a:close/>
              </a:path>
              <a:path w="7179945" h="2463800">
                <a:moveTo>
                  <a:pt x="5193283" y="2336800"/>
                </a:moveTo>
                <a:lnTo>
                  <a:pt x="1986183" y="2336800"/>
                </a:lnTo>
                <a:lnTo>
                  <a:pt x="2162552" y="2374900"/>
                </a:lnTo>
                <a:lnTo>
                  <a:pt x="5016914" y="2374900"/>
                </a:lnTo>
                <a:lnTo>
                  <a:pt x="5193283" y="2336800"/>
                </a:lnTo>
                <a:close/>
              </a:path>
              <a:path w="7179945" h="2463800">
                <a:moveTo>
                  <a:pt x="5250899" y="139700"/>
                </a:moveTo>
                <a:lnTo>
                  <a:pt x="1928567" y="139700"/>
                </a:lnTo>
                <a:lnTo>
                  <a:pt x="1704289" y="190500"/>
                </a:lnTo>
                <a:lnTo>
                  <a:pt x="1387698" y="266700"/>
                </a:lnTo>
                <a:lnTo>
                  <a:pt x="1143643" y="330200"/>
                </a:lnTo>
                <a:lnTo>
                  <a:pt x="1097129" y="355600"/>
                </a:lnTo>
                <a:lnTo>
                  <a:pt x="962387" y="393700"/>
                </a:lnTo>
                <a:lnTo>
                  <a:pt x="919112" y="419100"/>
                </a:lnTo>
                <a:lnTo>
                  <a:pt x="835092" y="444500"/>
                </a:lnTo>
                <a:lnTo>
                  <a:pt x="794369" y="469900"/>
                </a:lnTo>
                <a:lnTo>
                  <a:pt x="715557" y="495300"/>
                </a:lnTo>
                <a:lnTo>
                  <a:pt x="677491" y="520700"/>
                </a:lnTo>
                <a:lnTo>
                  <a:pt x="640333" y="533400"/>
                </a:lnTo>
                <a:lnTo>
                  <a:pt x="604096" y="558800"/>
                </a:lnTo>
                <a:lnTo>
                  <a:pt x="568791" y="571500"/>
                </a:lnTo>
                <a:lnTo>
                  <a:pt x="534430" y="596900"/>
                </a:lnTo>
                <a:lnTo>
                  <a:pt x="501024" y="609600"/>
                </a:lnTo>
                <a:lnTo>
                  <a:pt x="468584" y="635000"/>
                </a:lnTo>
                <a:lnTo>
                  <a:pt x="437123" y="647700"/>
                </a:lnTo>
                <a:lnTo>
                  <a:pt x="406653" y="673100"/>
                </a:lnTo>
                <a:lnTo>
                  <a:pt x="377184" y="685800"/>
                </a:lnTo>
                <a:lnTo>
                  <a:pt x="348728" y="711200"/>
                </a:lnTo>
                <a:lnTo>
                  <a:pt x="321297" y="723900"/>
                </a:lnTo>
                <a:lnTo>
                  <a:pt x="294903" y="749300"/>
                </a:lnTo>
                <a:lnTo>
                  <a:pt x="269557" y="774700"/>
                </a:lnTo>
                <a:lnTo>
                  <a:pt x="245271" y="787400"/>
                </a:lnTo>
                <a:lnTo>
                  <a:pt x="222056" y="812800"/>
                </a:lnTo>
                <a:lnTo>
                  <a:pt x="199924" y="825500"/>
                </a:lnTo>
                <a:lnTo>
                  <a:pt x="178887" y="850900"/>
                </a:lnTo>
                <a:lnTo>
                  <a:pt x="158956" y="876300"/>
                </a:lnTo>
                <a:lnTo>
                  <a:pt x="140143" y="901700"/>
                </a:lnTo>
                <a:lnTo>
                  <a:pt x="122460" y="914400"/>
                </a:lnTo>
                <a:lnTo>
                  <a:pt x="105918" y="939800"/>
                </a:lnTo>
                <a:lnTo>
                  <a:pt x="90528" y="965200"/>
                </a:lnTo>
                <a:lnTo>
                  <a:pt x="76303" y="977900"/>
                </a:lnTo>
                <a:lnTo>
                  <a:pt x="63254" y="1003300"/>
                </a:lnTo>
                <a:lnTo>
                  <a:pt x="51392" y="1028700"/>
                </a:lnTo>
                <a:lnTo>
                  <a:pt x="40730" y="1054100"/>
                </a:lnTo>
                <a:lnTo>
                  <a:pt x="31279" y="1079500"/>
                </a:lnTo>
                <a:lnTo>
                  <a:pt x="23050" y="1092200"/>
                </a:lnTo>
                <a:lnTo>
                  <a:pt x="10306" y="1143000"/>
                </a:lnTo>
                <a:lnTo>
                  <a:pt x="2592" y="1193800"/>
                </a:lnTo>
                <a:lnTo>
                  <a:pt x="0" y="1231900"/>
                </a:lnTo>
                <a:lnTo>
                  <a:pt x="649" y="1257300"/>
                </a:lnTo>
                <a:lnTo>
                  <a:pt x="5814" y="1308100"/>
                </a:lnTo>
                <a:lnTo>
                  <a:pt x="16055" y="1358900"/>
                </a:lnTo>
                <a:lnTo>
                  <a:pt x="31279" y="1397000"/>
                </a:lnTo>
                <a:lnTo>
                  <a:pt x="40730" y="1422400"/>
                </a:lnTo>
                <a:lnTo>
                  <a:pt x="51392" y="1447800"/>
                </a:lnTo>
                <a:lnTo>
                  <a:pt x="63254" y="1473200"/>
                </a:lnTo>
                <a:lnTo>
                  <a:pt x="76303" y="1485900"/>
                </a:lnTo>
                <a:lnTo>
                  <a:pt x="90528" y="1511300"/>
                </a:lnTo>
                <a:lnTo>
                  <a:pt x="105918" y="1536700"/>
                </a:lnTo>
                <a:lnTo>
                  <a:pt x="122460" y="1562100"/>
                </a:lnTo>
                <a:lnTo>
                  <a:pt x="140143" y="1574800"/>
                </a:lnTo>
                <a:lnTo>
                  <a:pt x="158956" y="1600200"/>
                </a:lnTo>
                <a:lnTo>
                  <a:pt x="178887" y="1625600"/>
                </a:lnTo>
                <a:lnTo>
                  <a:pt x="199924" y="1638300"/>
                </a:lnTo>
                <a:lnTo>
                  <a:pt x="222056" y="1663700"/>
                </a:lnTo>
                <a:lnTo>
                  <a:pt x="245271" y="1689100"/>
                </a:lnTo>
                <a:lnTo>
                  <a:pt x="269557" y="1701800"/>
                </a:lnTo>
                <a:lnTo>
                  <a:pt x="294903" y="1727200"/>
                </a:lnTo>
                <a:lnTo>
                  <a:pt x="321297" y="1752600"/>
                </a:lnTo>
                <a:lnTo>
                  <a:pt x="348728" y="1765300"/>
                </a:lnTo>
                <a:lnTo>
                  <a:pt x="377184" y="1790700"/>
                </a:lnTo>
                <a:lnTo>
                  <a:pt x="406653" y="1803400"/>
                </a:lnTo>
                <a:lnTo>
                  <a:pt x="437123" y="1828800"/>
                </a:lnTo>
                <a:lnTo>
                  <a:pt x="468584" y="1841500"/>
                </a:lnTo>
                <a:lnTo>
                  <a:pt x="501024" y="1866900"/>
                </a:lnTo>
                <a:lnTo>
                  <a:pt x="534430" y="1879600"/>
                </a:lnTo>
                <a:lnTo>
                  <a:pt x="568791" y="1905000"/>
                </a:lnTo>
                <a:lnTo>
                  <a:pt x="604096" y="1917700"/>
                </a:lnTo>
                <a:lnTo>
                  <a:pt x="640333" y="1943100"/>
                </a:lnTo>
                <a:lnTo>
                  <a:pt x="677491" y="1955800"/>
                </a:lnTo>
                <a:lnTo>
                  <a:pt x="715557" y="1981200"/>
                </a:lnTo>
                <a:lnTo>
                  <a:pt x="794369" y="2006600"/>
                </a:lnTo>
                <a:lnTo>
                  <a:pt x="835092" y="2032000"/>
                </a:lnTo>
                <a:lnTo>
                  <a:pt x="919112" y="2057400"/>
                </a:lnTo>
                <a:lnTo>
                  <a:pt x="962387" y="2082800"/>
                </a:lnTo>
                <a:lnTo>
                  <a:pt x="1006489" y="2095500"/>
                </a:lnTo>
                <a:lnTo>
                  <a:pt x="1143643" y="2133600"/>
                </a:lnTo>
                <a:lnTo>
                  <a:pt x="1190939" y="2159000"/>
                </a:lnTo>
                <a:lnTo>
                  <a:pt x="1287826" y="2184400"/>
                </a:lnTo>
                <a:lnTo>
                  <a:pt x="1542898" y="2247900"/>
                </a:lnTo>
                <a:lnTo>
                  <a:pt x="1928567" y="2336800"/>
                </a:lnTo>
                <a:lnTo>
                  <a:pt x="5250899" y="2336800"/>
                </a:lnTo>
                <a:lnTo>
                  <a:pt x="5636568" y="2247900"/>
                </a:lnTo>
                <a:lnTo>
                  <a:pt x="5891639" y="2184400"/>
                </a:lnTo>
                <a:lnTo>
                  <a:pt x="5988526" y="2159000"/>
                </a:lnTo>
                <a:lnTo>
                  <a:pt x="6035822" y="2133600"/>
                </a:lnTo>
                <a:lnTo>
                  <a:pt x="6172976" y="2095500"/>
                </a:lnTo>
                <a:lnTo>
                  <a:pt x="6217078" y="2082800"/>
                </a:lnTo>
                <a:lnTo>
                  <a:pt x="6260353" y="2057400"/>
                </a:lnTo>
                <a:lnTo>
                  <a:pt x="6344373" y="2032000"/>
                </a:lnTo>
                <a:lnTo>
                  <a:pt x="6385096" y="2006600"/>
                </a:lnTo>
                <a:lnTo>
                  <a:pt x="6463908" y="1981200"/>
                </a:lnTo>
                <a:lnTo>
                  <a:pt x="6501974" y="1955800"/>
                </a:lnTo>
                <a:lnTo>
                  <a:pt x="6539131" y="1943100"/>
                </a:lnTo>
                <a:lnTo>
                  <a:pt x="6575368" y="1917700"/>
                </a:lnTo>
                <a:lnTo>
                  <a:pt x="6610673" y="1905000"/>
                </a:lnTo>
                <a:lnTo>
                  <a:pt x="6645035" y="1879600"/>
                </a:lnTo>
                <a:lnTo>
                  <a:pt x="6678441" y="1866900"/>
                </a:lnTo>
                <a:lnTo>
                  <a:pt x="6710880" y="1841500"/>
                </a:lnTo>
                <a:lnTo>
                  <a:pt x="6742341" y="1828800"/>
                </a:lnTo>
                <a:lnTo>
                  <a:pt x="6772812" y="1803400"/>
                </a:lnTo>
                <a:lnTo>
                  <a:pt x="6802281" y="1790700"/>
                </a:lnTo>
                <a:lnTo>
                  <a:pt x="6830737" y="1765300"/>
                </a:lnTo>
                <a:lnTo>
                  <a:pt x="6858167" y="1752600"/>
                </a:lnTo>
                <a:lnTo>
                  <a:pt x="6884562" y="1727200"/>
                </a:lnTo>
                <a:lnTo>
                  <a:pt x="6909908" y="1701800"/>
                </a:lnTo>
                <a:lnTo>
                  <a:pt x="6934194" y="1689100"/>
                </a:lnTo>
                <a:lnTo>
                  <a:pt x="6957409" y="1663700"/>
                </a:lnTo>
                <a:lnTo>
                  <a:pt x="6979540" y="1638300"/>
                </a:lnTo>
                <a:lnTo>
                  <a:pt x="7000577" y="1625600"/>
                </a:lnTo>
                <a:lnTo>
                  <a:pt x="7020508" y="1600200"/>
                </a:lnTo>
                <a:lnTo>
                  <a:pt x="7039321" y="1574800"/>
                </a:lnTo>
                <a:lnTo>
                  <a:pt x="7057004" y="1562100"/>
                </a:lnTo>
                <a:lnTo>
                  <a:pt x="7073547" y="1536700"/>
                </a:lnTo>
                <a:lnTo>
                  <a:pt x="7088936" y="1511300"/>
                </a:lnTo>
                <a:lnTo>
                  <a:pt x="7103161" y="1485900"/>
                </a:lnTo>
                <a:lnTo>
                  <a:pt x="7116210" y="1473200"/>
                </a:lnTo>
                <a:lnTo>
                  <a:pt x="7128072" y="1447800"/>
                </a:lnTo>
                <a:lnTo>
                  <a:pt x="7138734" y="1422400"/>
                </a:lnTo>
                <a:lnTo>
                  <a:pt x="7148185" y="1397000"/>
                </a:lnTo>
                <a:lnTo>
                  <a:pt x="7156414" y="1384300"/>
                </a:lnTo>
                <a:lnTo>
                  <a:pt x="7169158" y="1333500"/>
                </a:lnTo>
                <a:lnTo>
                  <a:pt x="7176872" y="1282700"/>
                </a:lnTo>
                <a:lnTo>
                  <a:pt x="7179464" y="1231900"/>
                </a:lnTo>
                <a:lnTo>
                  <a:pt x="7178814" y="1219200"/>
                </a:lnTo>
                <a:lnTo>
                  <a:pt x="7173650" y="1168400"/>
                </a:lnTo>
                <a:lnTo>
                  <a:pt x="7163409" y="1117600"/>
                </a:lnTo>
                <a:lnTo>
                  <a:pt x="7148185" y="1079500"/>
                </a:lnTo>
                <a:lnTo>
                  <a:pt x="7138734" y="1054100"/>
                </a:lnTo>
                <a:lnTo>
                  <a:pt x="7128072" y="1028700"/>
                </a:lnTo>
                <a:lnTo>
                  <a:pt x="7116210" y="1003300"/>
                </a:lnTo>
                <a:lnTo>
                  <a:pt x="7103161" y="977900"/>
                </a:lnTo>
                <a:lnTo>
                  <a:pt x="7088936" y="965200"/>
                </a:lnTo>
                <a:lnTo>
                  <a:pt x="7073547" y="939800"/>
                </a:lnTo>
                <a:lnTo>
                  <a:pt x="7057004" y="914400"/>
                </a:lnTo>
                <a:lnTo>
                  <a:pt x="7039321" y="901700"/>
                </a:lnTo>
                <a:lnTo>
                  <a:pt x="7020508" y="876300"/>
                </a:lnTo>
                <a:lnTo>
                  <a:pt x="7000577" y="850900"/>
                </a:lnTo>
                <a:lnTo>
                  <a:pt x="6979540" y="825500"/>
                </a:lnTo>
                <a:lnTo>
                  <a:pt x="6957409" y="812800"/>
                </a:lnTo>
                <a:lnTo>
                  <a:pt x="6934194" y="787400"/>
                </a:lnTo>
                <a:lnTo>
                  <a:pt x="6909908" y="774700"/>
                </a:lnTo>
                <a:lnTo>
                  <a:pt x="6884562" y="749300"/>
                </a:lnTo>
                <a:lnTo>
                  <a:pt x="6858167" y="723900"/>
                </a:lnTo>
                <a:lnTo>
                  <a:pt x="6830737" y="711200"/>
                </a:lnTo>
                <a:lnTo>
                  <a:pt x="6802281" y="685800"/>
                </a:lnTo>
                <a:lnTo>
                  <a:pt x="6772812" y="673100"/>
                </a:lnTo>
                <a:lnTo>
                  <a:pt x="6742341" y="647700"/>
                </a:lnTo>
                <a:lnTo>
                  <a:pt x="6710880" y="635000"/>
                </a:lnTo>
                <a:lnTo>
                  <a:pt x="6678441" y="609600"/>
                </a:lnTo>
                <a:lnTo>
                  <a:pt x="6645035" y="596900"/>
                </a:lnTo>
                <a:lnTo>
                  <a:pt x="6610673" y="571500"/>
                </a:lnTo>
                <a:lnTo>
                  <a:pt x="6575368" y="558800"/>
                </a:lnTo>
                <a:lnTo>
                  <a:pt x="6539131" y="533400"/>
                </a:lnTo>
                <a:lnTo>
                  <a:pt x="6501974" y="520700"/>
                </a:lnTo>
                <a:lnTo>
                  <a:pt x="6463908" y="495300"/>
                </a:lnTo>
                <a:lnTo>
                  <a:pt x="6385096" y="469900"/>
                </a:lnTo>
                <a:lnTo>
                  <a:pt x="6344373" y="444500"/>
                </a:lnTo>
                <a:lnTo>
                  <a:pt x="6260353" y="419100"/>
                </a:lnTo>
                <a:lnTo>
                  <a:pt x="6217078" y="393700"/>
                </a:lnTo>
                <a:lnTo>
                  <a:pt x="6082336" y="355600"/>
                </a:lnTo>
                <a:lnTo>
                  <a:pt x="6035822" y="330200"/>
                </a:lnTo>
                <a:lnTo>
                  <a:pt x="5791768" y="266700"/>
                </a:lnTo>
                <a:lnTo>
                  <a:pt x="5475177" y="190500"/>
                </a:lnTo>
                <a:lnTo>
                  <a:pt x="5250899" y="139700"/>
                </a:lnTo>
                <a:close/>
              </a:path>
              <a:path w="7179945" h="2463800">
                <a:moveTo>
                  <a:pt x="5016914" y="101600"/>
                </a:moveTo>
                <a:lnTo>
                  <a:pt x="2162552" y="101600"/>
                </a:lnTo>
                <a:lnTo>
                  <a:pt x="1986183" y="139700"/>
                </a:lnTo>
                <a:lnTo>
                  <a:pt x="5193283" y="139700"/>
                </a:lnTo>
                <a:lnTo>
                  <a:pt x="5016914" y="101600"/>
                </a:lnTo>
                <a:close/>
              </a:path>
              <a:path w="7179945" h="2463800">
                <a:moveTo>
                  <a:pt x="4835504" y="76200"/>
                </a:moveTo>
                <a:lnTo>
                  <a:pt x="2343963" y="76200"/>
                </a:lnTo>
                <a:lnTo>
                  <a:pt x="2222477" y="101600"/>
                </a:lnTo>
                <a:lnTo>
                  <a:pt x="4956989" y="101600"/>
                </a:lnTo>
                <a:lnTo>
                  <a:pt x="4835504" y="76200"/>
                </a:lnTo>
                <a:close/>
              </a:path>
              <a:path w="7179945" h="2463800">
                <a:moveTo>
                  <a:pt x="4711917" y="63500"/>
                </a:moveTo>
                <a:lnTo>
                  <a:pt x="2467549" y="63500"/>
                </a:lnTo>
                <a:lnTo>
                  <a:pt x="2405499" y="76200"/>
                </a:lnTo>
                <a:lnTo>
                  <a:pt x="4773967" y="76200"/>
                </a:lnTo>
                <a:lnTo>
                  <a:pt x="4711917" y="63500"/>
                </a:lnTo>
                <a:close/>
              </a:path>
              <a:path w="7179945" h="2463800">
                <a:moveTo>
                  <a:pt x="4586323" y="50800"/>
                </a:moveTo>
                <a:lnTo>
                  <a:pt x="2593143" y="50800"/>
                </a:lnTo>
                <a:lnTo>
                  <a:pt x="2530101" y="63500"/>
                </a:lnTo>
                <a:lnTo>
                  <a:pt x="4649365" y="63500"/>
                </a:lnTo>
                <a:lnTo>
                  <a:pt x="4586323" y="50800"/>
                </a:lnTo>
                <a:close/>
              </a:path>
              <a:path w="7179945" h="2463800">
                <a:moveTo>
                  <a:pt x="4458813" y="38100"/>
                </a:moveTo>
                <a:lnTo>
                  <a:pt x="2720653" y="38100"/>
                </a:lnTo>
                <a:lnTo>
                  <a:pt x="2656665" y="50800"/>
                </a:lnTo>
                <a:lnTo>
                  <a:pt x="4522802" y="50800"/>
                </a:lnTo>
                <a:lnTo>
                  <a:pt x="4458813" y="38100"/>
                </a:lnTo>
                <a:close/>
              </a:path>
              <a:path w="7179945" h="2463800">
                <a:moveTo>
                  <a:pt x="4329481" y="25400"/>
                </a:moveTo>
                <a:lnTo>
                  <a:pt x="2849986" y="25400"/>
                </a:lnTo>
                <a:lnTo>
                  <a:pt x="2785097" y="38100"/>
                </a:lnTo>
                <a:lnTo>
                  <a:pt x="4394369" y="38100"/>
                </a:lnTo>
                <a:lnTo>
                  <a:pt x="4329481" y="25400"/>
                </a:lnTo>
                <a:close/>
              </a:path>
              <a:path w="7179945" h="2463800">
                <a:moveTo>
                  <a:pt x="4065721" y="12700"/>
                </a:moveTo>
                <a:lnTo>
                  <a:pt x="3113745" y="12700"/>
                </a:lnTo>
                <a:lnTo>
                  <a:pt x="3047197" y="25400"/>
                </a:lnTo>
                <a:lnTo>
                  <a:pt x="4132269" y="25400"/>
                </a:lnTo>
                <a:lnTo>
                  <a:pt x="4065721" y="12700"/>
                </a:lnTo>
                <a:close/>
              </a:path>
              <a:path w="7179945" h="2463800">
                <a:moveTo>
                  <a:pt x="3658738" y="0"/>
                </a:moveTo>
                <a:lnTo>
                  <a:pt x="3520728" y="0"/>
                </a:lnTo>
                <a:lnTo>
                  <a:pt x="3452040" y="12700"/>
                </a:lnTo>
                <a:lnTo>
                  <a:pt x="3727427" y="12700"/>
                </a:lnTo>
                <a:lnTo>
                  <a:pt x="365873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897286" y="1925737"/>
            <a:ext cx="431567" cy="431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2653969" y="1491797"/>
            <a:ext cx="502547" cy="502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70032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7004596" cy="57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lnSpc>
                <a:spcPts val="5294"/>
              </a:lnSpc>
            </a:pPr>
            <a:r>
              <a:rPr spc="190" dirty="0"/>
              <a:t>Challenges</a:t>
            </a:r>
            <a:r>
              <a:rPr spc="-47" dirty="0"/>
              <a:t> </a:t>
            </a:r>
            <a:r>
              <a:rPr spc="-21" dirty="0" smtClean="0"/>
              <a:t>for</a:t>
            </a:r>
            <a:r>
              <a:rPr lang="en-US" spc="-21" dirty="0" smtClean="0"/>
              <a:t> </a:t>
            </a:r>
            <a:r>
              <a:rPr spc="235" dirty="0" smtClean="0"/>
              <a:t>Scaling</a:t>
            </a:r>
            <a:r>
              <a:rPr spc="-47" dirty="0" smtClean="0"/>
              <a:t> </a:t>
            </a:r>
            <a:r>
              <a:rPr spc="140" dirty="0"/>
              <a:t>Agile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0250" y="1861840"/>
            <a:ext cx="3988556" cy="217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Dependencies 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cause</a:t>
            </a:r>
            <a:r>
              <a:rPr sz="2215" spc="119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5" dirty="0">
                <a:solidFill>
                  <a:srgbClr val="565656"/>
                </a:solidFill>
                <a:latin typeface="Calibri"/>
                <a:cs typeface="Calibri"/>
              </a:rPr>
              <a:t>delays</a:t>
            </a:r>
            <a:endParaRPr sz="2215">
              <a:latin typeface="Calibri"/>
              <a:cs typeface="Calibri"/>
            </a:endParaRPr>
          </a:p>
          <a:p>
            <a:pPr marL="308049" marR="2679" indent="-301352">
              <a:lnSpc>
                <a:spcPts val="2637"/>
              </a:lnSpc>
              <a:spcBef>
                <a:spcPts val="1350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Too </a:t>
            </a:r>
            <a:r>
              <a:rPr sz="2215" spc="-21" dirty="0">
                <a:solidFill>
                  <a:srgbClr val="565656"/>
                </a:solidFill>
                <a:latin typeface="Calibri"/>
                <a:cs typeface="Calibri"/>
              </a:rPr>
              <a:t>much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communication</a:t>
            </a:r>
            <a:r>
              <a:rPr sz="2215" spc="34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about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26" dirty="0">
                <a:solidFill>
                  <a:srgbClr val="565656"/>
                </a:solidFill>
                <a:latin typeface="Calibri"/>
                <a:cs typeface="Calibri"/>
              </a:rPr>
              <a:t>functionalities...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13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...releasing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45" dirty="0">
                <a:solidFill>
                  <a:srgbClr val="565656"/>
                </a:solidFill>
                <a:latin typeface="Calibri"/>
                <a:cs typeface="Calibri"/>
              </a:rPr>
              <a:t>software,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44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...and</a:t>
            </a:r>
            <a:r>
              <a:rPr sz="2215" spc="-16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technologies</a:t>
            </a:r>
            <a:endParaRPr sz="221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420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lnSpc>
                <a:spcPts val="5294"/>
              </a:lnSpc>
            </a:pPr>
            <a:r>
              <a:rPr spc="190" dirty="0"/>
              <a:t>Challenges</a:t>
            </a:r>
            <a:r>
              <a:rPr spc="-47" dirty="0"/>
              <a:t> </a:t>
            </a:r>
            <a:r>
              <a:rPr spc="-21" dirty="0" smtClean="0"/>
              <a:t>for</a:t>
            </a:r>
            <a:r>
              <a:rPr lang="en-US" spc="-21" dirty="0" smtClean="0"/>
              <a:t> </a:t>
            </a:r>
            <a:r>
              <a:rPr spc="235" dirty="0" smtClean="0"/>
              <a:t>Scaling</a:t>
            </a:r>
            <a:r>
              <a:rPr spc="-47" dirty="0" smtClean="0"/>
              <a:t> </a:t>
            </a:r>
            <a:r>
              <a:rPr spc="140" dirty="0" smtClean="0"/>
              <a:t>Agil</a:t>
            </a:r>
            <a:r>
              <a:rPr lang="en-US" spc="140" dirty="0" smtClean="0"/>
              <a:t>e</a:t>
            </a:r>
            <a:endParaRPr spc="140" dirty="0"/>
          </a:p>
        </p:txBody>
      </p:sp>
      <p:sp>
        <p:nvSpPr>
          <p:cNvPr id="3" name="object 3"/>
          <p:cNvSpPr txBox="1"/>
          <p:nvPr/>
        </p:nvSpPr>
        <p:spPr>
          <a:xfrm>
            <a:off x="2000250" y="1861840"/>
            <a:ext cx="3988556" cy="217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Dependencies 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cause</a:t>
            </a:r>
            <a:r>
              <a:rPr sz="2215" spc="119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5" dirty="0">
                <a:solidFill>
                  <a:srgbClr val="565656"/>
                </a:solidFill>
                <a:latin typeface="Calibri"/>
                <a:cs typeface="Calibri"/>
              </a:rPr>
              <a:t>delays</a:t>
            </a:r>
            <a:endParaRPr sz="2215">
              <a:latin typeface="Calibri"/>
              <a:cs typeface="Calibri"/>
            </a:endParaRPr>
          </a:p>
          <a:p>
            <a:pPr marL="308049" marR="2679" indent="-301352">
              <a:lnSpc>
                <a:spcPts val="2637"/>
              </a:lnSpc>
              <a:spcBef>
                <a:spcPts val="1350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Too </a:t>
            </a:r>
            <a:r>
              <a:rPr sz="2215" spc="-21" dirty="0">
                <a:solidFill>
                  <a:srgbClr val="565656"/>
                </a:solidFill>
                <a:latin typeface="Calibri"/>
                <a:cs typeface="Calibri"/>
              </a:rPr>
              <a:t>much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communication</a:t>
            </a:r>
            <a:r>
              <a:rPr sz="2215" spc="34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about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26" dirty="0">
                <a:solidFill>
                  <a:srgbClr val="565656"/>
                </a:solidFill>
                <a:latin typeface="Calibri"/>
                <a:cs typeface="Calibri"/>
              </a:rPr>
              <a:t>functionalities...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13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...releasing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45" dirty="0">
                <a:solidFill>
                  <a:srgbClr val="565656"/>
                </a:solidFill>
                <a:latin typeface="Calibri"/>
                <a:cs typeface="Calibri"/>
              </a:rPr>
              <a:t>software,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44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...and</a:t>
            </a:r>
            <a:r>
              <a:rPr sz="2215" spc="-16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technologies</a:t>
            </a:r>
            <a:endParaRPr sz="221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4561" y="1948904"/>
            <a:ext cx="428625" cy="254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1511350" y="1962299"/>
            <a:ext cx="375047" cy="200918"/>
          </a:xfrm>
          <a:custGeom>
            <a:avLst/>
            <a:gdLst/>
            <a:ahLst/>
            <a:cxnLst/>
            <a:rect l="l" t="t" r="r" b="b"/>
            <a:pathLst>
              <a:path w="711200" h="381000">
                <a:moveTo>
                  <a:pt x="520700" y="0"/>
                </a:moveTo>
                <a:lnTo>
                  <a:pt x="0" y="0"/>
                </a:lnTo>
                <a:lnTo>
                  <a:pt x="0" y="381000"/>
                </a:lnTo>
                <a:lnTo>
                  <a:pt x="520700" y="381000"/>
                </a:lnTo>
                <a:lnTo>
                  <a:pt x="711200" y="190500"/>
                </a:lnTo>
                <a:lnTo>
                  <a:pt x="52070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1484561" y="2437805"/>
            <a:ext cx="428625" cy="254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1511350" y="2451199"/>
            <a:ext cx="375047" cy="200918"/>
          </a:xfrm>
          <a:custGeom>
            <a:avLst/>
            <a:gdLst/>
            <a:ahLst/>
            <a:cxnLst/>
            <a:rect l="l" t="t" r="r" b="b"/>
            <a:pathLst>
              <a:path w="711200" h="381000">
                <a:moveTo>
                  <a:pt x="520700" y="0"/>
                </a:moveTo>
                <a:lnTo>
                  <a:pt x="0" y="0"/>
                </a:lnTo>
                <a:lnTo>
                  <a:pt x="0" y="381000"/>
                </a:lnTo>
                <a:lnTo>
                  <a:pt x="520700" y="381000"/>
                </a:lnTo>
                <a:lnTo>
                  <a:pt x="711200" y="190500"/>
                </a:lnTo>
                <a:lnTo>
                  <a:pt x="52070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280044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555679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ct val="100200"/>
              </a:lnSpc>
              <a:tabLst>
                <a:tab pos="5470877" algn="l"/>
              </a:tabLst>
            </a:pPr>
            <a:r>
              <a:rPr spc="190" dirty="0"/>
              <a:t>Challenges </a:t>
            </a:r>
            <a:r>
              <a:rPr spc="-21" dirty="0"/>
              <a:t>for </a:t>
            </a:r>
            <a:r>
              <a:rPr spc="235" dirty="0"/>
              <a:t>Scaling </a:t>
            </a:r>
            <a:r>
              <a:rPr spc="140" dirty="0" smtClean="0"/>
              <a:t>Agile</a:t>
            </a:r>
            <a:endParaRPr spc="140" dirty="0"/>
          </a:p>
        </p:txBody>
      </p:sp>
      <p:sp>
        <p:nvSpPr>
          <p:cNvPr id="3" name="object 3"/>
          <p:cNvSpPr txBox="1"/>
          <p:nvPr/>
        </p:nvSpPr>
        <p:spPr>
          <a:xfrm>
            <a:off x="2000250" y="1861840"/>
            <a:ext cx="3988556" cy="217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Dependencies 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cause</a:t>
            </a:r>
            <a:r>
              <a:rPr sz="2215" spc="119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5" dirty="0">
                <a:solidFill>
                  <a:srgbClr val="565656"/>
                </a:solidFill>
                <a:latin typeface="Calibri"/>
                <a:cs typeface="Calibri"/>
              </a:rPr>
              <a:t>delays</a:t>
            </a:r>
            <a:endParaRPr sz="2215">
              <a:latin typeface="Calibri"/>
              <a:cs typeface="Calibri"/>
            </a:endParaRPr>
          </a:p>
          <a:p>
            <a:pPr marL="308049" marR="2679" indent="-301352">
              <a:lnSpc>
                <a:spcPts val="2637"/>
              </a:lnSpc>
              <a:spcBef>
                <a:spcPts val="1350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Too </a:t>
            </a:r>
            <a:r>
              <a:rPr sz="2215" spc="-21" dirty="0">
                <a:solidFill>
                  <a:srgbClr val="565656"/>
                </a:solidFill>
                <a:latin typeface="Calibri"/>
                <a:cs typeface="Calibri"/>
              </a:rPr>
              <a:t>much</a:t>
            </a:r>
            <a:r>
              <a:rPr sz="2215" spc="21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communication</a:t>
            </a:r>
            <a:r>
              <a:rPr sz="2215" spc="34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about 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26" dirty="0">
                <a:solidFill>
                  <a:srgbClr val="565656"/>
                </a:solidFill>
                <a:latin typeface="Calibri"/>
                <a:cs typeface="Calibri"/>
              </a:rPr>
              <a:t>functionalities...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13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18" dirty="0">
                <a:solidFill>
                  <a:srgbClr val="565656"/>
                </a:solidFill>
                <a:latin typeface="Calibri"/>
                <a:cs typeface="Calibri"/>
              </a:rPr>
              <a:t>...releasing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45" dirty="0">
                <a:solidFill>
                  <a:srgbClr val="565656"/>
                </a:solidFill>
                <a:latin typeface="Calibri"/>
                <a:cs typeface="Calibri"/>
              </a:rPr>
              <a:t>software,</a:t>
            </a:r>
            <a:endParaRPr sz="2215">
              <a:latin typeface="Calibri"/>
              <a:cs typeface="Calibri"/>
            </a:endParaRPr>
          </a:p>
          <a:p>
            <a:pPr marL="6697">
              <a:spcBef>
                <a:spcPts val="1244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...and</a:t>
            </a:r>
            <a:r>
              <a:rPr sz="2215" spc="-16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technologies</a:t>
            </a:r>
            <a:endParaRPr sz="221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7863" y="3301752"/>
            <a:ext cx="421928" cy="261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1504652" y="3315147"/>
            <a:ext cx="368350" cy="207615"/>
          </a:xfrm>
          <a:custGeom>
            <a:avLst/>
            <a:gdLst/>
            <a:ahLst/>
            <a:cxnLst/>
            <a:rect l="l" t="t" r="r" b="b"/>
            <a:pathLst>
              <a:path w="698500" h="393700">
                <a:moveTo>
                  <a:pt x="501650" y="0"/>
                </a:moveTo>
                <a:lnTo>
                  <a:pt x="0" y="0"/>
                </a:lnTo>
                <a:lnTo>
                  <a:pt x="0" y="393700"/>
                </a:lnTo>
                <a:lnTo>
                  <a:pt x="501650" y="393700"/>
                </a:lnTo>
                <a:lnTo>
                  <a:pt x="698500" y="196850"/>
                </a:lnTo>
                <a:lnTo>
                  <a:pt x="5016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1484561" y="3804047"/>
            <a:ext cx="428625" cy="254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1511350" y="3817441"/>
            <a:ext cx="375047" cy="200918"/>
          </a:xfrm>
          <a:custGeom>
            <a:avLst/>
            <a:gdLst/>
            <a:ahLst/>
            <a:cxnLst/>
            <a:rect l="l" t="t" r="r" b="b"/>
            <a:pathLst>
              <a:path w="711200" h="381000">
                <a:moveTo>
                  <a:pt x="520700" y="0"/>
                </a:moveTo>
                <a:lnTo>
                  <a:pt x="0" y="0"/>
                </a:lnTo>
                <a:lnTo>
                  <a:pt x="0" y="381000"/>
                </a:lnTo>
                <a:lnTo>
                  <a:pt x="520700" y="381000"/>
                </a:lnTo>
                <a:lnTo>
                  <a:pt x="711200" y="190500"/>
                </a:lnTo>
                <a:lnTo>
                  <a:pt x="52070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283828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516" y="1259086"/>
            <a:ext cx="5464969" cy="0"/>
          </a:xfrm>
          <a:custGeom>
            <a:avLst/>
            <a:gdLst/>
            <a:ahLst/>
            <a:cxnLst/>
            <a:rect l="l" t="t" r="r" b="b"/>
            <a:pathLst>
              <a:path w="10363200">
                <a:moveTo>
                  <a:pt x="0" y="0"/>
                </a:moveTo>
                <a:lnTo>
                  <a:pt x="10363205" y="0"/>
                </a:lnTo>
              </a:path>
            </a:pathLst>
          </a:custGeom>
          <a:ln w="254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703408"/>
          </a:xfrm>
          <a:prstGeom prst="rect">
            <a:avLst/>
          </a:prstGeom>
        </p:spPr>
        <p:txBody>
          <a:bodyPr vert="horz" wrap="square" lIns="0" tIns="330845" rIns="0" bIns="0" rtlCol="0">
            <a:spAutoFit/>
          </a:bodyPr>
          <a:lstStyle/>
          <a:p>
            <a:pPr marL="6697"/>
            <a:r>
              <a:rPr spc="129" dirty="0"/>
              <a:t>Conway‘s </a:t>
            </a:r>
            <a:r>
              <a:rPr spc="108" dirty="0"/>
              <a:t>Law:</a:t>
            </a:r>
            <a:r>
              <a:rPr spc="-95" dirty="0"/>
              <a:t> </a:t>
            </a:r>
            <a:r>
              <a:rPr spc="108" dirty="0"/>
              <a:t>Impact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61457" y="1088847"/>
            <a:ext cx="4785196" cy="357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5433" marR="1284764" algn="ctr">
              <a:lnSpc>
                <a:spcPct val="128699"/>
              </a:lnSpc>
            </a:pPr>
            <a:r>
              <a:rPr sz="3586" spc="-192" dirty="0">
                <a:solidFill>
                  <a:srgbClr val="565656"/>
                </a:solidFill>
                <a:latin typeface="Calibri"/>
                <a:cs typeface="Calibri"/>
              </a:rPr>
              <a:t>A</a:t>
            </a:r>
            <a:r>
              <a:rPr sz="3586" spc="-132" dirty="0">
                <a:solidFill>
                  <a:srgbClr val="565656"/>
                </a:solidFill>
                <a:latin typeface="Calibri"/>
                <a:cs typeface="Calibri"/>
              </a:rPr>
              <a:t>r</a:t>
            </a:r>
            <a:r>
              <a:rPr sz="3586" spc="63" dirty="0">
                <a:solidFill>
                  <a:srgbClr val="565656"/>
                </a:solidFill>
                <a:latin typeface="Calibri"/>
                <a:cs typeface="Calibri"/>
              </a:rPr>
              <a:t>c</a:t>
            </a:r>
            <a:r>
              <a:rPr sz="3586" spc="11" dirty="0">
                <a:solidFill>
                  <a:srgbClr val="565656"/>
                </a:solidFill>
                <a:latin typeface="Calibri"/>
                <a:cs typeface="Calibri"/>
              </a:rPr>
              <a:t>h</a:t>
            </a:r>
            <a:r>
              <a:rPr sz="3586" spc="16" dirty="0">
                <a:solidFill>
                  <a:srgbClr val="565656"/>
                </a:solidFill>
                <a:latin typeface="Calibri"/>
                <a:cs typeface="Calibri"/>
              </a:rPr>
              <a:t>i</a:t>
            </a:r>
            <a:r>
              <a:rPr sz="3586" spc="-148" dirty="0">
                <a:solidFill>
                  <a:srgbClr val="565656"/>
                </a:solidFill>
                <a:latin typeface="Calibri"/>
                <a:cs typeface="Calibri"/>
              </a:rPr>
              <a:t>t</a:t>
            </a:r>
            <a:r>
              <a:rPr sz="3586" spc="-47" dirty="0">
                <a:solidFill>
                  <a:srgbClr val="565656"/>
                </a:solidFill>
                <a:latin typeface="Calibri"/>
                <a:cs typeface="Calibri"/>
              </a:rPr>
              <a:t>e</a:t>
            </a:r>
            <a:r>
              <a:rPr sz="3586" spc="63" dirty="0">
                <a:solidFill>
                  <a:srgbClr val="565656"/>
                </a:solidFill>
                <a:latin typeface="Calibri"/>
                <a:cs typeface="Calibri"/>
              </a:rPr>
              <a:t>c</a:t>
            </a:r>
            <a:r>
              <a:rPr sz="3586" spc="-148" dirty="0">
                <a:solidFill>
                  <a:srgbClr val="565656"/>
                </a:solidFill>
                <a:latin typeface="Calibri"/>
                <a:cs typeface="Calibri"/>
              </a:rPr>
              <a:t>t</a:t>
            </a:r>
            <a:r>
              <a:rPr sz="3586" spc="-40" dirty="0">
                <a:solidFill>
                  <a:srgbClr val="565656"/>
                </a:solidFill>
                <a:latin typeface="Calibri"/>
                <a:cs typeface="Calibri"/>
              </a:rPr>
              <a:t>u</a:t>
            </a:r>
            <a:r>
              <a:rPr sz="3586" spc="-198" dirty="0">
                <a:solidFill>
                  <a:srgbClr val="565656"/>
                </a:solidFill>
                <a:latin typeface="Calibri"/>
                <a:cs typeface="Calibri"/>
              </a:rPr>
              <a:t>r</a:t>
            </a:r>
            <a:r>
              <a:rPr sz="3586" spc="-26" dirty="0">
                <a:solidFill>
                  <a:srgbClr val="565656"/>
                </a:solidFill>
                <a:latin typeface="Calibri"/>
                <a:cs typeface="Calibri"/>
              </a:rPr>
              <a:t>e  </a:t>
            </a:r>
            <a:r>
              <a:rPr sz="3586" spc="18" dirty="0">
                <a:solidFill>
                  <a:srgbClr val="565656"/>
                </a:solidFill>
                <a:latin typeface="Calibri"/>
                <a:cs typeface="Calibri"/>
              </a:rPr>
              <a:t>and</a:t>
            </a:r>
            <a:endParaRPr sz="3586">
              <a:latin typeface="Calibri"/>
              <a:cs typeface="Calibri"/>
            </a:endParaRPr>
          </a:p>
          <a:p>
            <a:pPr marL="6362" marR="2679" algn="ctr">
              <a:lnSpc>
                <a:spcPct val="128699"/>
              </a:lnSpc>
              <a:spcBef>
                <a:spcPts val="50"/>
              </a:spcBef>
            </a:pPr>
            <a:r>
              <a:rPr sz="3586" spc="-29" dirty="0">
                <a:solidFill>
                  <a:srgbClr val="565656"/>
                </a:solidFill>
                <a:latin typeface="Calibri"/>
                <a:cs typeface="Calibri"/>
              </a:rPr>
              <a:t>communication </a:t>
            </a:r>
            <a:r>
              <a:rPr sz="3586" spc="-47" dirty="0">
                <a:solidFill>
                  <a:srgbClr val="565656"/>
                </a:solidFill>
                <a:latin typeface="Calibri"/>
                <a:cs typeface="Calibri"/>
              </a:rPr>
              <a:t>structures  </a:t>
            </a:r>
            <a:r>
              <a:rPr sz="3586" spc="-8" dirty="0">
                <a:solidFill>
                  <a:srgbClr val="565656"/>
                </a:solidFill>
                <a:latin typeface="Calibri"/>
                <a:cs typeface="Calibri"/>
              </a:rPr>
              <a:t>in </a:t>
            </a:r>
            <a:r>
              <a:rPr sz="3586" spc="-60" dirty="0">
                <a:solidFill>
                  <a:srgbClr val="565656"/>
                </a:solidFill>
                <a:latin typeface="Calibri"/>
                <a:cs typeface="Calibri"/>
              </a:rPr>
              <a:t>the</a:t>
            </a:r>
            <a:r>
              <a:rPr sz="3586" spc="-63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3586" spc="-11" dirty="0">
                <a:solidFill>
                  <a:srgbClr val="565656"/>
                </a:solidFill>
                <a:latin typeface="Calibri"/>
                <a:cs typeface="Calibri"/>
              </a:rPr>
              <a:t>organization</a:t>
            </a:r>
            <a:endParaRPr sz="3586">
              <a:latin typeface="Calibri"/>
              <a:cs typeface="Calibri"/>
            </a:endParaRPr>
          </a:p>
          <a:p>
            <a:pPr algn="ctr">
              <a:spcBef>
                <a:spcPts val="1287"/>
              </a:spcBef>
            </a:pPr>
            <a:r>
              <a:rPr sz="3586" spc="-55" dirty="0">
                <a:solidFill>
                  <a:srgbClr val="565656"/>
                </a:solidFill>
                <a:latin typeface="Calibri"/>
                <a:cs typeface="Calibri"/>
              </a:rPr>
              <a:t>are </a:t>
            </a:r>
            <a:r>
              <a:rPr sz="3586" spc="-60" dirty="0">
                <a:solidFill>
                  <a:srgbClr val="565656"/>
                </a:solidFill>
                <a:latin typeface="Calibri"/>
                <a:cs typeface="Calibri"/>
              </a:rPr>
              <a:t>the </a:t>
            </a:r>
            <a:r>
              <a:rPr sz="3586" spc="8" dirty="0">
                <a:solidFill>
                  <a:srgbClr val="565656"/>
                </a:solidFill>
                <a:latin typeface="Calibri"/>
                <a:cs typeface="Calibri"/>
              </a:rPr>
              <a:t>same</a:t>
            </a:r>
            <a:r>
              <a:rPr sz="3586" spc="60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3586" spc="-29" dirty="0">
                <a:solidFill>
                  <a:srgbClr val="565656"/>
                </a:solidFill>
                <a:latin typeface="Calibri"/>
                <a:cs typeface="Calibri"/>
              </a:rPr>
              <a:t>thing.</a:t>
            </a:r>
            <a:endParaRPr sz="358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166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ct val="100200"/>
              </a:lnSpc>
              <a:tabLst>
                <a:tab pos="5470877" algn="l"/>
              </a:tabLst>
            </a:pPr>
            <a:r>
              <a:rPr spc="129" dirty="0"/>
              <a:t>Conway’s </a:t>
            </a:r>
            <a:r>
              <a:rPr spc="100" dirty="0"/>
              <a:t>Law </a:t>
            </a:r>
            <a:r>
              <a:rPr spc="295" dirty="0"/>
              <a:t>as </a:t>
            </a:r>
            <a:r>
              <a:rPr spc="221" dirty="0" smtClean="0"/>
              <a:t>a</a:t>
            </a:r>
            <a:r>
              <a:rPr lang="en-US" spc="221" dirty="0" smtClean="0"/>
              <a:t> </a:t>
            </a:r>
            <a:r>
              <a:rPr spc="113" dirty="0" smtClean="0"/>
              <a:t>Limit</a:t>
            </a:r>
            <a:endParaRPr spc="113" dirty="0"/>
          </a:p>
        </p:txBody>
      </p:sp>
      <p:sp>
        <p:nvSpPr>
          <p:cNvPr id="3" name="object 3"/>
          <p:cNvSpPr txBox="1"/>
          <p:nvPr/>
        </p:nvSpPr>
        <p:spPr>
          <a:xfrm>
            <a:off x="2000250" y="1532334"/>
            <a:ext cx="3928281" cy="1684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" dirty="0">
                <a:solidFill>
                  <a:srgbClr val="565656"/>
                </a:solidFill>
                <a:latin typeface="Calibri"/>
                <a:cs typeface="Calibri"/>
              </a:rPr>
              <a:t>Organization 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drives</a:t>
            </a:r>
            <a:r>
              <a:rPr sz="2215" spc="-119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architecture</a:t>
            </a:r>
            <a:endParaRPr sz="2215" dirty="0">
              <a:latin typeface="Calibri"/>
              <a:cs typeface="Calibri"/>
            </a:endParaRPr>
          </a:p>
          <a:p>
            <a:pPr marL="6697">
              <a:tabLst>
                <a:tab pos="307714" algn="l"/>
              </a:tabLst>
            </a:pPr>
            <a:r>
              <a:rPr sz="2215" spc="-401" dirty="0" smtClean="0">
                <a:solidFill>
                  <a:srgbClr val="4B8BB2"/>
                </a:solidFill>
                <a:latin typeface="Calibri"/>
                <a:cs typeface="Calibri"/>
              </a:rPr>
              <a:t>&gt;</a:t>
            </a: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	</a:t>
            </a:r>
            <a:r>
              <a:rPr sz="2215" spc="-16" dirty="0">
                <a:solidFill>
                  <a:srgbClr val="565656"/>
                </a:solidFill>
                <a:latin typeface="Calibri"/>
                <a:cs typeface="Calibri"/>
              </a:rPr>
              <a:t>Teams </a:t>
            </a:r>
            <a:r>
              <a:rPr sz="2215" spc="-47" dirty="0">
                <a:solidFill>
                  <a:srgbClr val="565656"/>
                </a:solidFill>
                <a:latin typeface="Calibri"/>
                <a:cs typeface="Calibri"/>
              </a:rPr>
              <a:t>of</a:t>
            </a:r>
            <a:r>
              <a:rPr sz="2215" spc="13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experts</a:t>
            </a:r>
            <a:endParaRPr sz="2215" dirty="0">
              <a:latin typeface="Calibri"/>
              <a:cs typeface="Calibri"/>
            </a:endParaRPr>
          </a:p>
          <a:p>
            <a:pPr marL="6697">
              <a:spcBef>
                <a:spcPts val="1297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47" dirty="0">
                <a:solidFill>
                  <a:srgbClr val="565656"/>
                </a:solidFill>
                <a:latin typeface="Calibri"/>
                <a:cs typeface="Calibri"/>
              </a:rPr>
              <a:t>i.e. </a:t>
            </a:r>
            <a:r>
              <a:rPr sz="2215" spc="-66" dirty="0">
                <a:solidFill>
                  <a:srgbClr val="565656"/>
                </a:solidFill>
                <a:latin typeface="Calibri"/>
                <a:cs typeface="Calibri"/>
              </a:rPr>
              <a:t>UI, </a:t>
            </a:r>
            <a:r>
              <a:rPr sz="2215" spc="24" dirty="0">
                <a:solidFill>
                  <a:srgbClr val="565656"/>
                </a:solidFill>
                <a:latin typeface="Calibri"/>
                <a:cs typeface="Calibri"/>
              </a:rPr>
              <a:t>logic </a:t>
            </a:r>
            <a:r>
              <a:rPr sz="2215" spc="-119" dirty="0">
                <a:solidFill>
                  <a:srgbClr val="565656"/>
                </a:solidFill>
                <a:latin typeface="Calibri"/>
                <a:cs typeface="Calibri"/>
              </a:rPr>
              <a:t>&amp; </a:t>
            </a:r>
            <a:r>
              <a:rPr sz="2215" spc="8" dirty="0">
                <a:solidFill>
                  <a:srgbClr val="565656"/>
                </a:solidFill>
                <a:latin typeface="Calibri"/>
                <a:cs typeface="Calibri"/>
              </a:rPr>
              <a:t>database</a:t>
            </a:r>
            <a:r>
              <a:rPr sz="2215" spc="214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45" dirty="0">
                <a:solidFill>
                  <a:srgbClr val="565656"/>
                </a:solidFill>
                <a:latin typeface="Calibri"/>
                <a:cs typeface="Calibri"/>
              </a:rPr>
              <a:t>team</a:t>
            </a:r>
            <a:endParaRPr sz="2215" dirty="0">
              <a:latin typeface="Calibri"/>
              <a:cs typeface="Calibri"/>
            </a:endParaRPr>
          </a:p>
          <a:p>
            <a:pPr marL="6697">
              <a:spcBef>
                <a:spcPts val="1244"/>
              </a:spcBef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50" dirty="0">
                <a:solidFill>
                  <a:srgbClr val="565656"/>
                </a:solidFill>
                <a:latin typeface="Calibri"/>
                <a:cs typeface="Calibri"/>
              </a:rPr>
              <a:t>Three </a:t>
            </a:r>
            <a:r>
              <a:rPr sz="2215" spc="-11" dirty="0">
                <a:solidFill>
                  <a:srgbClr val="565656"/>
                </a:solidFill>
                <a:latin typeface="Calibri"/>
                <a:cs typeface="Calibri"/>
              </a:rPr>
              <a:t>technical</a:t>
            </a:r>
            <a:r>
              <a:rPr sz="2215" spc="82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24" dirty="0">
                <a:solidFill>
                  <a:srgbClr val="565656"/>
                </a:solidFill>
                <a:latin typeface="Calibri"/>
                <a:cs typeface="Calibri"/>
              </a:rPr>
              <a:t>artifacts</a:t>
            </a:r>
            <a:endParaRPr sz="221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06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306" y="4601977"/>
            <a:ext cx="5944493" cy="120886"/>
          </a:xfrm>
          <a:custGeom>
            <a:avLst/>
            <a:gdLst/>
            <a:ahLst/>
            <a:cxnLst/>
            <a:rect l="l" t="t" r="r" b="b"/>
            <a:pathLst>
              <a:path w="11272520" h="229234">
                <a:moveTo>
                  <a:pt x="11071849" y="0"/>
                </a:moveTo>
                <a:lnTo>
                  <a:pt x="11062136" y="712"/>
                </a:lnTo>
                <a:lnTo>
                  <a:pt x="11053399" y="5013"/>
                </a:lnTo>
                <a:lnTo>
                  <a:pt x="11046753" y="12602"/>
                </a:lnTo>
                <a:lnTo>
                  <a:pt x="11043571" y="22173"/>
                </a:lnTo>
                <a:lnTo>
                  <a:pt x="11044283" y="31884"/>
                </a:lnTo>
                <a:lnTo>
                  <a:pt x="11048585" y="40620"/>
                </a:lnTo>
                <a:lnTo>
                  <a:pt x="11056176" y="47265"/>
                </a:lnTo>
                <a:lnTo>
                  <a:pt x="11127753" y="88249"/>
                </a:lnTo>
                <a:lnTo>
                  <a:pt x="0" y="177878"/>
                </a:lnTo>
                <a:lnTo>
                  <a:pt x="408" y="228676"/>
                </a:lnTo>
                <a:lnTo>
                  <a:pt x="11227613" y="139048"/>
                </a:lnTo>
                <a:lnTo>
                  <a:pt x="11272318" y="112486"/>
                </a:lnTo>
                <a:lnTo>
                  <a:pt x="11081424" y="3180"/>
                </a:lnTo>
                <a:lnTo>
                  <a:pt x="11071849" y="0"/>
                </a:lnTo>
                <a:close/>
              </a:path>
              <a:path w="11272520" h="229234">
                <a:moveTo>
                  <a:pt x="11227613" y="139048"/>
                </a:moveTo>
                <a:lnTo>
                  <a:pt x="11128160" y="139048"/>
                </a:lnTo>
                <a:lnTo>
                  <a:pt x="11057256" y="181180"/>
                </a:lnTo>
                <a:lnTo>
                  <a:pt x="11049773" y="187946"/>
                </a:lnTo>
                <a:lnTo>
                  <a:pt x="11045613" y="196750"/>
                </a:lnTo>
                <a:lnTo>
                  <a:pt x="11045058" y="206472"/>
                </a:lnTo>
                <a:lnTo>
                  <a:pt x="11048391" y="215991"/>
                </a:lnTo>
                <a:lnTo>
                  <a:pt x="11055157" y="223471"/>
                </a:lnTo>
                <a:lnTo>
                  <a:pt x="11063963" y="227632"/>
                </a:lnTo>
                <a:lnTo>
                  <a:pt x="11073685" y="228187"/>
                </a:lnTo>
                <a:lnTo>
                  <a:pt x="11083202" y="224853"/>
                </a:lnTo>
                <a:lnTo>
                  <a:pt x="11227613" y="139048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1605111" y="1486793"/>
            <a:ext cx="1814959" cy="68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1645295" y="1413123"/>
            <a:ext cx="1734592" cy="91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1611809" y="1493490"/>
            <a:ext cx="1788170" cy="663029"/>
          </a:xfrm>
          <a:custGeom>
            <a:avLst/>
            <a:gdLst/>
            <a:ahLst/>
            <a:cxnLst/>
            <a:rect l="l" t="t" r="r" b="b"/>
            <a:pathLst>
              <a:path w="3390900" h="1257300">
                <a:moveTo>
                  <a:pt x="3181350" y="0"/>
                </a:moveTo>
                <a:lnTo>
                  <a:pt x="209553" y="0"/>
                </a:lnTo>
                <a:lnTo>
                  <a:pt x="161504" y="5534"/>
                </a:lnTo>
                <a:lnTo>
                  <a:pt x="117397" y="21300"/>
                </a:lnTo>
                <a:lnTo>
                  <a:pt x="78488" y="46038"/>
                </a:lnTo>
                <a:lnTo>
                  <a:pt x="46036" y="78490"/>
                </a:lnTo>
                <a:lnTo>
                  <a:pt x="21299" y="117399"/>
                </a:lnTo>
                <a:lnTo>
                  <a:pt x="5534" y="161504"/>
                </a:lnTo>
                <a:lnTo>
                  <a:pt x="0" y="209550"/>
                </a:lnTo>
                <a:lnTo>
                  <a:pt x="0" y="1047750"/>
                </a:lnTo>
                <a:lnTo>
                  <a:pt x="5534" y="1095799"/>
                </a:lnTo>
                <a:lnTo>
                  <a:pt x="21299" y="1139906"/>
                </a:lnTo>
                <a:lnTo>
                  <a:pt x="46036" y="1178814"/>
                </a:lnTo>
                <a:lnTo>
                  <a:pt x="78488" y="1211265"/>
                </a:lnTo>
                <a:lnTo>
                  <a:pt x="117397" y="1236001"/>
                </a:lnTo>
                <a:lnTo>
                  <a:pt x="161504" y="1251765"/>
                </a:lnTo>
                <a:lnTo>
                  <a:pt x="209553" y="1257300"/>
                </a:lnTo>
                <a:lnTo>
                  <a:pt x="3181350" y="1257300"/>
                </a:lnTo>
                <a:lnTo>
                  <a:pt x="3229395" y="1251765"/>
                </a:lnTo>
                <a:lnTo>
                  <a:pt x="3273500" y="1236001"/>
                </a:lnTo>
                <a:lnTo>
                  <a:pt x="3312409" y="1211265"/>
                </a:lnTo>
                <a:lnTo>
                  <a:pt x="3344861" y="1178814"/>
                </a:lnTo>
                <a:lnTo>
                  <a:pt x="3369599" y="1139906"/>
                </a:lnTo>
                <a:lnTo>
                  <a:pt x="3385365" y="1095799"/>
                </a:lnTo>
                <a:lnTo>
                  <a:pt x="3390900" y="1047750"/>
                </a:lnTo>
                <a:lnTo>
                  <a:pt x="3390900" y="209550"/>
                </a:lnTo>
                <a:lnTo>
                  <a:pt x="3385365" y="161504"/>
                </a:lnTo>
                <a:lnTo>
                  <a:pt x="3369599" y="117399"/>
                </a:lnTo>
                <a:lnTo>
                  <a:pt x="3344861" y="78490"/>
                </a:lnTo>
                <a:lnTo>
                  <a:pt x="3312409" y="46038"/>
                </a:lnTo>
                <a:lnTo>
                  <a:pt x="3273500" y="21300"/>
                </a:lnTo>
                <a:lnTo>
                  <a:pt x="3229395" y="5534"/>
                </a:lnTo>
                <a:lnTo>
                  <a:pt x="318135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3848695" y="2578447"/>
            <a:ext cx="1526977" cy="689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3748236" y="2504777"/>
            <a:ext cx="1734592" cy="910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/>
          <p:nvPr/>
        </p:nvSpPr>
        <p:spPr>
          <a:xfrm>
            <a:off x="3855392" y="2585145"/>
            <a:ext cx="1500188" cy="663029"/>
          </a:xfrm>
          <a:custGeom>
            <a:avLst/>
            <a:gdLst/>
            <a:ahLst/>
            <a:cxnLst/>
            <a:rect l="l" t="t" r="r" b="b"/>
            <a:pathLst>
              <a:path w="2844800" h="1257300">
                <a:moveTo>
                  <a:pt x="2635250" y="0"/>
                </a:moveTo>
                <a:lnTo>
                  <a:pt x="209550" y="0"/>
                </a:lnTo>
                <a:lnTo>
                  <a:pt x="161500" y="5534"/>
                </a:lnTo>
                <a:lnTo>
                  <a:pt x="117393" y="21300"/>
                </a:lnTo>
                <a:lnTo>
                  <a:pt x="78485" y="46038"/>
                </a:lnTo>
                <a:lnTo>
                  <a:pt x="46034" y="78490"/>
                </a:lnTo>
                <a:lnTo>
                  <a:pt x="21298" y="117399"/>
                </a:lnTo>
                <a:lnTo>
                  <a:pt x="5534" y="161504"/>
                </a:lnTo>
                <a:lnTo>
                  <a:pt x="0" y="209550"/>
                </a:lnTo>
                <a:lnTo>
                  <a:pt x="0" y="1047750"/>
                </a:lnTo>
                <a:lnTo>
                  <a:pt x="5534" y="1095799"/>
                </a:lnTo>
                <a:lnTo>
                  <a:pt x="21298" y="1139906"/>
                </a:lnTo>
                <a:lnTo>
                  <a:pt x="46034" y="1178814"/>
                </a:lnTo>
                <a:lnTo>
                  <a:pt x="78485" y="1211265"/>
                </a:lnTo>
                <a:lnTo>
                  <a:pt x="117393" y="1236001"/>
                </a:lnTo>
                <a:lnTo>
                  <a:pt x="161500" y="1251765"/>
                </a:lnTo>
                <a:lnTo>
                  <a:pt x="209550" y="1257300"/>
                </a:lnTo>
                <a:lnTo>
                  <a:pt x="2635250" y="1257300"/>
                </a:lnTo>
                <a:lnTo>
                  <a:pt x="2683295" y="1251765"/>
                </a:lnTo>
                <a:lnTo>
                  <a:pt x="2727400" y="1236001"/>
                </a:lnTo>
                <a:lnTo>
                  <a:pt x="2766309" y="1211265"/>
                </a:lnTo>
                <a:lnTo>
                  <a:pt x="2798761" y="1178814"/>
                </a:lnTo>
                <a:lnTo>
                  <a:pt x="2823499" y="1139906"/>
                </a:lnTo>
                <a:lnTo>
                  <a:pt x="2839265" y="1095799"/>
                </a:lnTo>
                <a:lnTo>
                  <a:pt x="2844800" y="1047750"/>
                </a:lnTo>
                <a:lnTo>
                  <a:pt x="2844800" y="209550"/>
                </a:lnTo>
                <a:lnTo>
                  <a:pt x="2839265" y="161504"/>
                </a:lnTo>
                <a:lnTo>
                  <a:pt x="2823499" y="117399"/>
                </a:lnTo>
                <a:lnTo>
                  <a:pt x="2798761" y="78490"/>
                </a:lnTo>
                <a:lnTo>
                  <a:pt x="2766309" y="46038"/>
                </a:lnTo>
                <a:lnTo>
                  <a:pt x="2727400" y="21300"/>
                </a:lnTo>
                <a:lnTo>
                  <a:pt x="2683295" y="5534"/>
                </a:lnTo>
                <a:lnTo>
                  <a:pt x="263525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9"/>
          <p:cNvSpPr/>
          <p:nvPr/>
        </p:nvSpPr>
        <p:spPr>
          <a:xfrm>
            <a:off x="5810994" y="3670102"/>
            <a:ext cx="1526977" cy="689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0"/>
          <p:cNvSpPr/>
          <p:nvPr/>
        </p:nvSpPr>
        <p:spPr>
          <a:xfrm>
            <a:off x="5703838" y="3596432"/>
            <a:ext cx="1734592" cy="910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5817691" y="3676799"/>
            <a:ext cx="1500188" cy="663029"/>
          </a:xfrm>
          <a:custGeom>
            <a:avLst/>
            <a:gdLst/>
            <a:ahLst/>
            <a:cxnLst/>
            <a:rect l="l" t="t" r="r" b="b"/>
            <a:pathLst>
              <a:path w="2844800" h="1257300">
                <a:moveTo>
                  <a:pt x="2635250" y="0"/>
                </a:moveTo>
                <a:lnTo>
                  <a:pt x="209550" y="0"/>
                </a:lnTo>
                <a:lnTo>
                  <a:pt x="161500" y="5534"/>
                </a:lnTo>
                <a:lnTo>
                  <a:pt x="117393" y="21300"/>
                </a:lnTo>
                <a:lnTo>
                  <a:pt x="78485" y="46038"/>
                </a:lnTo>
                <a:lnTo>
                  <a:pt x="46034" y="78490"/>
                </a:lnTo>
                <a:lnTo>
                  <a:pt x="21298" y="117399"/>
                </a:lnTo>
                <a:lnTo>
                  <a:pt x="5534" y="161504"/>
                </a:lnTo>
                <a:lnTo>
                  <a:pt x="0" y="209550"/>
                </a:lnTo>
                <a:lnTo>
                  <a:pt x="0" y="1047750"/>
                </a:lnTo>
                <a:lnTo>
                  <a:pt x="5534" y="1095795"/>
                </a:lnTo>
                <a:lnTo>
                  <a:pt x="21298" y="1139900"/>
                </a:lnTo>
                <a:lnTo>
                  <a:pt x="46034" y="1178809"/>
                </a:lnTo>
                <a:lnTo>
                  <a:pt x="78485" y="1211261"/>
                </a:lnTo>
                <a:lnTo>
                  <a:pt x="117393" y="1235999"/>
                </a:lnTo>
                <a:lnTo>
                  <a:pt x="161500" y="1251765"/>
                </a:lnTo>
                <a:lnTo>
                  <a:pt x="209550" y="1257300"/>
                </a:lnTo>
                <a:lnTo>
                  <a:pt x="2635250" y="1257300"/>
                </a:lnTo>
                <a:lnTo>
                  <a:pt x="2683295" y="1251765"/>
                </a:lnTo>
                <a:lnTo>
                  <a:pt x="2727400" y="1235999"/>
                </a:lnTo>
                <a:lnTo>
                  <a:pt x="2766309" y="1211261"/>
                </a:lnTo>
                <a:lnTo>
                  <a:pt x="2798761" y="1178809"/>
                </a:lnTo>
                <a:lnTo>
                  <a:pt x="2823499" y="1139900"/>
                </a:lnTo>
                <a:lnTo>
                  <a:pt x="2839265" y="1095795"/>
                </a:lnTo>
                <a:lnTo>
                  <a:pt x="2844800" y="1047750"/>
                </a:lnTo>
                <a:lnTo>
                  <a:pt x="2844800" y="209550"/>
                </a:lnTo>
                <a:lnTo>
                  <a:pt x="2839265" y="161504"/>
                </a:lnTo>
                <a:lnTo>
                  <a:pt x="2823499" y="117399"/>
                </a:lnTo>
                <a:lnTo>
                  <a:pt x="2798761" y="78490"/>
                </a:lnTo>
                <a:lnTo>
                  <a:pt x="2766309" y="46038"/>
                </a:lnTo>
                <a:lnTo>
                  <a:pt x="2727400" y="21300"/>
                </a:lnTo>
                <a:lnTo>
                  <a:pt x="2683295" y="5534"/>
                </a:lnTo>
                <a:lnTo>
                  <a:pt x="263525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 txBox="1"/>
          <p:nvPr/>
        </p:nvSpPr>
        <p:spPr>
          <a:xfrm>
            <a:off x="1807167" y="1482902"/>
            <a:ext cx="5460281" cy="361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5528" algn="ctr"/>
            <a:r>
              <a:rPr sz="2109" spc="69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2109">
              <a:latin typeface="Calibri"/>
              <a:cs typeface="Calibri"/>
            </a:endParaRPr>
          </a:p>
          <a:p>
            <a:pPr marR="4057202" algn="ctr"/>
            <a:r>
              <a:rPr sz="2109" spc="37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sz="2109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9" spc="66" dirty="0">
                <a:solidFill>
                  <a:srgbClr val="FFFFFF"/>
                </a:solidFill>
                <a:latin typeface="Calibri"/>
                <a:cs typeface="Calibri"/>
              </a:rPr>
              <a:t>Sprint</a:t>
            </a:r>
            <a:endParaRPr sz="2109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3058">
              <a:latin typeface="Times New Roman"/>
              <a:cs typeface="Times New Roman"/>
            </a:endParaRPr>
          </a:p>
          <a:p>
            <a:pPr marL="135943" algn="ctr"/>
            <a:r>
              <a:rPr sz="2109" spc="92" dirty="0">
                <a:solidFill>
                  <a:srgbClr val="FFFFFF"/>
                </a:solidFill>
                <a:latin typeface="Calibri"/>
                <a:cs typeface="Calibri"/>
              </a:rPr>
              <a:t>Logic</a:t>
            </a:r>
            <a:endParaRPr sz="2109">
              <a:latin typeface="Calibri"/>
              <a:cs typeface="Calibri"/>
            </a:endParaRPr>
          </a:p>
          <a:p>
            <a:pPr marL="142640" algn="ctr"/>
            <a:r>
              <a:rPr sz="2109" spc="37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sz="2109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9" spc="66" dirty="0">
                <a:solidFill>
                  <a:srgbClr val="FFFFFF"/>
                </a:solidFill>
                <a:latin typeface="Calibri"/>
                <a:cs typeface="Calibri"/>
              </a:rPr>
              <a:t>Sprint</a:t>
            </a:r>
            <a:endParaRPr sz="2109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3058">
              <a:latin typeface="Times New Roman"/>
              <a:cs typeface="Times New Roman"/>
            </a:endParaRPr>
          </a:p>
          <a:p>
            <a:pPr marR="491539" algn="r"/>
            <a:r>
              <a:rPr sz="2109" spc="24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109" spc="-18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109" spc="37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2109">
              <a:latin typeface="Calibri"/>
              <a:cs typeface="Calibri"/>
            </a:endParaRPr>
          </a:p>
          <a:p>
            <a:pPr marL="4067916"/>
            <a:r>
              <a:rPr sz="2109" spc="37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sz="2109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9" spc="66" dirty="0">
                <a:solidFill>
                  <a:srgbClr val="FFFFFF"/>
                </a:solidFill>
                <a:latin typeface="Calibri"/>
                <a:cs typeface="Calibri"/>
              </a:rPr>
              <a:t>Sprint</a:t>
            </a:r>
            <a:endParaRPr sz="2109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2584">
              <a:latin typeface="Times New Roman"/>
              <a:cs typeface="Times New Roman"/>
            </a:endParaRPr>
          </a:p>
          <a:p>
            <a:pPr marL="63283" algn="ctr"/>
            <a:r>
              <a:rPr sz="2109" spc="29" dirty="0">
                <a:solidFill>
                  <a:srgbClr val="53585F"/>
                </a:solidFill>
                <a:latin typeface="Calibri"/>
                <a:cs typeface="Calibri"/>
              </a:rPr>
              <a:t>time</a:t>
            </a:r>
            <a:endParaRPr sz="210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8049" y="1031379"/>
            <a:ext cx="6078438" cy="181831"/>
          </a:xfrm>
          <a:custGeom>
            <a:avLst/>
            <a:gdLst/>
            <a:ahLst/>
            <a:cxnLst/>
            <a:rect l="l" t="t" r="r" b="b"/>
            <a:pathLst>
              <a:path w="11526520" h="344805">
                <a:moveTo>
                  <a:pt x="125973" y="90792"/>
                </a:moveTo>
                <a:lnTo>
                  <a:pt x="76621" y="101173"/>
                </a:lnTo>
                <a:lnTo>
                  <a:pt x="36473" y="128716"/>
                </a:lnTo>
                <a:lnTo>
                  <a:pt x="9582" y="169300"/>
                </a:lnTo>
                <a:lnTo>
                  <a:pt x="0" y="218808"/>
                </a:lnTo>
                <a:lnTo>
                  <a:pt x="10378" y="268163"/>
                </a:lnTo>
                <a:lnTo>
                  <a:pt x="37919" y="308313"/>
                </a:lnTo>
                <a:lnTo>
                  <a:pt x="78506" y="335206"/>
                </a:lnTo>
                <a:lnTo>
                  <a:pt x="128019" y="344792"/>
                </a:lnTo>
                <a:lnTo>
                  <a:pt x="165738" y="338773"/>
                </a:lnTo>
                <a:lnTo>
                  <a:pt x="198849" y="322524"/>
                </a:lnTo>
                <a:lnTo>
                  <a:pt x="225643" y="297781"/>
                </a:lnTo>
                <a:lnTo>
                  <a:pt x="244410" y="266280"/>
                </a:lnTo>
                <a:lnTo>
                  <a:pt x="249068" y="242214"/>
                </a:lnTo>
                <a:lnTo>
                  <a:pt x="248659" y="191414"/>
                </a:lnTo>
                <a:lnTo>
                  <a:pt x="224342" y="136221"/>
                </a:lnTo>
                <a:lnTo>
                  <a:pt x="163784" y="96200"/>
                </a:lnTo>
                <a:lnTo>
                  <a:pt x="125973" y="90792"/>
                </a:lnTo>
                <a:close/>
              </a:path>
              <a:path w="11526520" h="344805">
                <a:moveTo>
                  <a:pt x="11520681" y="153377"/>
                </a:moveTo>
                <a:lnTo>
                  <a:pt x="11277329" y="153377"/>
                </a:lnTo>
                <a:lnTo>
                  <a:pt x="11282371" y="177380"/>
                </a:lnTo>
                <a:lnTo>
                  <a:pt x="11301643" y="208571"/>
                </a:lnTo>
                <a:lnTo>
                  <a:pt x="11328832" y="232878"/>
                </a:lnTo>
                <a:lnTo>
                  <a:pt x="11362201" y="248591"/>
                </a:lnTo>
                <a:lnTo>
                  <a:pt x="11400011" y="254000"/>
                </a:lnTo>
                <a:lnTo>
                  <a:pt x="11449366" y="243618"/>
                </a:lnTo>
                <a:lnTo>
                  <a:pt x="11489514" y="216074"/>
                </a:lnTo>
                <a:lnTo>
                  <a:pt x="11516404" y="175486"/>
                </a:lnTo>
                <a:lnTo>
                  <a:pt x="11520681" y="153377"/>
                </a:lnTo>
                <a:close/>
              </a:path>
              <a:path w="11526520" h="344805">
                <a:moveTo>
                  <a:pt x="11397966" y="0"/>
                </a:moveTo>
                <a:lnTo>
                  <a:pt x="11360248" y="6018"/>
                </a:lnTo>
                <a:lnTo>
                  <a:pt x="11300343" y="47011"/>
                </a:lnTo>
                <a:lnTo>
                  <a:pt x="11276910" y="102577"/>
                </a:lnTo>
                <a:lnTo>
                  <a:pt x="248659" y="191414"/>
                </a:lnTo>
                <a:lnTo>
                  <a:pt x="6555436" y="191414"/>
                </a:lnTo>
                <a:lnTo>
                  <a:pt x="11520681" y="153377"/>
                </a:lnTo>
                <a:lnTo>
                  <a:pt x="11525982" y="125971"/>
                </a:lnTo>
                <a:lnTo>
                  <a:pt x="11515608" y="76623"/>
                </a:lnTo>
                <a:lnTo>
                  <a:pt x="11488068" y="36477"/>
                </a:lnTo>
                <a:lnTo>
                  <a:pt x="11447481" y="9585"/>
                </a:lnTo>
                <a:lnTo>
                  <a:pt x="11397966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4353223" cy="1052361"/>
          </a:xfrm>
          <a:prstGeom prst="rect">
            <a:avLst/>
          </a:prstGeom>
        </p:spPr>
        <p:txBody>
          <a:bodyPr vert="horz" wrap="square" lIns="0" tIns="720746" rIns="0" bIns="0" rtlCol="0">
            <a:spAutoFit/>
          </a:bodyPr>
          <a:lstStyle/>
          <a:p>
            <a:pPr marL="1948408"/>
            <a:r>
              <a:rPr sz="2109" spc="40" dirty="0">
                <a:solidFill>
                  <a:srgbClr val="53585F"/>
                </a:solidFill>
              </a:rPr>
              <a:t>3</a:t>
            </a:r>
            <a:r>
              <a:rPr sz="2109" spc="-50" dirty="0">
                <a:solidFill>
                  <a:srgbClr val="53585F"/>
                </a:solidFill>
              </a:rPr>
              <a:t> </a:t>
            </a:r>
            <a:r>
              <a:rPr sz="2109" spc="76" dirty="0">
                <a:solidFill>
                  <a:srgbClr val="53585F"/>
                </a:solidFill>
              </a:rPr>
              <a:t>sprints</a:t>
            </a:r>
            <a:endParaRPr sz="2109"/>
          </a:p>
        </p:txBody>
      </p:sp>
    </p:spTree>
    <p:extLst>
      <p:ext uri="{BB962C8B-B14F-4D97-AF65-F5344CB8AC3E}">
        <p14:creationId xmlns:p14="http://schemas.microsoft.com/office/powerpoint/2010/main" val="62370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699"/>
            <a:r>
              <a:rPr dirty="0"/>
              <a:t>Definition: Microservice</a:t>
            </a:r>
          </a:p>
        </p:txBody>
      </p:sp>
      <p:sp>
        <p:nvSpPr>
          <p:cNvPr id="3" name="object 3"/>
          <p:cNvSpPr/>
          <p:nvPr/>
        </p:nvSpPr>
        <p:spPr>
          <a:xfrm>
            <a:off x="585594" y="1772241"/>
            <a:ext cx="1594466" cy="159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297818" y="1443040"/>
            <a:ext cx="2441258" cy="2438400"/>
          </a:xfrm>
          <a:custGeom>
            <a:avLst/>
            <a:gdLst/>
            <a:ahLst/>
            <a:cxnLst/>
            <a:rect l="l" t="t" r="r" b="b"/>
            <a:pathLst>
              <a:path w="3255010" h="3251200">
                <a:moveTo>
                  <a:pt x="294083" y="0"/>
                </a:moveTo>
                <a:lnTo>
                  <a:pt x="268861" y="3441"/>
                </a:lnTo>
                <a:lnTo>
                  <a:pt x="249203" y="16819"/>
                </a:lnTo>
                <a:lnTo>
                  <a:pt x="236437" y="37673"/>
                </a:lnTo>
                <a:lnTo>
                  <a:pt x="231887" y="63547"/>
                </a:lnTo>
                <a:lnTo>
                  <a:pt x="231887" y="1428403"/>
                </a:lnTo>
                <a:lnTo>
                  <a:pt x="0" y="1561360"/>
                </a:lnTo>
                <a:lnTo>
                  <a:pt x="231887" y="1694710"/>
                </a:lnTo>
                <a:lnTo>
                  <a:pt x="231887" y="3185766"/>
                </a:lnTo>
                <a:lnTo>
                  <a:pt x="236437" y="3211495"/>
                </a:lnTo>
                <a:lnTo>
                  <a:pt x="249203" y="3232264"/>
                </a:lnTo>
                <a:lnTo>
                  <a:pt x="268861" y="3246141"/>
                </a:lnTo>
                <a:lnTo>
                  <a:pt x="294083" y="3251196"/>
                </a:lnTo>
                <a:lnTo>
                  <a:pt x="3185314" y="3251196"/>
                </a:lnTo>
                <a:lnTo>
                  <a:pt x="3211629" y="3246141"/>
                </a:lnTo>
                <a:lnTo>
                  <a:pt x="3233686" y="3232264"/>
                </a:lnTo>
                <a:lnTo>
                  <a:pt x="3248851" y="3211495"/>
                </a:lnTo>
                <a:lnTo>
                  <a:pt x="3254491" y="3185766"/>
                </a:lnTo>
                <a:lnTo>
                  <a:pt x="3254491" y="63547"/>
                </a:lnTo>
                <a:lnTo>
                  <a:pt x="3248851" y="38113"/>
                </a:lnTo>
                <a:lnTo>
                  <a:pt x="3233686" y="17992"/>
                </a:lnTo>
                <a:lnTo>
                  <a:pt x="3211629" y="4761"/>
                </a:lnTo>
                <a:lnTo>
                  <a:pt x="3185314" y="0"/>
                </a:lnTo>
                <a:lnTo>
                  <a:pt x="294083" y="0"/>
                </a:lnTo>
                <a:close/>
              </a:path>
            </a:pathLst>
          </a:custGeom>
          <a:ln w="12700">
            <a:solidFill>
              <a:srgbClr val="0B87C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055409" y="1503165"/>
            <a:ext cx="2847975" cy="2597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marR="261938" algn="ctr">
              <a:lnSpc>
                <a:spcPct val="101899"/>
              </a:lnSpc>
            </a:pPr>
            <a:r>
              <a:rPr sz="1350" spc="53" dirty="0">
                <a:latin typeface="Verdana"/>
                <a:cs typeface="Verdana"/>
              </a:rPr>
              <a:t>…the </a:t>
            </a:r>
            <a:r>
              <a:rPr sz="1350" spc="-26" dirty="0">
                <a:latin typeface="Verdana"/>
                <a:cs typeface="Verdana"/>
              </a:rPr>
              <a:t>microservice  </a:t>
            </a:r>
            <a:r>
              <a:rPr sz="1350" spc="-11" dirty="0">
                <a:latin typeface="Verdana"/>
                <a:cs typeface="Verdana"/>
              </a:rPr>
              <a:t>architectural </a:t>
            </a:r>
            <a:r>
              <a:rPr sz="1350" spc="-71" dirty="0">
                <a:latin typeface="Verdana"/>
                <a:cs typeface="Verdana"/>
              </a:rPr>
              <a:t>style </a:t>
            </a:r>
            <a:r>
              <a:rPr sz="1350" spc="-143" dirty="0">
                <a:latin typeface="Verdana"/>
                <a:cs typeface="Verdana"/>
              </a:rPr>
              <a:t>is </a:t>
            </a:r>
            <a:r>
              <a:rPr sz="1350" spc="38" dirty="0">
                <a:latin typeface="Verdana"/>
                <a:cs typeface="Verdana"/>
              </a:rPr>
              <a:t>an  </a:t>
            </a:r>
            <a:r>
              <a:rPr sz="1350" spc="49" dirty="0">
                <a:latin typeface="Verdana"/>
                <a:cs typeface="Verdana"/>
              </a:rPr>
              <a:t>approach </a:t>
            </a:r>
            <a:r>
              <a:rPr sz="1350" spc="-8" dirty="0">
                <a:latin typeface="Verdana"/>
                <a:cs typeface="Verdana"/>
              </a:rPr>
              <a:t>to</a:t>
            </a:r>
            <a:r>
              <a:rPr sz="1350" spc="-296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developing  </a:t>
            </a:r>
            <a:r>
              <a:rPr sz="1350" spc="109" dirty="0">
                <a:latin typeface="Verdana"/>
                <a:cs typeface="Verdana"/>
              </a:rPr>
              <a:t>a</a:t>
            </a:r>
            <a:r>
              <a:rPr sz="1350" spc="-116" dirty="0">
                <a:latin typeface="Verdana"/>
                <a:cs typeface="Verdana"/>
              </a:rPr>
              <a:t> </a:t>
            </a:r>
            <a:r>
              <a:rPr sz="1350" spc="-45" dirty="0">
                <a:latin typeface="Verdana"/>
                <a:cs typeface="Verdana"/>
              </a:rPr>
              <a:t>single</a:t>
            </a:r>
            <a:r>
              <a:rPr sz="1350" spc="-116" dirty="0">
                <a:latin typeface="Verdana"/>
                <a:cs typeface="Verdana"/>
              </a:rPr>
              <a:t> </a:t>
            </a:r>
            <a:r>
              <a:rPr sz="1350" spc="19" dirty="0">
                <a:latin typeface="Verdana"/>
                <a:cs typeface="Verdana"/>
              </a:rPr>
              <a:t>application</a:t>
            </a:r>
            <a:r>
              <a:rPr sz="1350" spc="-116" dirty="0">
                <a:latin typeface="Verdana"/>
                <a:cs typeface="Verdana"/>
              </a:rPr>
              <a:t> </a:t>
            </a:r>
            <a:r>
              <a:rPr sz="1350" spc="-38" dirty="0">
                <a:latin typeface="Verdana"/>
                <a:cs typeface="Verdana"/>
              </a:rPr>
              <a:t>as</a:t>
            </a:r>
            <a:r>
              <a:rPr sz="1350" spc="-116" dirty="0">
                <a:latin typeface="Verdana"/>
                <a:cs typeface="Verdana"/>
              </a:rPr>
              <a:t> </a:t>
            </a:r>
            <a:r>
              <a:rPr sz="1350" spc="109" dirty="0">
                <a:latin typeface="Verdana"/>
                <a:cs typeface="Verdana"/>
              </a:rPr>
              <a:t>a  </a:t>
            </a:r>
            <a:r>
              <a:rPr sz="1350" spc="-64" dirty="0">
                <a:latin typeface="Verdana"/>
                <a:cs typeface="Verdana"/>
              </a:rPr>
              <a:t>suite </a:t>
            </a:r>
            <a:r>
              <a:rPr sz="1350" spc="4" dirty="0">
                <a:latin typeface="Verdana"/>
                <a:cs typeface="Verdana"/>
              </a:rPr>
              <a:t>of </a:t>
            </a:r>
            <a:r>
              <a:rPr sz="1350" spc="-64" dirty="0">
                <a:latin typeface="Verdana"/>
                <a:cs typeface="Verdana"/>
              </a:rPr>
              <a:t>small </a:t>
            </a:r>
            <a:r>
              <a:rPr sz="1350" spc="-56" dirty="0">
                <a:latin typeface="Verdana"/>
                <a:cs typeface="Verdana"/>
              </a:rPr>
              <a:t>services,  </a:t>
            </a:r>
            <a:r>
              <a:rPr sz="1350" spc="79" dirty="0">
                <a:latin typeface="Verdana"/>
                <a:cs typeface="Verdana"/>
              </a:rPr>
              <a:t>each </a:t>
            </a:r>
            <a:r>
              <a:rPr sz="1350" spc="-49" dirty="0">
                <a:latin typeface="Verdana"/>
                <a:cs typeface="Verdana"/>
              </a:rPr>
              <a:t>running </a:t>
            </a:r>
            <a:r>
              <a:rPr sz="1350" spc="-68" dirty="0">
                <a:latin typeface="Verdana"/>
                <a:cs typeface="Verdana"/>
              </a:rPr>
              <a:t>in </a:t>
            </a:r>
            <a:r>
              <a:rPr sz="1350" spc="-120" dirty="0">
                <a:latin typeface="Verdana"/>
                <a:cs typeface="Verdana"/>
              </a:rPr>
              <a:t>its </a:t>
            </a:r>
            <a:r>
              <a:rPr sz="1350" spc="15" dirty="0">
                <a:latin typeface="Verdana"/>
                <a:cs typeface="Verdana"/>
              </a:rPr>
              <a:t>own  </a:t>
            </a:r>
            <a:r>
              <a:rPr sz="1350" spc="-23" dirty="0">
                <a:latin typeface="Verdana"/>
                <a:cs typeface="Verdana"/>
              </a:rPr>
              <a:t>process </a:t>
            </a:r>
            <a:r>
              <a:rPr sz="1350" spc="53" dirty="0">
                <a:latin typeface="Verdana"/>
                <a:cs typeface="Verdana"/>
              </a:rPr>
              <a:t>and  </a:t>
            </a:r>
            <a:r>
              <a:rPr sz="1350" spc="8" dirty="0">
                <a:latin typeface="Verdana"/>
                <a:cs typeface="Verdana"/>
              </a:rPr>
              <a:t>communicating </a:t>
            </a:r>
            <a:r>
              <a:rPr sz="1350" spc="-49" dirty="0">
                <a:latin typeface="Verdana"/>
                <a:cs typeface="Verdana"/>
              </a:rPr>
              <a:t>with  </a:t>
            </a:r>
            <a:r>
              <a:rPr sz="1350" spc="-26" dirty="0">
                <a:latin typeface="Verdana"/>
                <a:cs typeface="Verdana"/>
              </a:rPr>
              <a:t>lightweight</a:t>
            </a:r>
            <a:r>
              <a:rPr sz="1350" spc="-135" dirty="0">
                <a:latin typeface="Verdana"/>
                <a:cs typeface="Verdana"/>
              </a:rPr>
              <a:t> </a:t>
            </a:r>
            <a:r>
              <a:rPr sz="1350" spc="-38" dirty="0">
                <a:latin typeface="Verdana"/>
                <a:cs typeface="Verdana"/>
              </a:rPr>
              <a:t>mechanisms,  </a:t>
            </a:r>
            <a:r>
              <a:rPr sz="1350" spc="-4" dirty="0">
                <a:latin typeface="Verdana"/>
                <a:cs typeface="Verdana"/>
              </a:rPr>
              <a:t>often </a:t>
            </a:r>
            <a:r>
              <a:rPr sz="1350" spc="38" dirty="0">
                <a:latin typeface="Verdana"/>
                <a:cs typeface="Verdana"/>
              </a:rPr>
              <a:t>an </a:t>
            </a:r>
            <a:r>
              <a:rPr sz="1350" spc="-158" dirty="0">
                <a:latin typeface="Verdana"/>
                <a:cs typeface="Verdana"/>
              </a:rPr>
              <a:t>HTTP </a:t>
            </a:r>
            <a:r>
              <a:rPr sz="1350" spc="-26" dirty="0">
                <a:latin typeface="Verdana"/>
                <a:cs typeface="Verdana"/>
              </a:rPr>
              <a:t>resource  </a:t>
            </a:r>
            <a:r>
              <a:rPr sz="1350" spc="-83" dirty="0">
                <a:latin typeface="Verdana"/>
                <a:cs typeface="Verdana"/>
              </a:rPr>
              <a:t>API.</a:t>
            </a:r>
            <a:endParaRPr sz="1350">
              <a:latin typeface="Verdana"/>
              <a:cs typeface="Verdana"/>
            </a:endParaRPr>
          </a:p>
          <a:p>
            <a:pPr marL="9525">
              <a:spcBef>
                <a:spcPts val="998"/>
              </a:spcBef>
            </a:pPr>
            <a:r>
              <a:rPr sz="900" u="sng" spc="-30" dirty="0">
                <a:solidFill>
                  <a:srgbClr val="0B87CD"/>
                </a:solidFill>
                <a:latin typeface="Verdana"/>
                <a:cs typeface="Verdana"/>
                <a:hlinkClick r:id="rId3"/>
              </a:rPr>
              <a:t>http://martinfowler.com/articles/microservices.html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5339" y="1011298"/>
            <a:ext cx="1940861" cy="1989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834058" y="3083395"/>
            <a:ext cx="2209800" cy="1150620"/>
          </a:xfrm>
          <a:custGeom>
            <a:avLst/>
            <a:gdLst/>
            <a:ahLst/>
            <a:cxnLst/>
            <a:rect l="l" t="t" r="r" b="b"/>
            <a:pathLst>
              <a:path w="2946400" h="1534160">
                <a:moveTo>
                  <a:pt x="903397" y="0"/>
                </a:moveTo>
                <a:lnTo>
                  <a:pt x="693848" y="263950"/>
                </a:lnTo>
                <a:lnTo>
                  <a:pt x="110838" y="263950"/>
                </a:lnTo>
                <a:lnTo>
                  <a:pt x="69109" y="272366"/>
                </a:lnTo>
                <a:lnTo>
                  <a:pt x="33720" y="295220"/>
                </a:lnTo>
                <a:lnTo>
                  <a:pt x="9181" y="328924"/>
                </a:lnTo>
                <a:lnTo>
                  <a:pt x="0" y="369887"/>
                </a:lnTo>
                <a:lnTo>
                  <a:pt x="0" y="1427560"/>
                </a:lnTo>
                <a:lnTo>
                  <a:pt x="9181" y="1468593"/>
                </a:lnTo>
                <a:lnTo>
                  <a:pt x="33720" y="1502453"/>
                </a:lnTo>
                <a:lnTo>
                  <a:pt x="69109" y="1525463"/>
                </a:lnTo>
                <a:lnTo>
                  <a:pt x="110838" y="1533950"/>
                </a:lnTo>
                <a:lnTo>
                  <a:pt x="2840144" y="1533950"/>
                </a:lnTo>
                <a:lnTo>
                  <a:pt x="2881158" y="1525463"/>
                </a:lnTo>
                <a:lnTo>
                  <a:pt x="2914973" y="1502453"/>
                </a:lnTo>
                <a:lnTo>
                  <a:pt x="2937939" y="1468593"/>
                </a:lnTo>
                <a:lnTo>
                  <a:pt x="2946405" y="1427560"/>
                </a:lnTo>
                <a:lnTo>
                  <a:pt x="2946405" y="369887"/>
                </a:lnTo>
                <a:lnTo>
                  <a:pt x="2937939" y="328924"/>
                </a:lnTo>
                <a:lnTo>
                  <a:pt x="2914973" y="295220"/>
                </a:lnTo>
                <a:lnTo>
                  <a:pt x="2881158" y="272366"/>
                </a:lnTo>
                <a:lnTo>
                  <a:pt x="2840144" y="263950"/>
                </a:lnTo>
                <a:lnTo>
                  <a:pt x="1112947" y="263950"/>
                </a:lnTo>
                <a:lnTo>
                  <a:pt x="903397" y="0"/>
                </a:lnTo>
                <a:close/>
              </a:path>
            </a:pathLst>
          </a:custGeom>
          <a:ln w="12700">
            <a:solidFill>
              <a:srgbClr val="0B87C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5935314" y="3441922"/>
            <a:ext cx="2011204" cy="635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>
              <a:lnSpc>
                <a:spcPct val="101899"/>
              </a:lnSpc>
            </a:pPr>
            <a:r>
              <a:rPr sz="1350" spc="-41" dirty="0">
                <a:latin typeface="Verdana"/>
                <a:cs typeface="Verdana"/>
              </a:rPr>
              <a:t>Loosely</a:t>
            </a:r>
            <a:r>
              <a:rPr sz="1350" spc="-124" dirty="0">
                <a:latin typeface="Verdana"/>
                <a:cs typeface="Verdana"/>
              </a:rPr>
              <a:t> </a:t>
            </a:r>
            <a:r>
              <a:rPr sz="1350" spc="45" dirty="0">
                <a:latin typeface="Verdana"/>
                <a:cs typeface="Verdana"/>
              </a:rPr>
              <a:t>coupled</a:t>
            </a:r>
            <a:r>
              <a:rPr sz="1350" spc="-124" dirty="0">
                <a:latin typeface="Verdana"/>
                <a:cs typeface="Verdana"/>
              </a:rPr>
              <a:t> </a:t>
            </a:r>
            <a:r>
              <a:rPr sz="1350" spc="-26" dirty="0">
                <a:latin typeface="Verdana"/>
                <a:cs typeface="Verdana"/>
              </a:rPr>
              <a:t>service </a:t>
            </a:r>
            <a:r>
              <a:rPr sz="1350" spc="75" dirty="0">
                <a:latin typeface="Verdana"/>
                <a:cs typeface="Verdana"/>
              </a:rPr>
              <a:t> </a:t>
            </a:r>
            <a:r>
              <a:rPr sz="1350" spc="-11" dirty="0">
                <a:latin typeface="Verdana"/>
                <a:cs typeface="Verdana"/>
              </a:rPr>
              <a:t>oriented </a:t>
            </a:r>
            <a:r>
              <a:rPr sz="1350" spc="-8" dirty="0">
                <a:latin typeface="Verdana"/>
                <a:cs typeface="Verdana"/>
              </a:rPr>
              <a:t>architecture  </a:t>
            </a:r>
            <a:r>
              <a:rPr sz="1350" spc="-49" dirty="0">
                <a:latin typeface="Verdana"/>
                <a:cs typeface="Verdana"/>
              </a:rPr>
              <a:t>with </a:t>
            </a:r>
            <a:r>
              <a:rPr sz="1350" spc="45" dirty="0">
                <a:latin typeface="Verdana"/>
                <a:cs typeface="Verdana"/>
              </a:rPr>
              <a:t>bounded</a:t>
            </a:r>
            <a:r>
              <a:rPr sz="1350" spc="-210" dirty="0">
                <a:latin typeface="Verdana"/>
                <a:cs typeface="Verdana"/>
              </a:rPr>
              <a:t> </a:t>
            </a:r>
            <a:r>
              <a:rPr sz="1350" spc="-19" dirty="0">
                <a:latin typeface="Verdana"/>
                <a:cs typeface="Verdana"/>
              </a:rPr>
              <a:t>context.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1647" y="4955086"/>
            <a:ext cx="719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40"/>
              </a:lnSpc>
            </a:pPr>
            <a:r>
              <a:rPr sz="750" spc="-64" dirty="0">
                <a:solidFill>
                  <a:srgbClr val="888888"/>
                </a:solidFill>
                <a:latin typeface="Verdana"/>
                <a:cs typeface="Verdana"/>
              </a:rPr>
              <a:t>8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5179" y="4347677"/>
            <a:ext cx="4843463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u="sng" spc="-23" dirty="0">
                <a:solidFill>
                  <a:srgbClr val="0B87CD"/>
                </a:solidFill>
                <a:latin typeface="Verdana"/>
                <a:cs typeface="Verdana"/>
                <a:hlinkClick r:id="rId5"/>
              </a:rPr>
              <a:t>http://www.slideshare.net/adriancockcroft/dockercon-state-of-the-art-in-microservices</a:t>
            </a:r>
            <a:endParaRPr sz="9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58176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141" y="3343003"/>
            <a:ext cx="3930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Dev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5548" y="3403833"/>
            <a:ext cx="32131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QA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5265" y="3313969"/>
            <a:ext cx="3943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p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7691" y="989945"/>
            <a:ext cx="1147113" cy="2307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28889" y="989945"/>
            <a:ext cx="1147113" cy="2307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9046" y="1720735"/>
            <a:ext cx="2286000" cy="49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7723" y="1756871"/>
            <a:ext cx="2185487" cy="379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7723" y="1756871"/>
            <a:ext cx="2185670" cy="379730"/>
          </a:xfrm>
          <a:custGeom>
            <a:avLst/>
            <a:gdLst/>
            <a:ahLst/>
            <a:cxnLst/>
            <a:rect l="l" t="t" r="r" b="b"/>
            <a:pathLst>
              <a:path w="2185670" h="379730">
                <a:moveTo>
                  <a:pt x="0" y="94834"/>
                </a:moveTo>
                <a:lnTo>
                  <a:pt x="1995818" y="94834"/>
                </a:lnTo>
                <a:lnTo>
                  <a:pt x="1995818" y="0"/>
                </a:lnTo>
                <a:lnTo>
                  <a:pt x="2185487" y="189670"/>
                </a:lnTo>
                <a:lnTo>
                  <a:pt x="1995818" y="379338"/>
                </a:lnTo>
                <a:lnTo>
                  <a:pt x="1995818" y="284503"/>
                </a:lnTo>
                <a:lnTo>
                  <a:pt x="0" y="284503"/>
                </a:lnTo>
                <a:lnTo>
                  <a:pt x="0" y="94834"/>
                </a:lnTo>
                <a:close/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1297" y="1720735"/>
            <a:ext cx="2290156" cy="494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3399" y="1756871"/>
            <a:ext cx="2185488" cy="379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3399" y="1756871"/>
            <a:ext cx="2185670" cy="379730"/>
          </a:xfrm>
          <a:custGeom>
            <a:avLst/>
            <a:gdLst/>
            <a:ahLst/>
            <a:cxnLst/>
            <a:rect l="l" t="t" r="r" b="b"/>
            <a:pathLst>
              <a:path w="2185670" h="379730">
                <a:moveTo>
                  <a:pt x="0" y="94834"/>
                </a:moveTo>
                <a:lnTo>
                  <a:pt x="1995818" y="94834"/>
                </a:lnTo>
                <a:lnTo>
                  <a:pt x="1995818" y="0"/>
                </a:lnTo>
                <a:lnTo>
                  <a:pt x="2185487" y="189670"/>
                </a:lnTo>
                <a:lnTo>
                  <a:pt x="1995818" y="379338"/>
                </a:lnTo>
                <a:lnTo>
                  <a:pt x="1995818" y="284503"/>
                </a:lnTo>
                <a:lnTo>
                  <a:pt x="0" y="284503"/>
                </a:lnTo>
                <a:lnTo>
                  <a:pt x="0" y="94834"/>
                </a:lnTo>
                <a:close/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22140" y="1457998"/>
            <a:ext cx="148209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 smtClean="0">
                <a:latin typeface="Calibri"/>
                <a:cs typeface="Calibri"/>
              </a:rPr>
              <a:t>Han</a:t>
            </a:r>
            <a:r>
              <a:rPr lang="en-US" sz="1800" spc="-50" dirty="0" smtClean="0">
                <a:latin typeface="Calibri"/>
                <a:cs typeface="Calibri"/>
              </a:rPr>
              <a:t>d-</a:t>
            </a:r>
            <a:r>
              <a:rPr sz="1800" spc="-50" dirty="0" smtClean="0">
                <a:latin typeface="Calibri"/>
                <a:cs typeface="Calibri"/>
              </a:rPr>
              <a:t>oﬀ</a:t>
            </a:r>
            <a:r>
              <a:rPr sz="1800" spc="-100" dirty="0" smtClean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delays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56463" y="1425732"/>
            <a:ext cx="148209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 smtClean="0">
                <a:latin typeface="Calibri"/>
                <a:cs typeface="Calibri"/>
              </a:rPr>
              <a:t>Hand</a:t>
            </a:r>
            <a:r>
              <a:rPr lang="en-US" sz="1800" spc="-50" dirty="0" smtClean="0">
                <a:latin typeface="Calibri"/>
                <a:cs typeface="Calibri"/>
              </a:rPr>
              <a:t>-</a:t>
            </a:r>
            <a:r>
              <a:rPr sz="1800" spc="-50" dirty="0" smtClean="0">
                <a:latin typeface="Calibri"/>
                <a:cs typeface="Calibri"/>
              </a:rPr>
              <a:t>oﬀ</a:t>
            </a:r>
            <a:r>
              <a:rPr sz="1800" spc="-100" dirty="0" smtClean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delays</a:t>
            </a:r>
          </a:p>
        </p:txBody>
      </p:sp>
      <p:sp>
        <p:nvSpPr>
          <p:cNvPr id="15" name="object 15"/>
          <p:cNvSpPr/>
          <p:nvPr/>
        </p:nvSpPr>
        <p:spPr>
          <a:xfrm>
            <a:off x="1724891" y="2493818"/>
            <a:ext cx="2290156" cy="494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7723" y="2527758"/>
            <a:ext cx="2185487" cy="379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7722" y="2527758"/>
            <a:ext cx="2185670" cy="379730"/>
          </a:xfrm>
          <a:custGeom>
            <a:avLst/>
            <a:gdLst/>
            <a:ahLst/>
            <a:cxnLst/>
            <a:rect l="l" t="t" r="r" b="b"/>
            <a:pathLst>
              <a:path w="2185670" h="379730">
                <a:moveTo>
                  <a:pt x="2185487" y="284503"/>
                </a:moveTo>
                <a:lnTo>
                  <a:pt x="189668" y="284503"/>
                </a:lnTo>
                <a:lnTo>
                  <a:pt x="189668" y="379338"/>
                </a:lnTo>
                <a:lnTo>
                  <a:pt x="0" y="189668"/>
                </a:lnTo>
                <a:lnTo>
                  <a:pt x="189668" y="0"/>
                </a:lnTo>
                <a:lnTo>
                  <a:pt x="189668" y="94834"/>
                </a:lnTo>
                <a:lnTo>
                  <a:pt x="2185487" y="94834"/>
                </a:lnTo>
                <a:lnTo>
                  <a:pt x="2185487" y="284503"/>
                </a:lnTo>
                <a:close/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61338" y="2243577"/>
            <a:ext cx="136652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Slow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feedback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1297" y="2464723"/>
            <a:ext cx="2286000" cy="494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43400" y="2500537"/>
            <a:ext cx="2185487" cy="379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3400" y="2500537"/>
            <a:ext cx="2185670" cy="379730"/>
          </a:xfrm>
          <a:custGeom>
            <a:avLst/>
            <a:gdLst/>
            <a:ahLst/>
            <a:cxnLst/>
            <a:rect l="l" t="t" r="r" b="b"/>
            <a:pathLst>
              <a:path w="2185670" h="379730">
                <a:moveTo>
                  <a:pt x="2185487" y="284503"/>
                </a:moveTo>
                <a:lnTo>
                  <a:pt x="189668" y="284503"/>
                </a:lnTo>
                <a:lnTo>
                  <a:pt x="189668" y="379338"/>
                </a:lnTo>
                <a:lnTo>
                  <a:pt x="0" y="189668"/>
                </a:lnTo>
                <a:lnTo>
                  <a:pt x="189668" y="0"/>
                </a:lnTo>
                <a:lnTo>
                  <a:pt x="189668" y="94834"/>
                </a:lnTo>
                <a:lnTo>
                  <a:pt x="2185487" y="94834"/>
                </a:lnTo>
                <a:lnTo>
                  <a:pt x="2185487" y="284503"/>
                </a:lnTo>
                <a:close/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27015" y="2216355"/>
            <a:ext cx="136652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Slow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feedback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232" y="407324"/>
            <a:ext cx="8121534" cy="648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876" y="434234"/>
            <a:ext cx="8029824" cy="5684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607331" y="105028"/>
            <a:ext cx="59378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Lack of cohesion, shared understanding and joint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accountability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220125"/>
            <a:ext cx="975359" cy="1173479"/>
          </a:xfrm>
          <a:prstGeom prst="rect">
            <a:avLst/>
          </a:prstGeom>
          <a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45639" y="3238058"/>
            <a:ext cx="1043940" cy="1173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2464" y="3681399"/>
            <a:ext cx="982979" cy="11353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739" y="4404418"/>
            <a:ext cx="951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latin typeface="Calibri"/>
                <a:cs typeface="Calibri"/>
              </a:rPr>
              <a:t>Fron</a:t>
            </a:r>
            <a:r>
              <a:rPr sz="1800" spc="-175" dirty="0" smtClean="0">
                <a:latin typeface="Calibri"/>
                <a:cs typeface="Calibri"/>
              </a:rPr>
              <a:t>t</a:t>
            </a:r>
            <a:r>
              <a:rPr lang="en-US" sz="1800" spc="-175" dirty="0" smtClean="0">
                <a:latin typeface="Calibri"/>
                <a:cs typeface="Calibri"/>
              </a:rPr>
              <a:t>-</a:t>
            </a:r>
            <a:r>
              <a:rPr sz="1800" spc="-175" dirty="0" smtClean="0">
                <a:latin typeface="Calibri"/>
                <a:cs typeface="Calibri"/>
              </a:rPr>
              <a:t>end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9525" y="4388582"/>
            <a:ext cx="89471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07251" y="3269828"/>
            <a:ext cx="975358" cy="1173479"/>
          </a:xfrm>
          <a:prstGeom prst="rect">
            <a:avLst/>
          </a:prstGeom>
          <a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5311" y="3649617"/>
            <a:ext cx="982979" cy="11353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63052" y="3939553"/>
            <a:ext cx="1043939" cy="1173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1232" y="3268250"/>
            <a:ext cx="975358" cy="1173479"/>
          </a:xfrm>
          <a:prstGeom prst="rect">
            <a:avLst/>
          </a:prstGeom>
          <a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99293" y="3648039"/>
            <a:ext cx="982978" cy="11353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37035" y="3937975"/>
            <a:ext cx="1043940" cy="1173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8571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669979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ct val="100200"/>
              </a:lnSpc>
              <a:tabLst>
                <a:tab pos="5470877" algn="l"/>
              </a:tabLst>
            </a:pPr>
            <a:r>
              <a:rPr spc="29" dirty="0"/>
              <a:t>How </a:t>
            </a:r>
            <a:r>
              <a:rPr spc="-5" dirty="0"/>
              <a:t>To </a:t>
            </a:r>
            <a:r>
              <a:rPr spc="140" dirty="0"/>
              <a:t>Think </a:t>
            </a:r>
            <a:r>
              <a:rPr spc="76" dirty="0"/>
              <a:t>About  </a:t>
            </a:r>
            <a:r>
              <a:rPr spc="63" dirty="0" smtClean="0"/>
              <a:t>Architecture</a:t>
            </a:r>
            <a:endParaRPr spc="63" dirty="0"/>
          </a:p>
        </p:txBody>
      </p:sp>
      <p:sp>
        <p:nvSpPr>
          <p:cNvPr id="3" name="object 3"/>
          <p:cNvSpPr txBox="1"/>
          <p:nvPr/>
        </p:nvSpPr>
        <p:spPr>
          <a:xfrm>
            <a:off x="2000250" y="2110979"/>
            <a:ext cx="5300551" cy="171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5" dirty="0">
                <a:solidFill>
                  <a:srgbClr val="565656"/>
                </a:solidFill>
                <a:latin typeface="Calibri"/>
                <a:cs typeface="Calibri"/>
              </a:rPr>
              <a:t>Process </a:t>
            </a:r>
            <a:r>
              <a:rPr sz="2215" spc="42" dirty="0">
                <a:solidFill>
                  <a:srgbClr val="565656"/>
                </a:solidFill>
                <a:latin typeface="Calibri"/>
                <a:cs typeface="Calibri"/>
              </a:rPr>
              <a:t>has </a:t>
            </a:r>
            <a:r>
              <a:rPr sz="2215" spc="11" dirty="0">
                <a:solidFill>
                  <a:srgbClr val="565656"/>
                </a:solidFill>
                <a:latin typeface="Calibri"/>
                <a:cs typeface="Calibri"/>
              </a:rPr>
              <a:t>an </a:t>
            </a:r>
            <a:r>
              <a:rPr sz="2215" spc="-21" dirty="0">
                <a:solidFill>
                  <a:srgbClr val="565656"/>
                </a:solidFill>
                <a:latin typeface="Calibri"/>
                <a:cs typeface="Calibri"/>
              </a:rPr>
              <a:t>impact </a:t>
            </a:r>
            <a:r>
              <a:rPr sz="2215" spc="-16" dirty="0">
                <a:solidFill>
                  <a:srgbClr val="565656"/>
                </a:solidFill>
                <a:latin typeface="Calibri"/>
                <a:cs typeface="Calibri"/>
              </a:rPr>
              <a:t>on</a:t>
            </a:r>
            <a:r>
              <a:rPr sz="2215" spc="-5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architecture</a:t>
            </a:r>
            <a:endParaRPr sz="221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15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215">
              <a:latin typeface="Times New Roman"/>
              <a:cs typeface="Times New Roman"/>
            </a:endParaRPr>
          </a:p>
          <a:p>
            <a:pPr marL="308049" marR="2679" indent="-301352">
              <a:lnSpc>
                <a:spcPct val="101200"/>
              </a:lnSpc>
              <a:tabLst>
                <a:tab pos="307714" algn="l"/>
              </a:tabLst>
            </a:pPr>
            <a:r>
              <a:rPr sz="2215" spc="-401" dirty="0">
                <a:solidFill>
                  <a:srgbClr val="4B8BB2"/>
                </a:solidFill>
                <a:latin typeface="Calibri"/>
                <a:cs typeface="Calibri"/>
              </a:rPr>
              <a:t>&gt;	</a:t>
            </a:r>
            <a:r>
              <a:rPr sz="2215" spc="-32" dirty="0">
                <a:solidFill>
                  <a:srgbClr val="565656"/>
                </a:solidFill>
                <a:latin typeface="Calibri"/>
                <a:cs typeface="Calibri"/>
              </a:rPr>
              <a:t>Software </a:t>
            </a:r>
            <a:r>
              <a:rPr sz="2215" spc="-34" dirty="0">
                <a:solidFill>
                  <a:srgbClr val="565656"/>
                </a:solidFill>
                <a:latin typeface="Calibri"/>
                <a:cs typeface="Calibri"/>
              </a:rPr>
              <a:t>architecture </a:t>
            </a:r>
            <a:r>
              <a:rPr sz="2215" spc="-119" dirty="0">
                <a:solidFill>
                  <a:srgbClr val="565656"/>
                </a:solidFill>
                <a:latin typeface="Calibri"/>
                <a:cs typeface="Calibri"/>
              </a:rPr>
              <a:t>&amp; </a:t>
            </a:r>
            <a:r>
              <a:rPr sz="2215" dirty="0">
                <a:solidFill>
                  <a:srgbClr val="565656"/>
                </a:solidFill>
                <a:latin typeface="Calibri"/>
                <a:cs typeface="Calibri"/>
              </a:rPr>
              <a:t>organization</a:t>
            </a:r>
            <a:r>
              <a:rPr sz="2215" spc="11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24" dirty="0">
                <a:solidFill>
                  <a:srgbClr val="565656"/>
                </a:solidFill>
                <a:latin typeface="Calibri"/>
                <a:cs typeface="Calibri"/>
              </a:rPr>
              <a:t>are</a:t>
            </a:r>
            <a:r>
              <a:rPr sz="2215" spc="3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-47" dirty="0">
                <a:solidFill>
                  <a:srgbClr val="565656"/>
                </a:solidFill>
                <a:latin typeface="Calibri"/>
                <a:cs typeface="Calibri"/>
              </a:rPr>
              <a:t>the </a:t>
            </a:r>
            <a:r>
              <a:rPr sz="2215" spc="-13" dirty="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sz="2215" spc="3" dirty="0">
                <a:solidFill>
                  <a:srgbClr val="565656"/>
                </a:solidFill>
                <a:latin typeface="Calibri"/>
                <a:cs typeface="Calibri"/>
              </a:rPr>
              <a:t>same</a:t>
            </a:r>
            <a:endParaRPr sz="221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749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301334" y="2126208"/>
            <a:ext cx="170307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b="1" spc="-274" dirty="0">
                <a:solidFill>
                  <a:srgbClr val="FFFFFF"/>
                </a:solidFill>
                <a:latin typeface="Verdana"/>
                <a:cs typeface="Verdana"/>
              </a:rPr>
              <a:t>Principle: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4099" y="1736685"/>
            <a:ext cx="4742974" cy="169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01899"/>
              </a:lnSpc>
            </a:pPr>
            <a:r>
              <a:rPr sz="2700" b="1" spc="-311" dirty="0">
                <a:solidFill>
                  <a:srgbClr val="FFFFFF"/>
                </a:solidFill>
                <a:latin typeface="Verdana"/>
                <a:cs typeface="Verdana"/>
              </a:rPr>
              <a:t>Rather </a:t>
            </a:r>
            <a:r>
              <a:rPr sz="2700" b="1" spc="-263" dirty="0">
                <a:solidFill>
                  <a:srgbClr val="FFFFFF"/>
                </a:solidFill>
                <a:latin typeface="Verdana"/>
                <a:cs typeface="Verdana"/>
              </a:rPr>
              <a:t>than </a:t>
            </a:r>
            <a:r>
              <a:rPr sz="2700" b="1" spc="-195" dirty="0">
                <a:solidFill>
                  <a:srgbClr val="FFFFFF"/>
                </a:solidFill>
                <a:latin typeface="Verdana"/>
                <a:cs typeface="Verdana"/>
              </a:rPr>
              <a:t>creating </a:t>
            </a:r>
            <a:r>
              <a:rPr sz="2700" b="1" spc="-251" dirty="0">
                <a:solidFill>
                  <a:srgbClr val="FFFFFF"/>
                </a:solidFill>
                <a:latin typeface="Verdana"/>
                <a:cs typeface="Verdana"/>
              </a:rPr>
              <a:t>teams  </a:t>
            </a:r>
            <a:r>
              <a:rPr sz="2700" b="1" spc="-27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700" b="1" spc="-334" dirty="0">
                <a:solidFill>
                  <a:srgbClr val="FFFFFF"/>
                </a:solidFill>
                <a:latin typeface="Verdana"/>
                <a:cs typeface="Verdana"/>
              </a:rPr>
              <a:t>work </a:t>
            </a:r>
            <a:r>
              <a:rPr sz="2700" b="1" spc="-217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700" b="1" spc="-236" dirty="0">
                <a:solidFill>
                  <a:srgbClr val="FFFFFF"/>
                </a:solidFill>
                <a:latin typeface="Verdana"/>
                <a:cs typeface="Verdana"/>
              </a:rPr>
              <a:t>projects, </a:t>
            </a:r>
            <a:r>
              <a:rPr sz="2700" b="1" spc="-266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2700" b="1" spc="-270" dirty="0">
                <a:solidFill>
                  <a:srgbClr val="FFFFFF"/>
                </a:solidFill>
                <a:latin typeface="Verdana"/>
                <a:cs typeface="Verdana"/>
              </a:rPr>
              <a:t>find  </a:t>
            </a:r>
            <a:r>
              <a:rPr sz="2700" b="1" spc="-281" dirty="0">
                <a:solidFill>
                  <a:srgbClr val="FFFFFF"/>
                </a:solidFill>
                <a:latin typeface="Verdana"/>
                <a:cs typeface="Verdana"/>
              </a:rPr>
              <a:t>ways </a:t>
            </a:r>
            <a:r>
              <a:rPr sz="2700" b="1" spc="-27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700" b="1" spc="-176" dirty="0">
                <a:solidFill>
                  <a:srgbClr val="FFFFFF"/>
                </a:solidFill>
                <a:latin typeface="Verdana"/>
                <a:cs typeface="Verdana"/>
              </a:rPr>
              <a:t>give </a:t>
            </a:r>
            <a:r>
              <a:rPr sz="2700" b="1" spc="-334" dirty="0">
                <a:solidFill>
                  <a:srgbClr val="FFFFFF"/>
                </a:solidFill>
                <a:latin typeface="Verdana"/>
                <a:cs typeface="Verdana"/>
              </a:rPr>
              <a:t>work </a:t>
            </a:r>
            <a:r>
              <a:rPr sz="2700" b="1" spc="-27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700" b="1" spc="-248" dirty="0">
                <a:solidFill>
                  <a:srgbClr val="FFFFFF"/>
                </a:solidFill>
                <a:latin typeface="Verdana"/>
                <a:cs typeface="Verdana"/>
              </a:rPr>
              <a:t>cross-  </a:t>
            </a:r>
            <a:r>
              <a:rPr sz="2700" b="1" spc="-229" dirty="0">
                <a:solidFill>
                  <a:srgbClr val="FFFFFF"/>
                </a:solidFill>
                <a:latin typeface="Verdana"/>
                <a:cs typeface="Verdana"/>
              </a:rPr>
              <a:t>functional</a:t>
            </a:r>
            <a:r>
              <a:rPr sz="2700" b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44" dirty="0">
                <a:solidFill>
                  <a:srgbClr val="FFFFFF"/>
                </a:solidFill>
                <a:latin typeface="Verdana"/>
                <a:cs typeface="Verdana"/>
              </a:rPr>
              <a:t>teams.</a:t>
            </a:r>
            <a:endParaRPr sz="27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5713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515" y="203177"/>
            <a:ext cx="27770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dirty="0">
                <a:solidFill>
                  <a:srgbClr val="FFFFFF"/>
                </a:solidFill>
              </a:rPr>
              <a:t>Feature 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0515" y="1012555"/>
            <a:ext cx="4806791" cy="3669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“Feature Team” structure</a:t>
            </a:r>
            <a:endParaRPr sz="1600" dirty="0">
              <a:latin typeface="Verdana"/>
              <a:cs typeface="Verdana"/>
            </a:endParaRPr>
          </a:p>
          <a:p>
            <a:pPr marL="9525" marR="1161098">
              <a:lnSpc>
                <a:spcPct val="126699"/>
              </a:lnSpc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Uses common Product Backlog  Integration is done in parallel</a:t>
            </a:r>
            <a:endParaRPr sz="1600" dirty="0">
              <a:latin typeface="Verdana"/>
              <a:cs typeface="Verdana"/>
            </a:endParaRPr>
          </a:p>
          <a:p>
            <a:pPr marL="9525" marR="3810">
              <a:lnSpc>
                <a:spcPct val="103299"/>
              </a:lnSpc>
              <a:spcBef>
                <a:spcPts val="525"/>
              </a:spcBef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Requires high levels of communication  across teams to resolve integration issues</a:t>
            </a:r>
            <a:endParaRPr sz="1600" dirty="0">
              <a:latin typeface="Verdana"/>
              <a:cs typeface="Verdana"/>
            </a:endParaRPr>
          </a:p>
          <a:p>
            <a:pPr marL="9525" marR="1838801">
              <a:lnSpc>
                <a:spcPct val="103299"/>
              </a:lnSpc>
              <a:spcBef>
                <a:spcPts val="525"/>
              </a:spcBef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Forces Product Owners to  be more coordinated</a:t>
            </a:r>
            <a:endParaRPr sz="1600" dirty="0">
              <a:latin typeface="Verdana"/>
              <a:cs typeface="Verdana"/>
            </a:endParaRPr>
          </a:p>
          <a:p>
            <a:pPr marL="9525">
              <a:spcBef>
                <a:spcPts val="600"/>
              </a:spcBef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Sprints should be synchronized</a:t>
            </a:r>
            <a:endParaRPr sz="1600" dirty="0">
              <a:latin typeface="Verdana"/>
              <a:cs typeface="Verdana"/>
            </a:endParaRPr>
          </a:p>
          <a:p>
            <a:pPr marL="9525" marR="1628299">
              <a:lnSpc>
                <a:spcPct val="103299"/>
              </a:lnSpc>
              <a:spcBef>
                <a:spcPts val="525"/>
              </a:spcBef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Cross team fertilization is a  requirement to successfully  deliver in parallel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2246" y="263483"/>
            <a:ext cx="3666773" cy="4613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699334" y="4955086"/>
            <a:ext cx="14382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840"/>
              </a:lnSpc>
            </a:pPr>
            <a:r>
              <a:rPr spc="-64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1154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8501" y="270949"/>
            <a:ext cx="3359944" cy="423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Font typeface="Arial"/>
              <a:buChar char="•"/>
              <a:tabLst>
                <a:tab pos="266700" algn="l"/>
              </a:tabLst>
            </a:pPr>
            <a:r>
              <a:rPr sz="2700" b="1" spc="-8" dirty="0">
                <a:solidFill>
                  <a:srgbClr val="5A5A5A"/>
                </a:solidFill>
                <a:latin typeface="Arial"/>
                <a:cs typeface="Arial"/>
              </a:rPr>
              <a:t>Two-pizza</a:t>
            </a:r>
            <a:r>
              <a:rPr sz="2700" b="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b="1" spc="15" dirty="0">
                <a:solidFill>
                  <a:srgbClr val="5A5A5A"/>
                </a:solidFill>
                <a:latin typeface="Arial"/>
                <a:cs typeface="Arial"/>
              </a:rPr>
              <a:t>teams</a:t>
            </a:r>
            <a:endParaRPr sz="2700" dirty="0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5A5A5A"/>
              </a:buClr>
              <a:buFont typeface="Arial"/>
              <a:buChar char="•"/>
            </a:pPr>
            <a:endParaRPr sz="3338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700" algn="l"/>
              </a:tabLst>
            </a:pPr>
            <a:r>
              <a:rPr sz="2700" b="1" spc="15" dirty="0">
                <a:solidFill>
                  <a:srgbClr val="5A5A5A"/>
                </a:solidFill>
                <a:latin typeface="Arial"/>
                <a:cs typeface="Arial"/>
              </a:rPr>
              <a:t>Full</a:t>
            </a:r>
            <a:r>
              <a:rPr sz="2700" b="1" spc="-3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b="1" spc="23" dirty="0">
                <a:solidFill>
                  <a:srgbClr val="5A5A5A"/>
                </a:solidFill>
                <a:latin typeface="Arial"/>
                <a:cs typeface="Arial"/>
              </a:rPr>
              <a:t>ownership</a:t>
            </a:r>
            <a:endParaRPr sz="2700" dirty="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3375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700" algn="l"/>
              </a:tabLst>
            </a:pPr>
            <a:r>
              <a:rPr sz="2700" b="1" spc="15" dirty="0">
                <a:solidFill>
                  <a:srgbClr val="5A5A5A"/>
                </a:solidFill>
                <a:latin typeface="Arial"/>
                <a:cs typeface="Arial"/>
              </a:rPr>
              <a:t>Full</a:t>
            </a:r>
            <a:r>
              <a:rPr sz="2700" b="1" spc="-26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b="1" spc="19" dirty="0">
                <a:solidFill>
                  <a:srgbClr val="5A5A5A"/>
                </a:solidFill>
                <a:latin typeface="Arial"/>
                <a:cs typeface="Arial"/>
              </a:rPr>
              <a:t>accountability</a:t>
            </a:r>
            <a:endParaRPr sz="2700" dirty="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3375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700" algn="l"/>
              </a:tabLst>
            </a:pPr>
            <a:r>
              <a:rPr sz="2700" b="1" spc="15" dirty="0">
                <a:solidFill>
                  <a:srgbClr val="5A5A5A"/>
                </a:solidFill>
                <a:latin typeface="Arial"/>
                <a:cs typeface="Arial"/>
              </a:rPr>
              <a:t>Aligned</a:t>
            </a:r>
            <a:r>
              <a:rPr sz="2700" b="1" spc="-1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b="1" spc="23" dirty="0">
                <a:solidFill>
                  <a:srgbClr val="5A5A5A"/>
                </a:solidFill>
                <a:latin typeface="Arial"/>
                <a:cs typeface="Arial"/>
              </a:rPr>
              <a:t>incentives</a:t>
            </a:r>
            <a:endParaRPr sz="2700" dirty="0">
              <a:latin typeface="Arial"/>
              <a:cs typeface="Arial"/>
            </a:endParaRPr>
          </a:p>
          <a:p>
            <a:pPr>
              <a:spcBef>
                <a:spcPts val="30"/>
              </a:spcBef>
              <a:buClr>
                <a:srgbClr val="5A5A5A"/>
              </a:buClr>
              <a:buFont typeface="Arial"/>
              <a:buChar char="•"/>
            </a:pPr>
            <a:endParaRPr sz="3938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700" algn="l"/>
              </a:tabLst>
            </a:pPr>
            <a:r>
              <a:rPr sz="2700" b="1" spc="19" dirty="0">
                <a:solidFill>
                  <a:srgbClr val="5A5A5A"/>
                </a:solidFill>
                <a:latin typeface="Arial"/>
                <a:cs typeface="Arial"/>
              </a:rPr>
              <a:t>“DevOps”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3" y="2"/>
            <a:ext cx="5169036" cy="514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667127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dirty="0"/>
              <a:t>How </a:t>
            </a:r>
            <a:r>
              <a:rPr spc="23" dirty="0"/>
              <a:t>do </a:t>
            </a:r>
            <a:r>
              <a:rPr spc="-135" dirty="0"/>
              <a:t>Two </a:t>
            </a:r>
            <a:r>
              <a:rPr spc="-101" dirty="0"/>
              <a:t>Pizza </a:t>
            </a:r>
            <a:r>
              <a:rPr spc="-143" dirty="0"/>
              <a:t>Teams</a:t>
            </a:r>
            <a:r>
              <a:rPr spc="172" dirty="0"/>
              <a:t> </a:t>
            </a:r>
            <a:r>
              <a:rPr spc="-11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92" y="937908"/>
            <a:ext cx="6974681" cy="3331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-116" dirty="0">
                <a:solidFill>
                  <a:srgbClr val="5A5A5A"/>
                </a:solidFill>
                <a:latin typeface="Arial"/>
                <a:cs typeface="Arial"/>
              </a:rPr>
              <a:t>We </a:t>
            </a:r>
            <a:r>
              <a:rPr sz="2700" spc="-49" dirty="0">
                <a:solidFill>
                  <a:srgbClr val="5A5A5A"/>
                </a:solidFill>
                <a:latin typeface="Arial"/>
                <a:cs typeface="Arial"/>
              </a:rPr>
              <a:t>call </a:t>
            </a:r>
            <a:r>
              <a:rPr sz="2700" spc="-15" dirty="0">
                <a:solidFill>
                  <a:srgbClr val="5A5A5A"/>
                </a:solidFill>
                <a:latin typeface="Arial"/>
                <a:cs typeface="Arial"/>
              </a:rPr>
              <a:t>them </a:t>
            </a:r>
            <a:r>
              <a:rPr sz="2700" spc="-34" dirty="0">
                <a:solidFill>
                  <a:srgbClr val="5A5A5A"/>
                </a:solidFill>
                <a:latin typeface="Arial"/>
                <a:cs typeface="Arial"/>
              </a:rPr>
              <a:t>“Service</a:t>
            </a:r>
            <a:r>
              <a:rPr sz="2700" spc="31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-4" dirty="0">
                <a:solidFill>
                  <a:srgbClr val="5A5A5A"/>
                </a:solidFill>
                <a:latin typeface="Arial"/>
                <a:cs typeface="Arial"/>
              </a:rPr>
              <a:t>teams”</a:t>
            </a:r>
            <a:endParaRPr sz="2700">
              <a:latin typeface="Arial"/>
              <a:cs typeface="Arial"/>
            </a:endParaRPr>
          </a:p>
          <a:p>
            <a:pPr marL="180975" indent="-171450">
              <a:spcBef>
                <a:spcPts val="259"/>
              </a:spcBef>
              <a:buChar char="•"/>
              <a:tabLst>
                <a:tab pos="182403" algn="l"/>
              </a:tabLst>
            </a:pPr>
            <a:r>
              <a:rPr sz="2700" spc="-23" dirty="0">
                <a:solidFill>
                  <a:srgbClr val="5A5A5A"/>
                </a:solidFill>
                <a:latin typeface="Arial"/>
                <a:cs typeface="Arial"/>
              </a:rPr>
              <a:t>Own the </a:t>
            </a:r>
            <a:r>
              <a:rPr sz="2700" spc="-11" dirty="0">
                <a:solidFill>
                  <a:srgbClr val="5A5A5A"/>
                </a:solidFill>
                <a:latin typeface="Arial"/>
                <a:cs typeface="Arial"/>
              </a:rPr>
              <a:t>“primitives” </a:t>
            </a:r>
            <a:r>
              <a:rPr sz="2700" spc="-38" dirty="0">
                <a:solidFill>
                  <a:srgbClr val="5A5A5A"/>
                </a:solidFill>
                <a:latin typeface="Arial"/>
                <a:cs typeface="Arial"/>
              </a:rPr>
              <a:t>they</a:t>
            </a:r>
            <a:r>
              <a:rPr sz="2700" spc="21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-8" dirty="0">
                <a:solidFill>
                  <a:srgbClr val="5A5A5A"/>
                </a:solidFill>
                <a:latin typeface="Arial"/>
                <a:cs typeface="Arial"/>
              </a:rPr>
              <a:t>build:</a:t>
            </a:r>
            <a:endParaRPr sz="2700">
              <a:latin typeface="Arial"/>
              <a:cs typeface="Arial"/>
            </a:endParaRPr>
          </a:p>
          <a:p>
            <a:pPr marL="266700">
              <a:spcBef>
                <a:spcPts val="319"/>
              </a:spcBef>
            </a:pPr>
            <a:r>
              <a:rPr sz="2400" spc="8" dirty="0">
                <a:solidFill>
                  <a:srgbClr val="5A5A5A"/>
                </a:solidFill>
                <a:latin typeface="Arial"/>
                <a:cs typeface="Arial"/>
              </a:rPr>
              <a:t>–Product </a:t>
            </a:r>
            <a:r>
              <a:rPr sz="2400" spc="-26" dirty="0">
                <a:solidFill>
                  <a:srgbClr val="5A5A5A"/>
                </a:solidFill>
                <a:latin typeface="Arial"/>
                <a:cs typeface="Arial"/>
              </a:rPr>
              <a:t>planning</a:t>
            </a:r>
            <a:r>
              <a:rPr sz="2400" spc="3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-49" dirty="0">
                <a:solidFill>
                  <a:srgbClr val="5A5A5A"/>
                </a:solidFill>
                <a:latin typeface="Arial"/>
                <a:cs typeface="Arial"/>
              </a:rPr>
              <a:t>(roadmap)</a:t>
            </a:r>
            <a:endParaRPr sz="2400">
              <a:latin typeface="Arial"/>
              <a:cs typeface="Arial"/>
            </a:endParaRPr>
          </a:p>
          <a:p>
            <a:pPr marL="266700">
              <a:spcBef>
                <a:spcPts val="270"/>
              </a:spcBef>
            </a:pPr>
            <a:r>
              <a:rPr sz="2400" spc="-23" dirty="0">
                <a:solidFill>
                  <a:srgbClr val="5A5A5A"/>
                </a:solidFill>
                <a:latin typeface="Arial"/>
                <a:cs typeface="Arial"/>
              </a:rPr>
              <a:t>–Development</a:t>
            </a:r>
            <a:r>
              <a:rPr sz="2400" spc="-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  <a:p>
            <a:pPr marL="266700">
              <a:spcBef>
                <a:spcPts val="270"/>
              </a:spcBef>
            </a:pPr>
            <a:r>
              <a:rPr sz="2400" spc="-19" dirty="0">
                <a:solidFill>
                  <a:srgbClr val="5A5A5A"/>
                </a:solidFill>
                <a:latin typeface="Arial"/>
                <a:cs typeface="Arial"/>
              </a:rPr>
              <a:t>–Operational/Client </a:t>
            </a:r>
            <a:r>
              <a:rPr sz="2400" spc="15" dirty="0">
                <a:solidFill>
                  <a:srgbClr val="5A5A5A"/>
                </a:solidFill>
                <a:latin typeface="Arial"/>
                <a:cs typeface="Arial"/>
              </a:rPr>
              <a:t>support</a:t>
            </a:r>
            <a:r>
              <a:rPr sz="2400" spc="10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00" spc="23" dirty="0">
                <a:solidFill>
                  <a:srgbClr val="5A5A5A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  <a:p>
            <a:pPr marL="181928" indent="-172403">
              <a:spcBef>
                <a:spcPts val="363"/>
              </a:spcBef>
              <a:buChar char="•"/>
              <a:tabLst>
                <a:tab pos="182403" algn="l"/>
              </a:tabLst>
            </a:pPr>
            <a:r>
              <a:rPr sz="2550" spc="-68" dirty="0">
                <a:solidFill>
                  <a:srgbClr val="5A5A5A"/>
                </a:solidFill>
                <a:latin typeface="Arial"/>
                <a:cs typeface="Arial"/>
              </a:rPr>
              <a:t>“You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build </a:t>
            </a:r>
            <a:r>
              <a:rPr sz="2550" spc="-4" dirty="0">
                <a:solidFill>
                  <a:srgbClr val="5A5A5A"/>
                </a:solidFill>
                <a:latin typeface="Arial"/>
                <a:cs typeface="Arial"/>
              </a:rPr>
              <a:t>it, </a:t>
            </a:r>
            <a:r>
              <a:rPr sz="2550" spc="-34" dirty="0">
                <a:solidFill>
                  <a:srgbClr val="5A5A5A"/>
                </a:solidFill>
                <a:latin typeface="Arial"/>
                <a:cs typeface="Arial"/>
              </a:rPr>
              <a:t>you run</a:t>
            </a:r>
            <a:r>
              <a:rPr sz="2550" spc="30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38" dirty="0">
                <a:solidFill>
                  <a:srgbClr val="5A5A5A"/>
                </a:solidFill>
                <a:latin typeface="Arial"/>
                <a:cs typeface="Arial"/>
              </a:rPr>
              <a:t>it”</a:t>
            </a:r>
            <a:endParaRPr sz="2550">
              <a:latin typeface="Arial"/>
              <a:cs typeface="Arial"/>
            </a:endParaRPr>
          </a:p>
          <a:p>
            <a:pPr marL="180975" marR="3810" indent="-171450">
              <a:lnSpc>
                <a:spcPts val="2759"/>
              </a:lnSpc>
              <a:spcBef>
                <a:spcPts val="581"/>
              </a:spcBef>
              <a:buChar char="•"/>
              <a:tabLst>
                <a:tab pos="182403" algn="l"/>
              </a:tabLst>
            </a:pPr>
            <a:r>
              <a:rPr sz="2550" spc="-34" dirty="0">
                <a:solidFill>
                  <a:srgbClr val="5A5A5A"/>
                </a:solidFill>
                <a:latin typeface="Arial"/>
                <a:cs typeface="Arial"/>
              </a:rPr>
              <a:t>Part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z="2550" spc="-98" dirty="0">
                <a:solidFill>
                  <a:srgbClr val="5A5A5A"/>
                </a:solidFill>
                <a:latin typeface="Arial"/>
                <a:cs typeface="Arial"/>
              </a:rPr>
              <a:t>a </a:t>
            </a:r>
            <a:r>
              <a:rPr sz="2550" spc="-45" dirty="0">
                <a:solidFill>
                  <a:srgbClr val="5A5A5A"/>
                </a:solidFill>
                <a:latin typeface="Arial"/>
                <a:cs typeface="Arial"/>
              </a:rPr>
              <a:t>larger </a:t>
            </a:r>
            <a:r>
              <a:rPr sz="2550" spc="4" dirty="0">
                <a:solidFill>
                  <a:srgbClr val="5A5A5A"/>
                </a:solidFill>
                <a:latin typeface="Arial"/>
                <a:cs typeface="Arial"/>
              </a:rPr>
              <a:t>concentrated </a:t>
            </a:r>
            <a:r>
              <a:rPr sz="2550" spc="-4" dirty="0">
                <a:solidFill>
                  <a:srgbClr val="5A5A5A"/>
                </a:solidFill>
                <a:latin typeface="Arial"/>
                <a:cs typeface="Arial"/>
              </a:rPr>
              <a:t>org </a:t>
            </a:r>
            <a:r>
              <a:rPr sz="2550" spc="-26" dirty="0">
                <a:solidFill>
                  <a:srgbClr val="5A5A5A"/>
                </a:solidFill>
                <a:latin typeface="Arial"/>
                <a:cs typeface="Arial"/>
              </a:rPr>
              <a:t>(Amazon.com,  </a:t>
            </a:r>
            <a:r>
              <a:rPr sz="2550" spc="-60" dirty="0">
                <a:solidFill>
                  <a:srgbClr val="5A5A5A"/>
                </a:solidFill>
                <a:latin typeface="Arial"/>
                <a:cs typeface="Arial"/>
              </a:rPr>
              <a:t>AWS, </a:t>
            </a:r>
            <a:r>
              <a:rPr sz="2550" spc="-38" dirty="0">
                <a:solidFill>
                  <a:srgbClr val="5A5A5A"/>
                </a:solidFill>
                <a:latin typeface="Arial"/>
                <a:cs typeface="Arial"/>
              </a:rPr>
              <a:t>Prime,</a:t>
            </a:r>
            <a:r>
              <a:rPr sz="2550" spc="10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-45" dirty="0">
                <a:solidFill>
                  <a:srgbClr val="5A5A5A"/>
                </a:solidFill>
                <a:latin typeface="Arial"/>
                <a:cs typeface="Arial"/>
              </a:rPr>
              <a:t>etc)</a:t>
            </a:r>
            <a:endParaRPr sz="2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29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657" y="2228850"/>
            <a:ext cx="3989546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1343025" algn="l"/>
              </a:tabLst>
            </a:pPr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Who	</a:t>
            </a:r>
            <a:r>
              <a:rPr sz="4500" dirty="0">
                <a:solidFill>
                  <a:srgbClr val="5287A2"/>
                </a:solidFill>
                <a:latin typeface="Arial"/>
                <a:cs typeface="Arial"/>
              </a:rPr>
              <a:t>Does</a:t>
            </a:r>
            <a:r>
              <a:rPr sz="4500" spc="-71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QA?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6383" y="945700"/>
            <a:ext cx="3252101" cy="325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5522338" y="1371599"/>
            <a:ext cx="2630976" cy="904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989929" y="2122861"/>
            <a:ext cx="1695793" cy="907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980576" y="2874127"/>
            <a:ext cx="1723853" cy="907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63485" y="1438151"/>
            <a:ext cx="2521744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915" marR="3810" indent="-453866">
              <a:lnSpc>
                <a:spcPts val="5925"/>
              </a:lnSpc>
            </a:pPr>
            <a:r>
              <a:rPr sz="4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9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spc="-124" dirty="0">
                <a:solidFill>
                  <a:srgbClr val="FFFFFF"/>
                </a:solidFill>
                <a:latin typeface="Arial"/>
                <a:cs typeface="Arial"/>
              </a:rPr>
              <a:t>Two  </a:t>
            </a:r>
            <a:r>
              <a:rPr sz="4950" spc="-4" dirty="0">
                <a:solidFill>
                  <a:srgbClr val="FFFFFF"/>
                </a:solidFill>
                <a:latin typeface="Arial"/>
                <a:cs typeface="Arial"/>
              </a:rPr>
              <a:t>Pizza  </a:t>
            </a:r>
            <a:r>
              <a:rPr sz="4950" spc="-94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4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231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8055" y="1885951"/>
            <a:ext cx="2687478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458" marR="3810" indent="-222409">
              <a:tabLst>
                <a:tab pos="1343025" algn="l"/>
              </a:tabLst>
            </a:pPr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W</a:t>
            </a:r>
            <a:r>
              <a:rPr sz="4500" dirty="0">
                <a:solidFill>
                  <a:srgbClr val="5287A2"/>
                </a:solidFill>
                <a:latin typeface="Arial"/>
                <a:cs typeface="Arial"/>
              </a:rPr>
              <a:t>ho	Does  On</a:t>
            </a:r>
            <a:r>
              <a:rPr sz="4500" spc="-79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Call?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8728" y="945700"/>
            <a:ext cx="3252101" cy="325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345187" y="1371599"/>
            <a:ext cx="2630976" cy="904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812779" y="2122861"/>
            <a:ext cx="1695793" cy="907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803426" y="2874127"/>
            <a:ext cx="1723853" cy="907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85829" y="1438151"/>
            <a:ext cx="2521744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915" marR="3810" indent="-453866">
              <a:lnSpc>
                <a:spcPts val="5925"/>
              </a:lnSpc>
            </a:pPr>
            <a:r>
              <a:rPr sz="49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24" dirty="0">
                <a:solidFill>
                  <a:srgbClr val="FFFFFF"/>
                </a:solidFill>
                <a:latin typeface="Arial"/>
                <a:cs typeface="Arial"/>
              </a:rPr>
              <a:t>Two  </a:t>
            </a:r>
            <a:r>
              <a:rPr sz="4950" b="1" spc="-4" dirty="0">
                <a:solidFill>
                  <a:srgbClr val="FFFFFF"/>
                </a:solidFill>
                <a:latin typeface="Arial"/>
                <a:cs typeface="Arial"/>
              </a:rPr>
              <a:t>Pizza  </a:t>
            </a:r>
            <a:r>
              <a:rPr sz="4950" b="1" spc="-94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4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87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76" y="1885951"/>
            <a:ext cx="3958114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467" marR="3810" indent="-1445419"/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What </a:t>
            </a:r>
            <a:r>
              <a:rPr sz="4500" dirty="0">
                <a:solidFill>
                  <a:srgbClr val="5287A2"/>
                </a:solidFill>
                <a:latin typeface="Arial"/>
                <a:cs typeface="Arial"/>
              </a:rPr>
              <a:t>does</a:t>
            </a:r>
            <a:r>
              <a:rPr sz="4500" spc="-60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4500" spc="-4" dirty="0">
                <a:solidFill>
                  <a:srgbClr val="5287A2"/>
                </a:solidFill>
                <a:latin typeface="Arial"/>
                <a:cs typeface="Arial"/>
              </a:rPr>
              <a:t>Ops  Do?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6383" y="945700"/>
            <a:ext cx="3252101" cy="325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254896" y="1751910"/>
            <a:ext cx="1175213" cy="907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027334" y="2503165"/>
            <a:ext cx="1630337" cy="907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63520" y="1819027"/>
            <a:ext cx="152209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27171">
              <a:lnSpc>
                <a:spcPts val="5925"/>
              </a:lnSpc>
            </a:pPr>
            <a:r>
              <a:rPr sz="4950" spc="-4" dirty="0">
                <a:solidFill>
                  <a:srgbClr val="FFFFFF"/>
                </a:solidFill>
                <a:latin typeface="Arial"/>
                <a:cs typeface="Arial"/>
              </a:rPr>
              <a:t>Not  </a:t>
            </a:r>
            <a:r>
              <a:rPr sz="4950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4950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95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4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70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spc="-53" dirty="0"/>
              <a:t>What </a:t>
            </a:r>
            <a:r>
              <a:rPr spc="-11" dirty="0"/>
              <a:t>about</a:t>
            </a:r>
            <a:r>
              <a:rPr spc="-15" dirty="0"/>
              <a:t> Ops/QA/Etc?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91" y="991183"/>
            <a:ext cx="7917656" cy="3461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667702">
              <a:lnSpc>
                <a:spcPct val="78300"/>
              </a:lnSpc>
            </a:pPr>
            <a:r>
              <a:rPr sz="2475" spc="-64" dirty="0">
                <a:solidFill>
                  <a:srgbClr val="5287A2"/>
                </a:solidFill>
                <a:latin typeface="Arial"/>
                <a:cs typeface="Arial"/>
              </a:rPr>
              <a:t>Everyone </a:t>
            </a:r>
            <a:r>
              <a:rPr sz="2475" spc="-30" dirty="0">
                <a:solidFill>
                  <a:srgbClr val="5287A2"/>
                </a:solidFill>
                <a:latin typeface="Arial"/>
                <a:cs typeface="Arial"/>
              </a:rPr>
              <a:t>exists </a:t>
            </a:r>
            <a:r>
              <a:rPr sz="2475" spc="-15" dirty="0">
                <a:solidFill>
                  <a:srgbClr val="5287A2"/>
                </a:solidFill>
                <a:latin typeface="Arial"/>
                <a:cs typeface="Arial"/>
              </a:rPr>
              <a:t>on </a:t>
            </a:r>
            <a:r>
              <a:rPr sz="2475" spc="-94" dirty="0">
                <a:solidFill>
                  <a:srgbClr val="5287A2"/>
                </a:solidFill>
                <a:latin typeface="Arial"/>
                <a:cs typeface="Arial"/>
              </a:rPr>
              <a:t>a </a:t>
            </a:r>
            <a:r>
              <a:rPr sz="2475" spc="-23" dirty="0">
                <a:solidFill>
                  <a:srgbClr val="5287A2"/>
                </a:solidFill>
                <a:latin typeface="Arial"/>
                <a:cs typeface="Arial"/>
              </a:rPr>
              <a:t>“service </a:t>
            </a:r>
            <a:r>
              <a:rPr sz="2475" spc="8" dirty="0">
                <a:solidFill>
                  <a:srgbClr val="5287A2"/>
                </a:solidFill>
                <a:latin typeface="Arial"/>
                <a:cs typeface="Arial"/>
              </a:rPr>
              <a:t>team” </a:t>
            </a:r>
            <a:r>
              <a:rPr sz="2475" spc="-4" dirty="0">
                <a:solidFill>
                  <a:srgbClr val="5287A2"/>
                </a:solidFill>
                <a:latin typeface="Arial"/>
                <a:cs typeface="Arial"/>
              </a:rPr>
              <a:t>focused </a:t>
            </a:r>
            <a:r>
              <a:rPr sz="2475" spc="-15" dirty="0">
                <a:solidFill>
                  <a:srgbClr val="5287A2"/>
                </a:solidFill>
                <a:latin typeface="Arial"/>
                <a:cs typeface="Arial"/>
              </a:rPr>
              <a:t>on </a:t>
            </a:r>
            <a:r>
              <a:rPr sz="2475" spc="-26" dirty="0">
                <a:solidFill>
                  <a:srgbClr val="5287A2"/>
                </a:solidFill>
                <a:latin typeface="Arial"/>
                <a:cs typeface="Arial"/>
              </a:rPr>
              <a:t>their  </a:t>
            </a:r>
            <a:r>
              <a:rPr sz="2475" spc="-49" dirty="0">
                <a:solidFill>
                  <a:srgbClr val="5287A2"/>
                </a:solidFill>
                <a:latin typeface="Arial"/>
                <a:cs typeface="Arial"/>
              </a:rPr>
              <a:t>primitive(s):</a:t>
            </a:r>
            <a:endParaRPr sz="2475">
              <a:latin typeface="Arial"/>
              <a:cs typeface="Arial"/>
            </a:endParaRPr>
          </a:p>
          <a:p>
            <a:pPr marL="180975" indent="-171450">
              <a:lnSpc>
                <a:spcPts val="2947"/>
              </a:lnSpc>
              <a:spcBef>
                <a:spcPts val="23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75" spc="-94" dirty="0">
                <a:solidFill>
                  <a:srgbClr val="5287A2"/>
                </a:solidFill>
                <a:latin typeface="Arial"/>
                <a:cs typeface="Arial"/>
              </a:rPr>
              <a:t>SDE’s </a:t>
            </a:r>
            <a:r>
              <a:rPr sz="2475" spc="-4" dirty="0">
                <a:solidFill>
                  <a:srgbClr val="5A5A5A"/>
                </a:solidFill>
                <a:latin typeface="Arial"/>
                <a:cs typeface="Arial"/>
              </a:rPr>
              <a:t>focused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on</a:t>
            </a:r>
            <a:r>
              <a:rPr sz="2475" spc="21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75" spc="-23" dirty="0">
                <a:solidFill>
                  <a:srgbClr val="5A5A5A"/>
                </a:solidFill>
                <a:latin typeface="Arial"/>
                <a:cs typeface="Arial"/>
              </a:rPr>
              <a:t>developing</a:t>
            </a:r>
            <a:endParaRPr sz="2475">
              <a:latin typeface="Arial"/>
              <a:cs typeface="Arial"/>
            </a:endParaRPr>
          </a:p>
          <a:p>
            <a:pPr marL="181928" indent="-172403">
              <a:lnSpc>
                <a:spcPts val="2947"/>
              </a:lnSpc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75" spc="-60" dirty="0">
                <a:solidFill>
                  <a:srgbClr val="5287A2"/>
                </a:solidFill>
                <a:latin typeface="Arial"/>
                <a:cs typeface="Arial"/>
              </a:rPr>
              <a:t>PM’s </a:t>
            </a:r>
            <a:r>
              <a:rPr sz="2475" spc="-4" dirty="0">
                <a:solidFill>
                  <a:srgbClr val="5A5A5A"/>
                </a:solidFill>
                <a:latin typeface="Arial"/>
                <a:cs typeface="Arial"/>
              </a:rPr>
              <a:t>focused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475" spc="23" dirty="0">
                <a:solidFill>
                  <a:srgbClr val="5A5A5A"/>
                </a:solidFill>
                <a:latin typeface="Arial"/>
                <a:cs typeface="Arial"/>
              </a:rPr>
              <a:t>product</a:t>
            </a:r>
            <a:r>
              <a:rPr sz="2475" spc="25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75" spc="-11" dirty="0">
                <a:solidFill>
                  <a:srgbClr val="5A5A5A"/>
                </a:solidFill>
                <a:latin typeface="Arial"/>
                <a:cs typeface="Arial"/>
              </a:rPr>
              <a:t>direction</a:t>
            </a:r>
            <a:endParaRPr sz="2475">
              <a:latin typeface="Arial"/>
              <a:cs typeface="Arial"/>
            </a:endParaRPr>
          </a:p>
          <a:p>
            <a:pPr marL="181928" indent="-172403">
              <a:spcBef>
                <a:spcPts val="30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75" spc="-71" dirty="0">
                <a:solidFill>
                  <a:srgbClr val="5287A2"/>
                </a:solidFill>
                <a:latin typeface="Arial"/>
                <a:cs typeface="Arial"/>
              </a:rPr>
              <a:t>TPM’s </a:t>
            </a:r>
            <a:r>
              <a:rPr sz="2475" spc="-30" dirty="0">
                <a:solidFill>
                  <a:srgbClr val="5A5A5A"/>
                </a:solidFill>
                <a:latin typeface="Arial"/>
                <a:cs typeface="Arial"/>
              </a:rPr>
              <a:t>help </a:t>
            </a:r>
            <a:r>
              <a:rPr sz="2475" spc="-38" dirty="0">
                <a:solidFill>
                  <a:srgbClr val="5A5A5A"/>
                </a:solidFill>
                <a:latin typeface="Arial"/>
                <a:cs typeface="Arial"/>
              </a:rPr>
              <a:t>drive</a:t>
            </a:r>
            <a:r>
              <a:rPr sz="2475" spc="20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development</a:t>
            </a:r>
            <a:endParaRPr sz="2475">
              <a:latin typeface="Arial"/>
              <a:cs typeface="Arial"/>
            </a:endParaRPr>
          </a:p>
          <a:p>
            <a:pPr marL="181928" indent="-172403">
              <a:lnSpc>
                <a:spcPts val="2947"/>
              </a:lnSpc>
              <a:spcBef>
                <a:spcPts val="30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75" spc="-101" dirty="0">
                <a:solidFill>
                  <a:srgbClr val="5287A2"/>
                </a:solidFill>
                <a:latin typeface="Arial"/>
                <a:cs typeface="Arial"/>
              </a:rPr>
              <a:t>SE’s </a:t>
            </a:r>
            <a:r>
              <a:rPr sz="2475" spc="-4" dirty="0">
                <a:solidFill>
                  <a:srgbClr val="5A5A5A"/>
                </a:solidFill>
                <a:latin typeface="Arial"/>
                <a:cs typeface="Arial"/>
              </a:rPr>
              <a:t>focused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on</a:t>
            </a:r>
            <a:r>
              <a:rPr sz="2475" spc="21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475" spc="-8" dirty="0">
                <a:solidFill>
                  <a:srgbClr val="5A5A5A"/>
                </a:solidFill>
                <a:latin typeface="Arial"/>
                <a:cs typeface="Arial"/>
              </a:rPr>
              <a:t>infra/tooling</a:t>
            </a:r>
            <a:endParaRPr sz="2475">
              <a:latin typeface="Arial"/>
              <a:cs typeface="Arial"/>
            </a:endParaRPr>
          </a:p>
          <a:p>
            <a:pPr marL="180975" marR="843915" indent="-171450">
              <a:lnSpc>
                <a:spcPts val="2408"/>
              </a:lnSpc>
              <a:spcBef>
                <a:spcPts val="525"/>
              </a:spcBef>
              <a:buClr>
                <a:srgbClr val="5A5A5A"/>
              </a:buClr>
              <a:buChar char="•"/>
              <a:tabLst>
                <a:tab pos="182403" algn="l"/>
              </a:tabLst>
            </a:pPr>
            <a:r>
              <a:rPr sz="2475" spc="-98" dirty="0">
                <a:solidFill>
                  <a:srgbClr val="5287A2"/>
                </a:solidFill>
                <a:latin typeface="Arial"/>
                <a:cs typeface="Arial"/>
              </a:rPr>
              <a:t>SDET’s </a:t>
            </a:r>
            <a:r>
              <a:rPr sz="2475" spc="-4" dirty="0">
                <a:solidFill>
                  <a:srgbClr val="5A5A5A"/>
                </a:solidFill>
                <a:latin typeface="Arial"/>
                <a:cs typeface="Arial"/>
              </a:rPr>
              <a:t>focused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475" spc="4" dirty="0">
                <a:solidFill>
                  <a:srgbClr val="5A5A5A"/>
                </a:solidFill>
                <a:latin typeface="Arial"/>
                <a:cs typeface="Arial"/>
              </a:rPr>
              <a:t>test </a:t>
            </a:r>
            <a:r>
              <a:rPr sz="2475" spc="-38" dirty="0">
                <a:solidFill>
                  <a:srgbClr val="5A5A5A"/>
                </a:solidFill>
                <a:latin typeface="Arial"/>
                <a:cs typeface="Arial"/>
              </a:rPr>
              <a:t>excellence </a:t>
            </a:r>
            <a:r>
              <a:rPr sz="2475" dirty="0">
                <a:solidFill>
                  <a:srgbClr val="5A5A5A"/>
                </a:solidFill>
                <a:latin typeface="Arial"/>
                <a:cs typeface="Arial"/>
              </a:rPr>
              <a:t>throughout </a:t>
            </a:r>
            <a:r>
              <a:rPr sz="2475" spc="-11" dirty="0">
                <a:solidFill>
                  <a:srgbClr val="5A5A5A"/>
                </a:solidFill>
                <a:latin typeface="Arial"/>
                <a:cs typeface="Arial"/>
              </a:rPr>
              <a:t>the  </a:t>
            </a:r>
            <a:r>
              <a:rPr sz="2475" spc="-26" dirty="0">
                <a:solidFill>
                  <a:srgbClr val="5A5A5A"/>
                </a:solidFill>
                <a:latin typeface="Arial"/>
                <a:cs typeface="Arial"/>
              </a:rPr>
              <a:t>organization</a:t>
            </a:r>
            <a:endParaRPr sz="2475">
              <a:latin typeface="Arial"/>
              <a:cs typeface="Arial"/>
            </a:endParaRPr>
          </a:p>
          <a:p>
            <a:pPr marL="9525" marR="3810">
              <a:lnSpc>
                <a:spcPct val="78500"/>
              </a:lnSpc>
              <a:spcBef>
                <a:spcPts val="675"/>
              </a:spcBef>
            </a:pPr>
            <a:r>
              <a:rPr sz="2475" spc="-30" dirty="0">
                <a:solidFill>
                  <a:srgbClr val="5A5A5A"/>
                </a:solidFill>
                <a:latin typeface="Arial"/>
                <a:cs typeface="Arial"/>
              </a:rPr>
              <a:t>Some </a:t>
            </a:r>
            <a:r>
              <a:rPr sz="2475" spc="-23" dirty="0">
                <a:solidFill>
                  <a:srgbClr val="5A5A5A"/>
                </a:solidFill>
                <a:latin typeface="Arial"/>
                <a:cs typeface="Arial"/>
              </a:rPr>
              <a:t>folks </a:t>
            </a:r>
            <a:r>
              <a:rPr sz="2475" spc="-79" dirty="0">
                <a:solidFill>
                  <a:srgbClr val="5A5A5A"/>
                </a:solidFill>
                <a:latin typeface="Arial"/>
                <a:cs typeface="Arial"/>
              </a:rPr>
              <a:t>are </a:t>
            </a:r>
            <a:r>
              <a:rPr sz="2475" spc="-38" dirty="0">
                <a:solidFill>
                  <a:srgbClr val="5A5A5A"/>
                </a:solidFill>
                <a:latin typeface="Arial"/>
                <a:cs typeface="Arial"/>
              </a:rPr>
              <a:t>shared </a:t>
            </a:r>
            <a:r>
              <a:rPr sz="2475" spc="-23" dirty="0">
                <a:solidFill>
                  <a:srgbClr val="5A5A5A"/>
                </a:solidFill>
                <a:latin typeface="Arial"/>
                <a:cs typeface="Arial"/>
              </a:rPr>
              <a:t>across </a:t>
            </a:r>
            <a:r>
              <a:rPr sz="2475" spc="-19" dirty="0">
                <a:solidFill>
                  <a:srgbClr val="5A5A5A"/>
                </a:solidFill>
                <a:latin typeface="Arial"/>
                <a:cs typeface="Arial"/>
              </a:rPr>
              <a:t>the </a:t>
            </a:r>
            <a:r>
              <a:rPr sz="2475" spc="4" dirty="0">
                <a:solidFill>
                  <a:srgbClr val="5A5A5A"/>
                </a:solidFill>
                <a:latin typeface="Arial"/>
                <a:cs typeface="Arial"/>
              </a:rPr>
              <a:t>org, </a:t>
            </a:r>
            <a:r>
              <a:rPr sz="2475" spc="-19" dirty="0">
                <a:solidFill>
                  <a:srgbClr val="5A5A5A"/>
                </a:solidFill>
                <a:latin typeface="Arial"/>
                <a:cs typeface="Arial"/>
              </a:rPr>
              <a:t>some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475" spc="-34" dirty="0">
                <a:solidFill>
                  <a:srgbClr val="5A5A5A"/>
                </a:solidFill>
                <a:latin typeface="Arial"/>
                <a:cs typeface="Arial"/>
              </a:rPr>
              <a:t>individual  </a:t>
            </a:r>
            <a:r>
              <a:rPr sz="2475" spc="-15" dirty="0">
                <a:solidFill>
                  <a:srgbClr val="5A5A5A"/>
                </a:solidFill>
                <a:latin typeface="Arial"/>
                <a:cs typeface="Arial"/>
              </a:rPr>
              <a:t>teams</a:t>
            </a:r>
            <a:endParaRPr sz="247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475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6730" y="987438"/>
            <a:ext cx="7593330" cy="2872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algn="ctr">
              <a:lnSpc>
                <a:spcPts val="3225"/>
              </a:lnSpc>
            </a:pPr>
            <a:r>
              <a:rPr sz="2700" spc="11" dirty="0" smtClean="0">
                <a:solidFill>
                  <a:srgbClr val="5A5A5A"/>
                </a:solidFill>
                <a:latin typeface="Arial"/>
                <a:cs typeface="Arial"/>
              </a:rPr>
              <a:t>“</a:t>
            </a:r>
            <a:r>
              <a:rPr sz="2700" dirty="0" smtClean="0">
                <a:solidFill>
                  <a:srgbClr val="D3990A"/>
                </a:solidFill>
                <a:latin typeface="Arial"/>
                <a:cs typeface="Arial"/>
              </a:rPr>
              <a:t>a </a:t>
            </a:r>
            <a:r>
              <a:rPr sz="2700" spc="19" dirty="0">
                <a:solidFill>
                  <a:srgbClr val="D3990A"/>
                </a:solidFill>
                <a:latin typeface="Arial"/>
                <a:cs typeface="Arial"/>
              </a:rPr>
              <a:t>software </a:t>
            </a:r>
            <a:r>
              <a:rPr sz="2700" spc="15" dirty="0">
                <a:solidFill>
                  <a:srgbClr val="D3990A"/>
                </a:solidFill>
                <a:latin typeface="Arial"/>
                <a:cs typeface="Arial"/>
              </a:rPr>
              <a:t>architecture style </a:t>
            </a:r>
            <a:r>
              <a:rPr sz="2700" spc="8" dirty="0">
                <a:solidFill>
                  <a:srgbClr val="5A5A5A"/>
                </a:solidFill>
                <a:latin typeface="Arial"/>
                <a:cs typeface="Arial"/>
              </a:rPr>
              <a:t>in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which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complex 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applications </a:t>
            </a:r>
            <a:r>
              <a:rPr sz="2700" spc="11" dirty="0">
                <a:solidFill>
                  <a:srgbClr val="5A5A5A"/>
                </a:solidFill>
                <a:latin typeface="Arial"/>
                <a:cs typeface="Arial"/>
              </a:rPr>
              <a:t>are </a:t>
            </a: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composed </a:t>
            </a:r>
            <a:r>
              <a:rPr sz="2700" spc="8" dirty="0">
                <a:solidFill>
                  <a:srgbClr val="5287A2"/>
                </a:solidFill>
                <a:latin typeface="Arial"/>
                <a:cs typeface="Arial"/>
              </a:rPr>
              <a:t>of </a:t>
            </a: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small, </a:t>
            </a:r>
            <a:r>
              <a:rPr sz="2700" spc="19" dirty="0">
                <a:solidFill>
                  <a:srgbClr val="5287A2"/>
                </a:solidFill>
                <a:latin typeface="Arial"/>
                <a:cs typeface="Arial"/>
              </a:rPr>
              <a:t>independent  processes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communicating </a:t>
            </a:r>
            <a:r>
              <a:rPr sz="2700" spc="11" dirty="0">
                <a:solidFill>
                  <a:srgbClr val="5A5A5A"/>
                </a:solidFill>
                <a:latin typeface="Arial"/>
                <a:cs typeface="Arial"/>
              </a:rPr>
              <a:t>with each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other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using 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language-agnostic APIs. These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services</a:t>
            </a:r>
            <a:r>
              <a:rPr sz="2700" spc="-56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are</a:t>
            </a:r>
            <a:endParaRPr sz="2700" dirty="0">
              <a:latin typeface="Arial"/>
              <a:cs typeface="Arial"/>
            </a:endParaRPr>
          </a:p>
          <a:p>
            <a:pPr marL="312419" marR="308134" algn="ctr">
              <a:lnSpc>
                <a:spcPts val="3225"/>
              </a:lnSpc>
            </a:pP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small, highly decoupled </a:t>
            </a:r>
            <a:r>
              <a:rPr sz="2700" spc="11" dirty="0">
                <a:solidFill>
                  <a:srgbClr val="5A5A5A"/>
                </a:solidFill>
                <a:latin typeface="Arial"/>
                <a:cs typeface="Arial"/>
              </a:rPr>
              <a:t>and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focus </a:t>
            </a:r>
            <a:r>
              <a:rPr sz="2700" spc="8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doing </a:t>
            </a:r>
            <a:r>
              <a:rPr sz="2700" dirty="0">
                <a:solidFill>
                  <a:srgbClr val="5287A2"/>
                </a:solidFill>
                <a:latin typeface="Arial"/>
                <a:cs typeface="Arial"/>
              </a:rPr>
              <a:t>a  </a:t>
            </a: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small task,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facilitating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a </a:t>
            </a:r>
            <a:r>
              <a:rPr sz="2700" spc="15" dirty="0">
                <a:solidFill>
                  <a:srgbClr val="5287A2"/>
                </a:solidFill>
                <a:latin typeface="Arial"/>
                <a:cs typeface="Arial"/>
              </a:rPr>
              <a:t>modular approach</a:t>
            </a:r>
            <a:r>
              <a:rPr sz="2700" spc="169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to</a:t>
            </a:r>
            <a:endParaRPr sz="2700" dirty="0">
              <a:latin typeface="Arial"/>
              <a:cs typeface="Arial"/>
            </a:endParaRPr>
          </a:p>
          <a:p>
            <a:pPr marL="1429" algn="ctr">
              <a:lnSpc>
                <a:spcPts val="3195"/>
              </a:lnSpc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system-building.” </a:t>
            </a: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-</a:t>
            </a:r>
            <a:r>
              <a:rPr sz="2700" spc="4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E88D31"/>
                </a:solidFill>
                <a:latin typeface="Arial"/>
                <a:cs typeface="Arial"/>
              </a:rPr>
              <a:t>Wikipedia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0077" y="4912189"/>
            <a:ext cx="28479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solidFill>
                  <a:srgbClr val="5A5A5A"/>
                </a:solidFill>
                <a:latin typeface="Arial"/>
                <a:cs typeface="Arial"/>
              </a:rPr>
              <a:t>https://en.wikipedia.org/wiki/Microservices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33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699"/>
            <a:r>
              <a:rPr dirty="0"/>
              <a:t>Definition: </a:t>
            </a:r>
            <a:r>
              <a:rPr dirty="0" smtClean="0"/>
              <a:t>Microservice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415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lang="en-US" spc="-90" dirty="0" smtClean="0"/>
              <a:t>Isn’t that </a:t>
            </a:r>
            <a:r>
              <a:rPr spc="-101" dirty="0" smtClean="0"/>
              <a:t>a </a:t>
            </a:r>
            <a:r>
              <a:rPr spc="-19" dirty="0"/>
              <a:t>lot </a:t>
            </a:r>
            <a:r>
              <a:rPr spc="-26" dirty="0"/>
              <a:t>of</a:t>
            </a:r>
            <a:r>
              <a:rPr spc="323" dirty="0"/>
              <a:t> </a:t>
            </a:r>
            <a:r>
              <a:rPr spc="-45" dirty="0"/>
              <a:t>freedom?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91" y="991247"/>
            <a:ext cx="7643813" cy="341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676275">
              <a:lnSpc>
                <a:spcPts val="3000"/>
              </a:lnSpc>
            </a:pPr>
            <a:r>
              <a:rPr sz="2550" spc="-38" dirty="0">
                <a:solidFill>
                  <a:srgbClr val="5287A2"/>
                </a:solidFill>
                <a:latin typeface="Arial"/>
                <a:cs typeface="Arial"/>
              </a:rPr>
              <a:t>It </a:t>
            </a:r>
            <a:r>
              <a:rPr sz="2550" spc="-68" dirty="0">
                <a:solidFill>
                  <a:srgbClr val="5287A2"/>
                </a:solidFill>
                <a:latin typeface="Arial"/>
                <a:cs typeface="Arial"/>
              </a:rPr>
              <a:t>is! </a:t>
            </a:r>
            <a:r>
              <a:rPr sz="2550" spc="-116" dirty="0">
                <a:solidFill>
                  <a:srgbClr val="5287A2"/>
                </a:solidFill>
                <a:latin typeface="Arial"/>
                <a:cs typeface="Arial"/>
              </a:rPr>
              <a:t>Teams </a:t>
            </a:r>
            <a:r>
              <a:rPr sz="2550" spc="-83" dirty="0">
                <a:solidFill>
                  <a:srgbClr val="5287A2"/>
                </a:solidFill>
                <a:latin typeface="Arial"/>
                <a:cs typeface="Arial"/>
              </a:rPr>
              <a:t>are </a:t>
            </a:r>
            <a:r>
              <a:rPr sz="2550" spc="-8" dirty="0">
                <a:solidFill>
                  <a:srgbClr val="5287A2"/>
                </a:solidFill>
                <a:latin typeface="Arial"/>
                <a:cs typeface="Arial"/>
              </a:rPr>
              <a:t>empowered </a:t>
            </a:r>
            <a:r>
              <a:rPr sz="2550" spc="-19" dirty="0">
                <a:solidFill>
                  <a:srgbClr val="5287A2"/>
                </a:solidFill>
                <a:latin typeface="Arial"/>
                <a:cs typeface="Arial"/>
              </a:rPr>
              <a:t>and </a:t>
            </a:r>
            <a:r>
              <a:rPr sz="2550" spc="-45" dirty="0">
                <a:solidFill>
                  <a:srgbClr val="5287A2"/>
                </a:solidFill>
                <a:latin typeface="Arial"/>
                <a:cs typeface="Arial"/>
              </a:rPr>
              <a:t>also </a:t>
            </a:r>
            <a:r>
              <a:rPr sz="2550" spc="-34" dirty="0">
                <a:solidFill>
                  <a:srgbClr val="5287A2"/>
                </a:solidFill>
                <a:latin typeface="Arial"/>
                <a:cs typeface="Arial"/>
              </a:rPr>
              <a:t>held </a:t>
            </a:r>
            <a:r>
              <a:rPr sz="2550" spc="34" dirty="0">
                <a:solidFill>
                  <a:srgbClr val="5287A2"/>
                </a:solidFill>
                <a:latin typeface="Arial"/>
                <a:cs typeface="Arial"/>
              </a:rPr>
              <a:t>to </a:t>
            </a:r>
            <a:r>
              <a:rPr sz="2550" spc="-26" dirty="0">
                <a:solidFill>
                  <a:srgbClr val="5287A2"/>
                </a:solidFill>
                <a:latin typeface="Arial"/>
                <a:cs typeface="Arial"/>
              </a:rPr>
              <a:t>high  </a:t>
            </a:r>
            <a:r>
              <a:rPr sz="2550" spc="-8" dirty="0">
                <a:solidFill>
                  <a:srgbClr val="5287A2"/>
                </a:solidFill>
                <a:latin typeface="Arial"/>
                <a:cs typeface="Arial"/>
              </a:rPr>
              <a:t>standards:</a:t>
            </a:r>
            <a:endParaRPr sz="2550">
              <a:latin typeface="Arial"/>
              <a:cs typeface="Arial"/>
            </a:endParaRPr>
          </a:p>
          <a:p>
            <a:pPr marL="180975" indent="-171450">
              <a:spcBef>
                <a:spcPts val="536"/>
              </a:spcBef>
              <a:buChar char="•"/>
              <a:tabLst>
                <a:tab pos="182403" algn="l"/>
              </a:tabLst>
            </a:pPr>
            <a:r>
              <a:rPr sz="2550" spc="-30" dirty="0">
                <a:solidFill>
                  <a:srgbClr val="5A5A5A"/>
                </a:solidFill>
                <a:latin typeface="Arial"/>
                <a:cs typeface="Arial"/>
              </a:rPr>
              <a:t>Thorough</a:t>
            </a:r>
            <a:r>
              <a:rPr sz="2550" spc="1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-8" dirty="0">
                <a:solidFill>
                  <a:srgbClr val="5A5A5A"/>
                </a:solidFill>
                <a:latin typeface="Arial"/>
                <a:cs typeface="Arial"/>
              </a:rPr>
              <a:t>onboarding/training</a:t>
            </a:r>
            <a:endParaRPr sz="2550">
              <a:latin typeface="Arial"/>
              <a:cs typeface="Arial"/>
            </a:endParaRPr>
          </a:p>
          <a:p>
            <a:pPr marL="180975" marR="571024" indent="-171450">
              <a:spcBef>
                <a:spcPts val="615"/>
              </a:spcBef>
              <a:buChar char="•"/>
              <a:tabLst>
                <a:tab pos="182403" algn="l"/>
              </a:tabLst>
            </a:pPr>
            <a:r>
              <a:rPr sz="2550" dirty="0">
                <a:solidFill>
                  <a:srgbClr val="5A5A5A"/>
                </a:solidFill>
                <a:latin typeface="Arial"/>
                <a:cs typeface="Arial"/>
              </a:rPr>
              <a:t>Patterns/practices </a:t>
            </a:r>
            <a:r>
              <a:rPr sz="2550" spc="-23" dirty="0">
                <a:solidFill>
                  <a:srgbClr val="5A5A5A"/>
                </a:solidFill>
                <a:latin typeface="Arial"/>
                <a:cs typeface="Arial"/>
              </a:rPr>
              <a:t>defined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at </a:t>
            </a:r>
            <a:r>
              <a:rPr sz="2550" spc="-41" dirty="0">
                <a:solidFill>
                  <a:srgbClr val="5A5A5A"/>
                </a:solidFill>
                <a:latin typeface="Arial"/>
                <a:cs typeface="Arial"/>
              </a:rPr>
              <a:t>scale </a:t>
            </a:r>
            <a:r>
              <a:rPr sz="2550" spc="-19" dirty="0">
                <a:solidFill>
                  <a:srgbClr val="5A5A5A"/>
                </a:solidFill>
                <a:latin typeface="Arial"/>
                <a:cs typeface="Arial"/>
              </a:rPr>
              <a:t>and </a:t>
            </a:r>
            <a:r>
              <a:rPr sz="2550" spc="4" dirty="0">
                <a:solidFill>
                  <a:srgbClr val="5A5A5A"/>
                </a:solidFill>
                <a:latin typeface="Arial"/>
                <a:cs typeface="Arial"/>
              </a:rPr>
              <a:t>with  </a:t>
            </a:r>
            <a:r>
              <a:rPr sz="2550" spc="34" dirty="0">
                <a:solidFill>
                  <a:srgbClr val="5A5A5A"/>
                </a:solidFill>
                <a:latin typeface="Arial"/>
                <a:cs typeface="Arial"/>
              </a:rPr>
              <a:t>20+ </a:t>
            </a:r>
            <a:r>
              <a:rPr sz="2550" spc="-60" dirty="0">
                <a:solidFill>
                  <a:srgbClr val="5A5A5A"/>
                </a:solidFill>
                <a:latin typeface="Arial"/>
                <a:cs typeface="Arial"/>
              </a:rPr>
              <a:t>years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z="2550" spc="-34" dirty="0">
                <a:solidFill>
                  <a:srgbClr val="5A5A5A"/>
                </a:solidFill>
                <a:latin typeface="Arial"/>
                <a:cs typeface="Arial"/>
              </a:rPr>
              <a:t>organizational</a:t>
            </a:r>
            <a:r>
              <a:rPr sz="2550" spc="18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-8" dirty="0">
                <a:solidFill>
                  <a:srgbClr val="5A5A5A"/>
                </a:solidFill>
                <a:latin typeface="Arial"/>
                <a:cs typeface="Arial"/>
              </a:rPr>
              <a:t>knowledge</a:t>
            </a:r>
            <a:endParaRPr sz="2550">
              <a:latin typeface="Arial"/>
              <a:cs typeface="Arial"/>
            </a:endParaRPr>
          </a:p>
          <a:p>
            <a:pPr marL="181928" indent="-172403">
              <a:spcBef>
                <a:spcPts val="626"/>
              </a:spcBef>
              <a:buChar char="•"/>
              <a:tabLst>
                <a:tab pos="182403" algn="l"/>
              </a:tabLst>
            </a:pPr>
            <a:r>
              <a:rPr sz="2550" spc="-56" dirty="0">
                <a:solidFill>
                  <a:srgbClr val="5A5A5A"/>
                </a:solidFill>
                <a:latin typeface="Arial"/>
                <a:cs typeface="Arial"/>
              </a:rPr>
              <a:t>Regular </a:t>
            </a:r>
            <a:r>
              <a:rPr sz="2550" spc="-19" dirty="0">
                <a:solidFill>
                  <a:srgbClr val="5A5A5A"/>
                </a:solidFill>
                <a:latin typeface="Arial"/>
                <a:cs typeface="Arial"/>
              </a:rPr>
              <a:t>technical and </a:t>
            </a:r>
            <a:r>
              <a:rPr sz="2550" spc="-30" dirty="0">
                <a:solidFill>
                  <a:srgbClr val="5A5A5A"/>
                </a:solidFill>
                <a:latin typeface="Arial"/>
                <a:cs typeface="Arial"/>
              </a:rPr>
              <a:t>business </a:t>
            </a:r>
            <a:r>
              <a:rPr sz="2550" spc="-8" dirty="0">
                <a:solidFill>
                  <a:srgbClr val="5A5A5A"/>
                </a:solidFill>
                <a:latin typeface="Arial"/>
                <a:cs typeface="Arial"/>
              </a:rPr>
              <a:t>metric</a:t>
            </a:r>
            <a:r>
              <a:rPr sz="2550" spc="34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-49" dirty="0">
                <a:solidFill>
                  <a:srgbClr val="5A5A5A"/>
                </a:solidFill>
                <a:latin typeface="Arial"/>
                <a:cs typeface="Arial"/>
              </a:rPr>
              <a:t>reviews</a:t>
            </a:r>
            <a:endParaRPr sz="2550">
              <a:latin typeface="Arial"/>
              <a:cs typeface="Arial"/>
            </a:endParaRPr>
          </a:p>
          <a:p>
            <a:pPr marL="180975" marR="3810" indent="-171450">
              <a:spcBef>
                <a:spcPts val="615"/>
              </a:spcBef>
              <a:buChar char="•"/>
              <a:tabLst>
                <a:tab pos="182403" algn="l"/>
              </a:tabLst>
            </a:pPr>
            <a:r>
              <a:rPr sz="2550" spc="-56" dirty="0">
                <a:solidFill>
                  <a:srgbClr val="5A5A5A"/>
                </a:solidFill>
                <a:latin typeface="Arial"/>
                <a:cs typeface="Arial"/>
              </a:rPr>
              <a:t>Regular </a:t>
            </a:r>
            <a:r>
              <a:rPr sz="2550" spc="-38" dirty="0">
                <a:solidFill>
                  <a:srgbClr val="5A5A5A"/>
                </a:solidFill>
                <a:latin typeface="Arial"/>
                <a:cs typeface="Arial"/>
              </a:rPr>
              <a:t>sharing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z="2550" spc="-19" dirty="0">
                <a:solidFill>
                  <a:srgbClr val="5A5A5A"/>
                </a:solidFill>
                <a:latin typeface="Arial"/>
                <a:cs typeface="Arial"/>
              </a:rPr>
              <a:t>new </a:t>
            </a:r>
            <a:r>
              <a:rPr sz="2550" dirty="0">
                <a:solidFill>
                  <a:srgbClr val="5A5A5A"/>
                </a:solidFill>
                <a:latin typeface="Arial"/>
                <a:cs typeface="Arial"/>
              </a:rPr>
              <a:t>tools, </a:t>
            </a:r>
            <a:r>
              <a:rPr sz="2550" spc="-34" dirty="0">
                <a:solidFill>
                  <a:srgbClr val="5A5A5A"/>
                </a:solidFill>
                <a:latin typeface="Arial"/>
                <a:cs typeface="Arial"/>
              </a:rPr>
              <a:t>services, </a:t>
            </a:r>
            <a:r>
              <a:rPr sz="2550" spc="-11" dirty="0">
                <a:solidFill>
                  <a:srgbClr val="5A5A5A"/>
                </a:solidFill>
                <a:latin typeface="Arial"/>
                <a:cs typeface="Arial"/>
              </a:rPr>
              <a:t>technologies,  </a:t>
            </a:r>
            <a:r>
              <a:rPr sz="2550" spc="15" dirty="0">
                <a:solidFill>
                  <a:srgbClr val="5A5A5A"/>
                </a:solidFill>
                <a:latin typeface="Arial"/>
                <a:cs typeface="Arial"/>
              </a:rPr>
              <a:t>etc,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by </a:t>
            </a:r>
            <a:r>
              <a:rPr sz="2550" spc="-38" dirty="0">
                <a:solidFill>
                  <a:srgbClr val="5A5A5A"/>
                </a:solidFill>
                <a:latin typeface="Arial"/>
                <a:cs typeface="Arial"/>
              </a:rPr>
              <a:t>internal </a:t>
            </a:r>
            <a:r>
              <a:rPr sz="2550" spc="-4" dirty="0">
                <a:solidFill>
                  <a:srgbClr val="5A5A5A"/>
                </a:solidFill>
                <a:latin typeface="Arial"/>
                <a:cs typeface="Arial"/>
              </a:rPr>
              <a:t>subject </a:t>
            </a:r>
            <a:r>
              <a:rPr sz="2550" spc="-8" dirty="0">
                <a:solidFill>
                  <a:srgbClr val="5A5A5A"/>
                </a:solidFill>
                <a:latin typeface="Arial"/>
                <a:cs typeface="Arial"/>
              </a:rPr>
              <a:t>matter</a:t>
            </a:r>
            <a:r>
              <a:rPr sz="2550" spc="27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5A5A5A"/>
                </a:solidFill>
                <a:latin typeface="Arial"/>
                <a:cs typeface="Arial"/>
              </a:rPr>
              <a:t>experts</a:t>
            </a:r>
            <a:endParaRPr sz="2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3273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516" y="1259086"/>
            <a:ext cx="5464969" cy="0"/>
          </a:xfrm>
          <a:custGeom>
            <a:avLst/>
            <a:gdLst/>
            <a:ahLst/>
            <a:cxnLst/>
            <a:rect l="l" t="t" r="r" b="b"/>
            <a:pathLst>
              <a:path w="10363200">
                <a:moveTo>
                  <a:pt x="0" y="0"/>
                </a:moveTo>
                <a:lnTo>
                  <a:pt x="10363205" y="0"/>
                </a:lnTo>
              </a:path>
            </a:pathLst>
          </a:custGeom>
          <a:ln w="254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7404" y="68446"/>
            <a:ext cx="5709196" cy="703408"/>
          </a:xfrm>
          <a:prstGeom prst="rect">
            <a:avLst/>
          </a:prstGeom>
        </p:spPr>
        <p:txBody>
          <a:bodyPr vert="horz" wrap="square" lIns="0" tIns="330845" rIns="0" bIns="0" rtlCol="0">
            <a:spAutoFit/>
          </a:bodyPr>
          <a:lstStyle/>
          <a:p>
            <a:pPr marL="6697"/>
            <a:r>
              <a:rPr lang="en-US" spc="108" dirty="0" smtClean="0"/>
              <a:t>Challenges new Feature </a:t>
            </a:r>
            <a:r>
              <a:rPr spc="129" dirty="0" smtClean="0"/>
              <a:t>Teams</a:t>
            </a:r>
            <a:r>
              <a:rPr lang="en-US" spc="129" dirty="0" smtClean="0"/>
              <a:t> face</a:t>
            </a:r>
            <a:endParaRPr spc="129" dirty="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310717" y="1289732"/>
            <a:ext cx="4339828" cy="1919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>
              <a:tabLst>
                <a:tab pos="307714" algn="l"/>
              </a:tabLst>
            </a:pPr>
            <a:r>
              <a:rPr spc="-401" dirty="0">
                <a:solidFill>
                  <a:srgbClr val="4B8BB2"/>
                </a:solidFill>
              </a:rPr>
              <a:t>&gt;	</a:t>
            </a:r>
            <a:r>
              <a:rPr spc="-84" dirty="0"/>
              <a:t>More</a:t>
            </a:r>
            <a:r>
              <a:rPr spc="-74" dirty="0"/>
              <a:t> </a:t>
            </a:r>
            <a:r>
              <a:rPr spc="-5" dirty="0"/>
              <a:t>self-organization</a:t>
            </a:r>
          </a:p>
          <a:p>
            <a:pPr marL="308049" marR="55248" indent="-301352">
              <a:lnSpc>
                <a:spcPts val="2637"/>
              </a:lnSpc>
              <a:spcBef>
                <a:spcPts val="1350"/>
              </a:spcBef>
              <a:tabLst>
                <a:tab pos="307714" algn="l"/>
              </a:tabLst>
            </a:pPr>
            <a:r>
              <a:rPr spc="-401" dirty="0">
                <a:solidFill>
                  <a:srgbClr val="4B8BB2"/>
                </a:solidFill>
              </a:rPr>
              <a:t>&gt;	</a:t>
            </a:r>
            <a:r>
              <a:rPr spc="-16" dirty="0"/>
              <a:t>Decide</a:t>
            </a:r>
            <a:r>
              <a:rPr spc="37" dirty="0"/>
              <a:t> </a:t>
            </a:r>
            <a:r>
              <a:rPr spc="-16" dirty="0"/>
              <a:t>about</a:t>
            </a:r>
            <a:r>
              <a:rPr spc="-3" dirty="0"/>
              <a:t> </a:t>
            </a:r>
            <a:r>
              <a:rPr spc="-8" dirty="0"/>
              <a:t>technologies, </a:t>
            </a:r>
            <a:r>
              <a:rPr spc="-53" dirty="0"/>
              <a:t> </a:t>
            </a:r>
            <a:r>
              <a:rPr dirty="0"/>
              <a:t>releases</a:t>
            </a:r>
            <a:r>
              <a:rPr spc="-24" dirty="0"/>
              <a:t> </a:t>
            </a:r>
            <a:r>
              <a:rPr spc="-55" dirty="0"/>
              <a:t>etc</a:t>
            </a:r>
            <a:r>
              <a:rPr spc="-55" dirty="0" smtClean="0"/>
              <a:t>.</a:t>
            </a:r>
          </a:p>
          <a:p>
            <a:pPr>
              <a:spcBef>
                <a:spcPts val="18"/>
              </a:spcBef>
            </a:pPr>
            <a:endParaRPr sz="2188" dirty="0" smtClean="0">
              <a:latin typeface="Times New Roman"/>
              <a:cs typeface="Times New Roman"/>
            </a:endParaRPr>
          </a:p>
          <a:p>
            <a:pPr marL="308049" marR="511629" indent="-301352">
              <a:lnSpc>
                <a:spcPct val="101200"/>
              </a:lnSpc>
              <a:tabLst>
                <a:tab pos="307714" algn="l"/>
              </a:tabLst>
            </a:pPr>
            <a:r>
              <a:rPr spc="-401" dirty="0" smtClean="0">
                <a:solidFill>
                  <a:srgbClr val="4B8BB2"/>
                </a:solidFill>
              </a:rPr>
              <a:t>&gt;</a:t>
            </a:r>
            <a:r>
              <a:rPr spc="-401" dirty="0">
                <a:solidFill>
                  <a:srgbClr val="4B8BB2"/>
                </a:solidFill>
              </a:rPr>
              <a:t>	</a:t>
            </a:r>
            <a:r>
              <a:rPr spc="-37" dirty="0"/>
              <a:t>Need </a:t>
            </a:r>
            <a:r>
              <a:rPr spc="-63" dirty="0"/>
              <a:t>to </a:t>
            </a:r>
            <a:r>
              <a:rPr spc="-16" dirty="0"/>
              <a:t>be</a:t>
            </a:r>
            <a:r>
              <a:rPr spc="169" dirty="0"/>
              <a:t> </a:t>
            </a:r>
            <a:r>
              <a:rPr spc="-53" dirty="0"/>
              <a:t>more</a:t>
            </a:r>
            <a:r>
              <a:rPr spc="-5" dirty="0"/>
              <a:t> </a:t>
            </a:r>
            <a:r>
              <a:rPr spc="8" dirty="0"/>
              <a:t>cross- </a:t>
            </a:r>
            <a:r>
              <a:rPr spc="-18" dirty="0"/>
              <a:t> </a:t>
            </a:r>
            <a:r>
              <a:rPr spc="-16" dirty="0"/>
              <a:t>functional</a:t>
            </a:r>
          </a:p>
          <a:p>
            <a:pPr marL="308049" marR="2679" indent="-301352">
              <a:lnSpc>
                <a:spcPts val="2637"/>
              </a:lnSpc>
              <a:spcBef>
                <a:spcPts val="1350"/>
              </a:spcBef>
              <a:tabLst>
                <a:tab pos="307714" algn="l"/>
              </a:tabLst>
            </a:pPr>
            <a:r>
              <a:rPr spc="-401" dirty="0">
                <a:solidFill>
                  <a:srgbClr val="4B8BB2"/>
                </a:solidFill>
              </a:rPr>
              <a:t>&gt;	</a:t>
            </a:r>
            <a:r>
              <a:rPr spc="-18" dirty="0"/>
              <a:t>E.g. </a:t>
            </a:r>
            <a:r>
              <a:rPr spc="24" dirty="0"/>
              <a:t>ops </a:t>
            </a:r>
            <a:r>
              <a:rPr spc="34" dirty="0"/>
              <a:t>skills</a:t>
            </a:r>
            <a:r>
              <a:rPr spc="-29" dirty="0"/>
              <a:t> </a:t>
            </a:r>
            <a:r>
              <a:rPr spc="-26" dirty="0"/>
              <a:t>become</a:t>
            </a:r>
            <a:r>
              <a:rPr spc="100" dirty="0"/>
              <a:t> </a:t>
            </a:r>
            <a:r>
              <a:rPr spc="-53" dirty="0"/>
              <a:t>more </a:t>
            </a:r>
            <a:r>
              <a:rPr spc="-13" dirty="0"/>
              <a:t> </a:t>
            </a:r>
            <a:r>
              <a:rPr spc="-40" dirty="0"/>
              <a:t>important</a:t>
            </a:r>
          </a:p>
        </p:txBody>
      </p:sp>
      <p:sp>
        <p:nvSpPr>
          <p:cNvPr id="10" name="object 10"/>
          <p:cNvSpPr/>
          <p:nvPr/>
        </p:nvSpPr>
        <p:spPr>
          <a:xfrm>
            <a:off x="5677049" y="2492909"/>
            <a:ext cx="878413" cy="701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6555462" y="2492909"/>
            <a:ext cx="1434862" cy="701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614999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6"/>
            <a:ext cx="8729662" cy="438581"/>
          </a:xfrm>
          <a:prstGeom prst="rect">
            <a:avLst/>
          </a:prstGeom>
        </p:spPr>
        <p:txBody>
          <a:bodyPr vert="horz" wrap="square" lIns="0" tIns="68579" rIns="0" bIns="0" rtlCol="0">
            <a:spAutoFit/>
          </a:bodyPr>
          <a:lstStyle/>
          <a:p>
            <a:pPr marL="138589"/>
            <a:r>
              <a:rPr spc="-90" dirty="0"/>
              <a:t>The </a:t>
            </a:r>
            <a:r>
              <a:rPr spc="-56" dirty="0"/>
              <a:t>keys </a:t>
            </a:r>
            <a:r>
              <a:rPr spc="19" dirty="0"/>
              <a:t>to </a:t>
            </a:r>
            <a:r>
              <a:rPr spc="-45" dirty="0"/>
              <a:t>your </a:t>
            </a:r>
            <a:r>
              <a:rPr spc="-4" dirty="0"/>
              <a:t>own </a:t>
            </a:r>
            <a:r>
              <a:rPr spc="-120" dirty="0"/>
              <a:t>Two </a:t>
            </a:r>
            <a:r>
              <a:rPr spc="-90" dirty="0"/>
              <a:t>Pizza </a:t>
            </a:r>
            <a:r>
              <a:rPr spc="-38" dirty="0"/>
              <a:t>teams </a:t>
            </a:r>
            <a:r>
              <a:rPr spc="-135" dirty="0"/>
              <a:t>&amp; </a:t>
            </a:r>
            <a:r>
              <a:rPr spc="-120" dirty="0"/>
              <a:t> </a:t>
            </a:r>
            <a:r>
              <a:rPr spc="-49" dirty="0"/>
              <a:t>Microservices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2968" y="747418"/>
            <a:ext cx="8514398" cy="2412198"/>
          </a:xfrm>
          <a:prstGeom prst="rect">
            <a:avLst/>
          </a:prstGeom>
        </p:spPr>
        <p:txBody>
          <a:bodyPr vert="horz" wrap="square" lIns="0" tIns="34289" rIns="0" bIns="0" rtlCol="0">
            <a:spAutoFit/>
          </a:bodyPr>
          <a:lstStyle/>
          <a:p>
            <a:pPr marL="68104">
              <a:spcBef>
                <a:spcPts val="269"/>
              </a:spcBef>
            </a:pPr>
            <a:r>
              <a:rPr sz="2100" spc="-26" dirty="0">
                <a:solidFill>
                  <a:srgbClr val="5A5A5A"/>
                </a:solidFill>
                <a:latin typeface="Arial"/>
                <a:cs typeface="Arial"/>
              </a:rPr>
              <a:t>Culture</a:t>
            </a:r>
            <a:endParaRPr sz="2100">
              <a:latin typeface="Arial"/>
              <a:cs typeface="Arial"/>
            </a:endParaRPr>
          </a:p>
          <a:p>
            <a:pPr marL="325279">
              <a:spcBef>
                <a:spcPts val="386"/>
              </a:spcBef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Ownership </a:t>
            </a:r>
            <a:r>
              <a:rPr spc="-101" dirty="0">
                <a:solidFill>
                  <a:srgbClr val="5A5A5A"/>
                </a:solidFill>
                <a:latin typeface="Arial"/>
                <a:cs typeface="Arial"/>
              </a:rPr>
              <a:t>&amp; </a:t>
            </a:r>
            <a:r>
              <a:rPr spc="-4" dirty="0">
                <a:solidFill>
                  <a:srgbClr val="5A5A5A"/>
                </a:solidFill>
                <a:latin typeface="Arial"/>
                <a:cs typeface="Arial"/>
              </a:rPr>
              <a:t>Accountability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go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hand </a:t>
            </a:r>
            <a:r>
              <a:rPr spc="-41" dirty="0">
                <a:solidFill>
                  <a:srgbClr val="5A5A5A"/>
                </a:solidFill>
                <a:latin typeface="Arial"/>
                <a:cs typeface="Arial"/>
              </a:rPr>
              <a:t>in</a:t>
            </a:r>
            <a:r>
              <a:rPr spc="24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5A5A5A"/>
                </a:solidFill>
                <a:latin typeface="Arial"/>
                <a:cs typeface="Arial"/>
              </a:rPr>
              <a:t>hand</a:t>
            </a:r>
            <a:endParaRPr>
              <a:latin typeface="Arial"/>
              <a:cs typeface="Arial"/>
            </a:endParaRPr>
          </a:p>
          <a:p>
            <a:pPr marL="325279">
              <a:spcBef>
                <a:spcPts val="465"/>
              </a:spcBef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pc="-23" dirty="0">
                <a:solidFill>
                  <a:srgbClr val="5A5A5A"/>
                </a:solidFill>
                <a:latin typeface="Arial"/>
                <a:cs typeface="Arial"/>
              </a:rPr>
              <a:t>Larger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teams </a:t>
            </a:r>
            <a:r>
              <a:rPr spc="-15" dirty="0">
                <a:solidFill>
                  <a:srgbClr val="5A5A5A"/>
                </a:solidFill>
                <a:latin typeface="Arial"/>
                <a:cs typeface="Arial"/>
              </a:rPr>
              <a:t>typically </a:t>
            </a:r>
            <a:r>
              <a:rPr spc="-19" dirty="0">
                <a:solidFill>
                  <a:srgbClr val="5A5A5A"/>
                </a:solidFill>
                <a:latin typeface="Arial"/>
                <a:cs typeface="Arial"/>
              </a:rPr>
              <a:t>move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slower than </a:t>
            </a:r>
            <a:r>
              <a:rPr spc="-30" dirty="0">
                <a:solidFill>
                  <a:srgbClr val="5A5A5A"/>
                </a:solidFill>
                <a:latin typeface="Arial"/>
                <a:cs typeface="Arial"/>
              </a:rPr>
              <a:t>smaller</a:t>
            </a:r>
            <a:r>
              <a:rPr spc="28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teams</a:t>
            </a:r>
            <a:endParaRPr>
              <a:latin typeface="Arial"/>
              <a:cs typeface="Arial"/>
            </a:endParaRPr>
          </a:p>
          <a:p>
            <a:pPr marL="325279">
              <a:spcBef>
                <a:spcPts val="390"/>
              </a:spcBef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pc="-23" dirty="0">
                <a:solidFill>
                  <a:srgbClr val="5A5A5A"/>
                </a:solidFill>
                <a:latin typeface="Arial"/>
                <a:cs typeface="Arial"/>
              </a:rPr>
              <a:t>Insist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pc="-4" dirty="0">
                <a:solidFill>
                  <a:srgbClr val="5A5A5A"/>
                </a:solidFill>
                <a:latin typeface="Arial"/>
                <a:cs typeface="Arial"/>
              </a:rPr>
              <a:t>standards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pc="-19" dirty="0">
                <a:solidFill>
                  <a:srgbClr val="5A5A5A"/>
                </a:solidFill>
                <a:latin typeface="Arial"/>
                <a:cs typeface="Arial"/>
              </a:rPr>
              <a:t>excellence, </a:t>
            </a:r>
            <a:r>
              <a:rPr spc="23" dirty="0">
                <a:solidFill>
                  <a:srgbClr val="5A5A5A"/>
                </a:solidFill>
                <a:latin typeface="Arial"/>
                <a:cs typeface="Arial"/>
              </a:rPr>
              <a:t>but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be </a:t>
            </a:r>
            <a:r>
              <a:rPr spc="-30" dirty="0">
                <a:solidFill>
                  <a:srgbClr val="5A5A5A"/>
                </a:solidFill>
                <a:latin typeface="Arial"/>
                <a:cs typeface="Arial"/>
              </a:rPr>
              <a:t>flexible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the</a:t>
            </a:r>
            <a:r>
              <a:rPr spc="42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19" dirty="0">
                <a:solidFill>
                  <a:srgbClr val="5A5A5A"/>
                </a:solidFill>
                <a:latin typeface="Arial"/>
                <a:cs typeface="Arial"/>
              </a:rPr>
              <a:t>how</a:t>
            </a:r>
            <a:endParaRPr>
              <a:latin typeface="Arial"/>
              <a:cs typeface="Arial"/>
            </a:endParaRPr>
          </a:p>
          <a:p>
            <a:pPr marL="68104">
              <a:spcBef>
                <a:spcPts val="536"/>
              </a:spcBef>
            </a:pP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Practices</a:t>
            </a:r>
            <a:endParaRPr sz="2100">
              <a:latin typeface="Arial"/>
              <a:cs typeface="Arial"/>
            </a:endParaRPr>
          </a:p>
          <a:p>
            <a:pPr marL="325279">
              <a:spcBef>
                <a:spcPts val="409"/>
              </a:spcBef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pc="-4" dirty="0">
                <a:solidFill>
                  <a:srgbClr val="5A5A5A"/>
                </a:solidFill>
                <a:latin typeface="Arial"/>
                <a:cs typeface="Arial"/>
              </a:rPr>
              <a:t>Continuous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Integration </a:t>
            </a:r>
            <a:r>
              <a:rPr spc="-101" dirty="0">
                <a:solidFill>
                  <a:srgbClr val="5A5A5A"/>
                </a:solidFill>
                <a:latin typeface="Arial"/>
                <a:cs typeface="Arial"/>
              </a:rPr>
              <a:t>&amp;</a:t>
            </a:r>
            <a:r>
              <a:rPr spc="-4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41" dirty="0">
                <a:solidFill>
                  <a:srgbClr val="5A5A5A"/>
                </a:solidFill>
                <a:latin typeface="Arial"/>
                <a:cs typeface="Arial"/>
              </a:rPr>
              <a:t>Delivery</a:t>
            </a:r>
            <a:endParaRPr>
              <a:latin typeface="Arial"/>
              <a:cs typeface="Arial"/>
            </a:endParaRPr>
          </a:p>
          <a:p>
            <a:pPr marL="325279">
              <a:spcBef>
                <a:spcPts val="465"/>
              </a:spcBef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– </a:t>
            </a:r>
            <a:r>
              <a:rPr spc="-23" dirty="0">
                <a:solidFill>
                  <a:srgbClr val="5A5A5A"/>
                </a:solidFill>
                <a:latin typeface="Arial"/>
                <a:cs typeface="Arial"/>
              </a:rPr>
              <a:t>Simplify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operational</a:t>
            </a:r>
            <a:r>
              <a:rPr spc="-8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tasks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92" y="3188846"/>
            <a:ext cx="62341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78" dirty="0">
                <a:solidFill>
                  <a:srgbClr val="5A5A5A"/>
                </a:solidFill>
                <a:latin typeface="Arial"/>
                <a:cs typeface="Arial"/>
              </a:rPr>
              <a:t>T</a:t>
            </a:r>
            <a:r>
              <a:rPr sz="2100" spc="-34" dirty="0">
                <a:solidFill>
                  <a:srgbClr val="5A5A5A"/>
                </a:solidFill>
                <a:latin typeface="Arial"/>
                <a:cs typeface="Arial"/>
              </a:rPr>
              <a:t>o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o</a:t>
            </a:r>
            <a:r>
              <a:rPr sz="2100" spc="-56" dirty="0">
                <a:solidFill>
                  <a:srgbClr val="5A5A5A"/>
                </a:solidFill>
                <a:latin typeface="Arial"/>
                <a:cs typeface="Arial"/>
              </a:rPr>
              <a:t>l</a:t>
            </a:r>
            <a:r>
              <a:rPr sz="2100" spc="-41" dirty="0">
                <a:solidFill>
                  <a:srgbClr val="5A5A5A"/>
                </a:solidFill>
                <a:latin typeface="Arial"/>
                <a:cs typeface="Arial"/>
              </a:rPr>
              <a:t>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167" y="3570227"/>
            <a:ext cx="3634264" cy="1274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928" indent="-172403">
              <a:buChar char="–"/>
              <a:tabLst>
                <a:tab pos="182403" algn="l"/>
              </a:tabLst>
            </a:pPr>
            <a:r>
              <a:rPr spc="-56" dirty="0">
                <a:solidFill>
                  <a:srgbClr val="5A5A5A"/>
                </a:solidFill>
                <a:latin typeface="Arial"/>
                <a:cs typeface="Arial"/>
              </a:rPr>
              <a:t>CI </a:t>
            </a:r>
            <a:r>
              <a:rPr spc="-101" dirty="0">
                <a:solidFill>
                  <a:srgbClr val="5A5A5A"/>
                </a:solidFill>
                <a:latin typeface="Arial"/>
                <a:cs typeface="Arial"/>
              </a:rPr>
              <a:t>&amp; </a:t>
            </a:r>
            <a:r>
              <a:rPr spc="-41" dirty="0">
                <a:solidFill>
                  <a:srgbClr val="5A5A5A"/>
                </a:solidFill>
                <a:latin typeface="Arial"/>
                <a:cs typeface="Arial"/>
              </a:rPr>
              <a:t>CD</a:t>
            </a:r>
            <a:r>
              <a:rPr spc="22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tools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390"/>
              </a:spcBef>
              <a:buChar char="–"/>
              <a:tabLst>
                <a:tab pos="182403" algn="l"/>
              </a:tabLst>
            </a:pP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Infrastructure</a:t>
            </a:r>
            <a:r>
              <a:rPr spc="1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management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465"/>
              </a:spcBef>
              <a:buChar char="–"/>
              <a:tabLst>
                <a:tab pos="182403" algn="l"/>
              </a:tabLst>
            </a:pPr>
            <a:r>
              <a:rPr spc="8" dirty="0">
                <a:solidFill>
                  <a:srgbClr val="5A5A5A"/>
                </a:solidFill>
                <a:latin typeface="Arial"/>
                <a:cs typeface="Arial"/>
              </a:rPr>
              <a:t>Metrics/Monitoring/Logging</a:t>
            </a:r>
            <a:endParaRPr>
              <a:latin typeface="Arial"/>
              <a:cs typeface="Arial"/>
            </a:endParaRPr>
          </a:p>
          <a:p>
            <a:pPr marL="181928" indent="-172403">
              <a:spcBef>
                <a:spcPts val="390"/>
              </a:spcBef>
              <a:buChar char="–"/>
              <a:tabLst>
                <a:tab pos="182403" algn="l"/>
              </a:tabLst>
            </a:pPr>
            <a:r>
              <a:rPr dirty="0">
                <a:solidFill>
                  <a:srgbClr val="5A5A5A"/>
                </a:solidFill>
                <a:latin typeface="Arial"/>
                <a:cs typeface="Arial"/>
              </a:rPr>
              <a:t>Communication </a:t>
            </a:r>
            <a:r>
              <a:rPr spc="-11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r>
              <a:rPr spc="4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5A5A5A"/>
                </a:solidFill>
                <a:latin typeface="Arial"/>
                <a:cs typeface="Arial"/>
              </a:rPr>
              <a:t>Collaboration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4936" y="4911202"/>
            <a:ext cx="14620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BDBDBD"/>
                </a:solidFill>
                <a:latin typeface="Arial"/>
                <a:cs typeface="Arial"/>
              </a:rPr>
              <a:t>36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82887" y="3217069"/>
            <a:ext cx="696055" cy="1647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5653445" y="3438637"/>
            <a:ext cx="2850356" cy="13077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049" marR="3810" algn="ctr">
              <a:lnSpc>
                <a:spcPts val="2475"/>
              </a:lnSpc>
              <a:spcBef>
                <a:spcPts val="98"/>
              </a:spcBef>
            </a:pP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Internal</a:t>
            </a:r>
            <a:r>
              <a:rPr sz="2100" spc="-38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“Service</a:t>
            </a:r>
            <a:r>
              <a:rPr sz="2100" spc="-38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teams”  should own,</a:t>
            </a:r>
            <a:r>
              <a:rPr sz="2100" spc="-79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support,</a:t>
            </a:r>
            <a:endParaRPr sz="2100">
              <a:latin typeface="Arial"/>
              <a:cs typeface="Arial"/>
            </a:endParaRPr>
          </a:p>
          <a:p>
            <a:pPr marL="135255" marR="129540" algn="ctr">
              <a:lnSpc>
                <a:spcPts val="2475"/>
              </a:lnSpc>
              <a:spcBef>
                <a:spcPts val="75"/>
              </a:spcBef>
            </a:pP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train,</a:t>
            </a:r>
            <a:r>
              <a:rPr sz="2100" spc="-41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drive</a:t>
            </a:r>
            <a:r>
              <a:rPr sz="2100" spc="-38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excellence  of these</a:t>
            </a:r>
            <a:r>
              <a:rPr sz="2100" spc="-79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tools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89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14" dirty="0"/>
              <a:t>How </a:t>
            </a:r>
            <a:r>
              <a:rPr spc="-114" dirty="0"/>
              <a:t>XP </a:t>
            </a:r>
            <a:r>
              <a:rPr spc="-30" dirty="0"/>
              <a:t>Practices </a:t>
            </a:r>
            <a:r>
              <a:rPr spc="90" dirty="0"/>
              <a:t>Support </a:t>
            </a:r>
            <a:r>
              <a:rPr spc="-50" dirty="0"/>
              <a:t>Each</a:t>
            </a:r>
            <a:r>
              <a:rPr spc="-585" dirty="0"/>
              <a:t> </a:t>
            </a:r>
            <a:r>
              <a:rPr spc="125" dirty="0"/>
              <a:t>Other</a:t>
            </a:r>
          </a:p>
        </p:txBody>
      </p:sp>
      <p:sp>
        <p:nvSpPr>
          <p:cNvPr id="3" name="object 3"/>
          <p:cNvSpPr/>
          <p:nvPr/>
        </p:nvSpPr>
        <p:spPr>
          <a:xfrm>
            <a:off x="1846249" y="1046209"/>
            <a:ext cx="5451500" cy="3416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19" y="4699807"/>
            <a:ext cx="640397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http://www.kusmin.eu/wiki/index.php/How_XP_Practices_Support_Each_Other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9829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lang="en-US" spc="-101" dirty="0" smtClean="0"/>
              <a:t>RECAP</a:t>
            </a:r>
            <a:endParaRPr spc="-68" dirty="0"/>
          </a:p>
        </p:txBody>
      </p:sp>
      <p:sp>
        <p:nvSpPr>
          <p:cNvPr id="3" name="object 3"/>
          <p:cNvSpPr txBox="1"/>
          <p:nvPr/>
        </p:nvSpPr>
        <p:spPr>
          <a:xfrm>
            <a:off x="421991" y="983628"/>
            <a:ext cx="7653338" cy="2846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marR="187166" indent="-171450">
              <a:lnSpc>
                <a:spcPts val="2273"/>
              </a:lnSpc>
              <a:spcBef>
                <a:spcPts val="484"/>
              </a:spcBef>
              <a:buChar char="•"/>
              <a:tabLst>
                <a:tab pos="182403" algn="l"/>
              </a:tabLst>
            </a:pPr>
            <a:r>
              <a:rPr sz="2100" spc="-23" dirty="0" smtClean="0">
                <a:solidFill>
                  <a:srgbClr val="5A5A5A"/>
                </a:solidFill>
                <a:latin typeface="Arial"/>
                <a:cs typeface="Arial"/>
              </a:rPr>
              <a:t>Microservices </a:t>
            </a:r>
            <a:r>
              <a:rPr sz="2100" spc="4" dirty="0">
                <a:solidFill>
                  <a:srgbClr val="5A5A5A"/>
                </a:solidFill>
                <a:latin typeface="Arial"/>
                <a:cs typeface="Arial"/>
              </a:rPr>
              <a:t>patterns </a:t>
            </a:r>
            <a:r>
              <a:rPr sz="2100" spc="-64" dirty="0">
                <a:solidFill>
                  <a:srgbClr val="5A5A5A"/>
                </a:solidFill>
                <a:latin typeface="Arial"/>
                <a:cs typeface="Arial"/>
              </a:rPr>
              <a:t>are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changing </a:t>
            </a:r>
            <a:r>
              <a:rPr sz="2100" spc="11" dirty="0">
                <a:solidFill>
                  <a:srgbClr val="5A5A5A"/>
                </a:solidFill>
                <a:latin typeface="Arial"/>
                <a:cs typeface="Arial"/>
              </a:rPr>
              <a:t>how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we </a:t>
            </a:r>
            <a:r>
              <a:rPr sz="2100" spc="-64" dirty="0">
                <a:solidFill>
                  <a:srgbClr val="5A5A5A"/>
                </a:solidFill>
                <a:latin typeface="Arial"/>
                <a:cs typeface="Arial"/>
              </a:rPr>
              <a:t>are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building </a:t>
            </a:r>
            <a:r>
              <a:rPr sz="2100" spc="-56" dirty="0">
                <a:solidFill>
                  <a:srgbClr val="5A5A5A"/>
                </a:solidFill>
                <a:latin typeface="Arial"/>
                <a:cs typeface="Arial"/>
              </a:rPr>
              <a:t>APIs  </a:t>
            </a:r>
            <a:r>
              <a:rPr sz="2100" spc="-15" dirty="0">
                <a:solidFill>
                  <a:srgbClr val="5A5A5A"/>
                </a:solidFill>
                <a:latin typeface="Arial"/>
                <a:cs typeface="Arial"/>
              </a:rPr>
              <a:t>and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our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applications </a:t>
            </a:r>
            <a:r>
              <a:rPr sz="2100" spc="-49" dirty="0">
                <a:solidFill>
                  <a:srgbClr val="5A5A5A"/>
                </a:solidFill>
                <a:latin typeface="Arial"/>
                <a:cs typeface="Arial"/>
              </a:rPr>
              <a:t>in</a:t>
            </a:r>
            <a:r>
              <a:rPr sz="2100" spc="172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-34" dirty="0">
                <a:solidFill>
                  <a:srgbClr val="5A5A5A"/>
                </a:solidFill>
                <a:latin typeface="Arial"/>
                <a:cs typeface="Arial"/>
              </a:rPr>
              <a:t>general</a:t>
            </a:r>
            <a:endParaRPr sz="2100" dirty="0">
              <a:latin typeface="Arial"/>
              <a:cs typeface="Arial"/>
            </a:endParaRPr>
          </a:p>
          <a:p>
            <a:pPr marL="180975" marR="604361" indent="-171450">
              <a:lnSpc>
                <a:spcPts val="2273"/>
              </a:lnSpc>
              <a:spcBef>
                <a:spcPts val="480"/>
              </a:spcBef>
              <a:buChar char="•"/>
              <a:tabLst>
                <a:tab pos="182403" algn="l"/>
              </a:tabLst>
            </a:pPr>
            <a:r>
              <a:rPr sz="2100" spc="-113" dirty="0">
                <a:solidFill>
                  <a:srgbClr val="5A5A5A"/>
                </a:solidFill>
                <a:latin typeface="Arial"/>
                <a:cs typeface="Arial"/>
              </a:rPr>
              <a:t>Team </a:t>
            </a:r>
            <a:r>
              <a:rPr sz="2100" spc="-4" dirty="0">
                <a:solidFill>
                  <a:srgbClr val="5A5A5A"/>
                </a:solidFill>
                <a:latin typeface="Arial"/>
                <a:cs typeface="Arial"/>
              </a:rPr>
              <a:t>structure </a:t>
            </a:r>
            <a:r>
              <a:rPr sz="2100" spc="-30" dirty="0">
                <a:solidFill>
                  <a:srgbClr val="5A5A5A"/>
                </a:solidFill>
                <a:latin typeface="Arial"/>
                <a:cs typeface="Arial"/>
              </a:rPr>
              <a:t>plays </a:t>
            </a:r>
            <a:r>
              <a:rPr sz="2100" spc="-49" dirty="0">
                <a:solidFill>
                  <a:srgbClr val="5A5A5A"/>
                </a:solidFill>
                <a:latin typeface="Arial"/>
                <a:cs typeface="Arial"/>
              </a:rPr>
              <a:t>an </a:t>
            </a:r>
            <a:r>
              <a:rPr sz="2100" spc="-23" dirty="0">
                <a:solidFill>
                  <a:srgbClr val="5A5A5A"/>
                </a:solidFill>
                <a:latin typeface="Arial"/>
                <a:cs typeface="Arial"/>
              </a:rPr>
              <a:t>incredible </a:t>
            </a:r>
            <a:r>
              <a:rPr sz="2100" spc="-45" dirty="0">
                <a:solidFill>
                  <a:srgbClr val="5A5A5A"/>
                </a:solidFill>
                <a:latin typeface="Arial"/>
                <a:cs typeface="Arial"/>
              </a:rPr>
              <a:t>role </a:t>
            </a:r>
            <a:r>
              <a:rPr sz="2100" spc="-49" dirty="0">
                <a:solidFill>
                  <a:srgbClr val="5A5A5A"/>
                </a:solidFill>
                <a:latin typeface="Arial"/>
                <a:cs typeface="Arial"/>
              </a:rPr>
              <a:t>in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building, </a:t>
            </a:r>
            <a:r>
              <a:rPr sz="2100" spc="-15" dirty="0">
                <a:solidFill>
                  <a:srgbClr val="5A5A5A"/>
                </a:solidFill>
                <a:latin typeface="Arial"/>
                <a:cs typeface="Arial"/>
              </a:rPr>
              <a:t>running,  </a:t>
            </a:r>
            <a:r>
              <a:rPr sz="2100" spc="-23" dirty="0">
                <a:solidFill>
                  <a:srgbClr val="5A5A5A"/>
                </a:solidFill>
                <a:latin typeface="Arial"/>
                <a:cs typeface="Arial"/>
              </a:rPr>
              <a:t>scaling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-19" dirty="0">
                <a:solidFill>
                  <a:srgbClr val="5A5A5A"/>
                </a:solidFill>
                <a:latin typeface="Arial"/>
                <a:cs typeface="Arial"/>
              </a:rPr>
              <a:t>Microservices</a:t>
            </a:r>
            <a:endParaRPr sz="2100" dirty="0">
              <a:latin typeface="Arial"/>
              <a:cs typeface="Arial"/>
            </a:endParaRPr>
          </a:p>
          <a:p>
            <a:pPr marL="180975" marR="3810" indent="-171450">
              <a:lnSpc>
                <a:spcPts val="2273"/>
              </a:lnSpc>
              <a:spcBef>
                <a:spcPts val="480"/>
              </a:spcBef>
              <a:buChar char="•"/>
              <a:tabLst>
                <a:tab pos="182403" algn="l"/>
              </a:tabLst>
            </a:pPr>
            <a:r>
              <a:rPr sz="2100" spc="-23" dirty="0">
                <a:solidFill>
                  <a:srgbClr val="5A5A5A"/>
                </a:solidFill>
                <a:latin typeface="Arial"/>
                <a:cs typeface="Arial"/>
              </a:rPr>
              <a:t>Focusing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100" spc="-38" dirty="0">
                <a:solidFill>
                  <a:srgbClr val="5A5A5A"/>
                </a:solidFill>
                <a:latin typeface="Arial"/>
                <a:cs typeface="Arial"/>
              </a:rPr>
              <a:t>flexible </a:t>
            </a:r>
            <a:r>
              <a:rPr sz="2100" spc="-4" dirty="0">
                <a:solidFill>
                  <a:srgbClr val="5A5A5A"/>
                </a:solidFill>
                <a:latin typeface="Arial"/>
                <a:cs typeface="Arial"/>
              </a:rPr>
              <a:t>tooling </a:t>
            </a:r>
            <a:r>
              <a:rPr sz="2100" spc="4" dirty="0">
                <a:solidFill>
                  <a:srgbClr val="5A5A5A"/>
                </a:solidFill>
                <a:latin typeface="Arial"/>
                <a:cs typeface="Arial"/>
              </a:rPr>
              <a:t>that </a:t>
            </a:r>
            <a:r>
              <a:rPr sz="2100" spc="-19" dirty="0">
                <a:solidFill>
                  <a:srgbClr val="5A5A5A"/>
                </a:solidFill>
                <a:latin typeface="Arial"/>
                <a:cs typeface="Arial"/>
              </a:rPr>
              <a:t>provides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standards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can </a:t>
            </a:r>
            <a:r>
              <a:rPr sz="2100" spc="-26" dirty="0">
                <a:solidFill>
                  <a:srgbClr val="5A5A5A"/>
                </a:solidFill>
                <a:latin typeface="Arial"/>
                <a:cs typeface="Arial"/>
              </a:rPr>
              <a:t>help </a:t>
            </a:r>
            <a:r>
              <a:rPr sz="2100" spc="-38" dirty="0">
                <a:solidFill>
                  <a:srgbClr val="5A5A5A"/>
                </a:solidFill>
                <a:latin typeface="Arial"/>
                <a:cs typeface="Arial"/>
              </a:rPr>
              <a:t>an  </a:t>
            </a:r>
            <a:r>
              <a:rPr sz="2100" spc="-19" dirty="0">
                <a:solidFill>
                  <a:srgbClr val="5A5A5A"/>
                </a:solidFill>
                <a:latin typeface="Arial"/>
                <a:cs typeface="Arial"/>
              </a:rPr>
              <a:t>organization </a:t>
            </a:r>
            <a:r>
              <a:rPr sz="2100" dirty="0">
                <a:solidFill>
                  <a:srgbClr val="5A5A5A"/>
                </a:solidFill>
                <a:latin typeface="Arial"/>
                <a:cs typeface="Arial"/>
              </a:rPr>
              <a:t>focus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100" spc="4" dirty="0">
                <a:solidFill>
                  <a:srgbClr val="5A5A5A"/>
                </a:solidFill>
                <a:latin typeface="Arial"/>
                <a:cs typeface="Arial"/>
              </a:rPr>
              <a:t>what</a:t>
            </a:r>
            <a:r>
              <a:rPr sz="2100" spc="16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5A5A5A"/>
                </a:solidFill>
                <a:latin typeface="Arial"/>
                <a:cs typeface="Arial"/>
              </a:rPr>
              <a:t>matters</a:t>
            </a:r>
            <a:endParaRPr sz="2100" dirty="0">
              <a:latin typeface="Arial"/>
              <a:cs typeface="Arial"/>
            </a:endParaRPr>
          </a:p>
          <a:p>
            <a:pPr marL="180975" marR="334804" indent="-171450">
              <a:lnSpc>
                <a:spcPts val="2273"/>
              </a:lnSpc>
              <a:spcBef>
                <a:spcPts val="555"/>
              </a:spcBef>
              <a:buChar char="•"/>
              <a:tabLst>
                <a:tab pos="182403" algn="l"/>
              </a:tabLst>
            </a:pPr>
            <a:r>
              <a:rPr sz="2100" spc="-49" dirty="0">
                <a:solidFill>
                  <a:srgbClr val="5A5A5A"/>
                </a:solidFill>
                <a:latin typeface="Arial"/>
                <a:cs typeface="Arial"/>
              </a:rPr>
              <a:t>Enable </a:t>
            </a:r>
            <a:r>
              <a:rPr sz="2100" spc="-15" dirty="0">
                <a:solidFill>
                  <a:srgbClr val="5A5A5A"/>
                </a:solidFill>
                <a:latin typeface="Arial"/>
                <a:cs typeface="Arial"/>
              </a:rPr>
              <a:t>the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smart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people </a:t>
            </a:r>
            <a:r>
              <a:rPr sz="2100" spc="-26" dirty="0">
                <a:solidFill>
                  <a:srgbClr val="5A5A5A"/>
                </a:solidFill>
                <a:latin typeface="Arial"/>
                <a:cs typeface="Arial"/>
              </a:rPr>
              <a:t>you </a:t>
            </a:r>
            <a:r>
              <a:rPr sz="2100" spc="-53" dirty="0">
                <a:solidFill>
                  <a:srgbClr val="5A5A5A"/>
                </a:solidFill>
                <a:latin typeface="Arial"/>
                <a:cs typeface="Arial"/>
              </a:rPr>
              <a:t>hire </a:t>
            </a:r>
            <a:r>
              <a:rPr sz="2100" spc="30" dirty="0">
                <a:solidFill>
                  <a:srgbClr val="5A5A5A"/>
                </a:solidFill>
                <a:latin typeface="Arial"/>
                <a:cs typeface="Arial"/>
              </a:rPr>
              <a:t>to </a:t>
            </a:r>
            <a:r>
              <a:rPr sz="2100" spc="26" dirty="0">
                <a:solidFill>
                  <a:srgbClr val="5A5A5A"/>
                </a:solidFill>
                <a:latin typeface="Arial"/>
                <a:cs typeface="Arial"/>
              </a:rPr>
              <a:t>do </a:t>
            </a:r>
            <a:r>
              <a:rPr sz="2100" spc="-23" dirty="0">
                <a:solidFill>
                  <a:srgbClr val="5A5A5A"/>
                </a:solidFill>
                <a:latin typeface="Arial"/>
                <a:cs typeface="Arial"/>
              </a:rPr>
              <a:t>great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things by </a:t>
            </a:r>
            <a:r>
              <a:rPr sz="2100" spc="-26" dirty="0">
                <a:solidFill>
                  <a:srgbClr val="5A5A5A"/>
                </a:solidFill>
                <a:latin typeface="Arial"/>
                <a:cs typeface="Arial"/>
              </a:rPr>
              <a:t>giving  </a:t>
            </a:r>
            <a:r>
              <a:rPr sz="2100" spc="-4" dirty="0">
                <a:solidFill>
                  <a:srgbClr val="5A5A5A"/>
                </a:solidFill>
                <a:latin typeface="Arial"/>
                <a:cs typeface="Arial"/>
              </a:rPr>
              <a:t>them </a:t>
            </a:r>
            <a:r>
              <a:rPr sz="2100" spc="23" dirty="0">
                <a:solidFill>
                  <a:srgbClr val="5A5A5A"/>
                </a:solidFill>
                <a:latin typeface="Arial"/>
                <a:cs typeface="Arial"/>
              </a:rPr>
              <a:t>both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ownership </a:t>
            </a:r>
            <a:r>
              <a:rPr sz="2100" spc="-15" dirty="0">
                <a:solidFill>
                  <a:srgbClr val="5A5A5A"/>
                </a:solidFill>
                <a:latin typeface="Arial"/>
                <a:cs typeface="Arial"/>
              </a:rPr>
              <a:t>and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accountability </a:t>
            </a:r>
            <a:r>
              <a:rPr sz="2100" spc="-11" dirty="0">
                <a:solidFill>
                  <a:srgbClr val="5A5A5A"/>
                </a:solidFill>
                <a:latin typeface="Arial"/>
                <a:cs typeface="Arial"/>
              </a:rPr>
              <a:t>on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those</a:t>
            </a:r>
            <a:r>
              <a:rPr sz="2100" spc="36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5A5A5A"/>
                </a:solidFill>
                <a:latin typeface="Arial"/>
                <a:cs typeface="Arial"/>
              </a:rPr>
              <a:t>things</a:t>
            </a:r>
            <a:endParaRPr sz="2100" dirty="0">
              <a:latin typeface="Arial"/>
              <a:cs typeface="Arial"/>
            </a:endParaRPr>
          </a:p>
          <a:p>
            <a:pPr marL="180975">
              <a:lnSpc>
                <a:spcPts val="2216"/>
              </a:lnSpc>
            </a:pPr>
            <a:r>
              <a:rPr sz="2100" spc="-4" dirty="0">
                <a:solidFill>
                  <a:srgbClr val="5A5A5A"/>
                </a:solidFill>
                <a:latin typeface="Arial"/>
                <a:cs typeface="Arial"/>
              </a:rPr>
              <a:t>success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4936" y="4911202"/>
            <a:ext cx="14620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BDBDBD"/>
                </a:solidFill>
                <a:latin typeface="Arial"/>
                <a:cs typeface="Arial"/>
              </a:rPr>
              <a:t>41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726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4955" y="517790"/>
            <a:ext cx="6054090" cy="3107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Continuous Delivery &amp; DevOps 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319447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 marR="5080" algn="ctr">
              <a:lnSpc>
                <a:spcPct val="102099"/>
              </a:lnSpc>
            </a:pPr>
            <a:r>
              <a:rPr spc="235" dirty="0"/>
              <a:t>App </a:t>
            </a:r>
            <a:r>
              <a:rPr spc="85" dirty="0"/>
              <a:t>Developers </a:t>
            </a:r>
            <a:r>
              <a:rPr spc="-25" dirty="0"/>
              <a:t>Can </a:t>
            </a:r>
            <a:r>
              <a:rPr spc="-15" dirty="0"/>
              <a:t>Be </a:t>
            </a:r>
            <a:r>
              <a:rPr spc="135" dirty="0"/>
              <a:t>More  </a:t>
            </a:r>
            <a:r>
              <a:rPr spc="-30" dirty="0"/>
              <a:t>Successful </a:t>
            </a:r>
            <a:r>
              <a:rPr spc="100" dirty="0"/>
              <a:t>When</a:t>
            </a:r>
            <a:r>
              <a:rPr spc="-735" dirty="0"/>
              <a:t> </a:t>
            </a:r>
            <a:r>
              <a:rPr spc="-10" dirty="0"/>
              <a:t>They </a:t>
            </a:r>
            <a:r>
              <a:rPr spc="85" dirty="0"/>
              <a:t>Are </a:t>
            </a:r>
            <a:r>
              <a:rPr spc="120" dirty="0"/>
              <a:t>Supported  </a:t>
            </a:r>
            <a:r>
              <a:rPr spc="-40" dirty="0"/>
              <a:t>By </a:t>
            </a:r>
            <a:r>
              <a:rPr spc="150" dirty="0"/>
              <a:t>Agile</a:t>
            </a:r>
            <a:r>
              <a:rPr spc="-295" dirty="0"/>
              <a:t> </a:t>
            </a:r>
            <a:r>
              <a:rPr spc="50" dirty="0" smtClean="0"/>
              <a:t>Infrastructure</a:t>
            </a:r>
            <a:endParaRPr spc="50" dirty="0"/>
          </a:p>
        </p:txBody>
      </p:sp>
    </p:spTree>
    <p:extLst>
      <p:ext uri="{BB962C8B-B14F-4D97-AF65-F5344CB8AC3E}">
        <p14:creationId xmlns:p14="http://schemas.microsoft.com/office/powerpoint/2010/main" val="98157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2100" spc="-184" dirty="0" smtClean="0"/>
              <a:t>Continuous Integration (CI)</a:t>
            </a:r>
            <a:endParaRPr sz="2100" dirty="0"/>
          </a:p>
        </p:txBody>
      </p:sp>
      <p:sp>
        <p:nvSpPr>
          <p:cNvPr id="3" name="object 3"/>
          <p:cNvSpPr txBox="1"/>
          <p:nvPr/>
        </p:nvSpPr>
        <p:spPr>
          <a:xfrm>
            <a:off x="1334393" y="1152699"/>
            <a:ext cx="6348413" cy="255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marR="3810" indent="-266700">
              <a:lnSpc>
                <a:spcPct val="129700"/>
              </a:lnSpc>
            </a:pPr>
            <a:r>
              <a:rPr sz="1650" spc="-79" dirty="0">
                <a:solidFill>
                  <a:prstClr val="black"/>
                </a:solidFill>
                <a:cs typeface="Calibri"/>
              </a:rPr>
              <a:t>”…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is </a:t>
            </a:r>
            <a:r>
              <a:rPr sz="1650" spc="83" dirty="0">
                <a:solidFill>
                  <a:prstClr val="black"/>
                </a:solidFill>
                <a:cs typeface="Calibri"/>
              </a:rPr>
              <a:t>a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software </a:t>
            </a:r>
            <a:r>
              <a:rPr sz="1650" spc="75" dirty="0">
                <a:solidFill>
                  <a:prstClr val="black"/>
                </a:solidFill>
                <a:cs typeface="Calibri"/>
              </a:rPr>
              <a:t>development </a:t>
            </a:r>
            <a:r>
              <a:rPr sz="1650" spc="64" dirty="0">
                <a:solidFill>
                  <a:prstClr val="black"/>
                </a:solidFill>
                <a:cs typeface="Calibri"/>
              </a:rPr>
              <a:t>practice </a:t>
            </a:r>
            <a:r>
              <a:rPr sz="1650" spc="71" dirty="0">
                <a:solidFill>
                  <a:prstClr val="black"/>
                </a:solidFill>
                <a:cs typeface="Calibri"/>
              </a:rPr>
              <a:t>where </a:t>
            </a:r>
            <a:r>
              <a:rPr sz="1650" spc="105" dirty="0">
                <a:solidFill>
                  <a:prstClr val="black"/>
                </a:solidFill>
                <a:cs typeface="Calibri"/>
              </a:rPr>
              <a:t>members </a:t>
            </a:r>
            <a:r>
              <a:rPr sz="1650" spc="41" dirty="0">
                <a:solidFill>
                  <a:prstClr val="black"/>
                </a:solidFill>
                <a:cs typeface="Calibri"/>
              </a:rPr>
              <a:t>of </a:t>
            </a:r>
            <a:r>
              <a:rPr sz="1650" spc="83" dirty="0">
                <a:solidFill>
                  <a:prstClr val="black"/>
                </a:solidFill>
                <a:cs typeface="Calibri"/>
              </a:rPr>
              <a:t>a </a:t>
            </a:r>
            <a:r>
              <a:rPr sz="1650" spc="75" dirty="0">
                <a:solidFill>
                  <a:prstClr val="black"/>
                </a:solidFill>
                <a:cs typeface="Calibri"/>
              </a:rPr>
              <a:t>team  </a:t>
            </a:r>
            <a:r>
              <a:rPr sz="1650" spc="53" dirty="0">
                <a:solidFill>
                  <a:prstClr val="black"/>
                </a:solidFill>
                <a:cs typeface="Calibri"/>
              </a:rPr>
              <a:t>integrate </a:t>
            </a:r>
            <a:r>
              <a:rPr sz="1650" spc="49" dirty="0">
                <a:solidFill>
                  <a:prstClr val="black"/>
                </a:solidFill>
                <a:cs typeface="Calibri"/>
              </a:rPr>
              <a:t>their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work </a:t>
            </a:r>
            <a:r>
              <a:rPr sz="1650" spc="45" dirty="0">
                <a:solidFill>
                  <a:prstClr val="black"/>
                </a:solidFill>
                <a:cs typeface="Calibri"/>
              </a:rPr>
              <a:t>frequently,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usually </a:t>
            </a:r>
            <a:r>
              <a:rPr sz="1650" spc="90" dirty="0">
                <a:solidFill>
                  <a:prstClr val="black"/>
                </a:solidFill>
                <a:cs typeface="Calibri"/>
              </a:rPr>
              <a:t>each </a:t>
            </a:r>
            <a:r>
              <a:rPr sz="1650" spc="98" dirty="0">
                <a:solidFill>
                  <a:prstClr val="black"/>
                </a:solidFill>
                <a:cs typeface="Calibri"/>
              </a:rPr>
              <a:t>person </a:t>
            </a:r>
            <a:r>
              <a:rPr sz="1650" spc="60" dirty="0">
                <a:solidFill>
                  <a:prstClr val="black"/>
                </a:solidFill>
                <a:cs typeface="Calibri"/>
              </a:rPr>
              <a:t>integrates</a:t>
            </a:r>
            <a:r>
              <a:rPr sz="1650" spc="4" dirty="0">
                <a:solidFill>
                  <a:prstClr val="black"/>
                </a:solidFill>
                <a:cs typeface="Calibri"/>
              </a:rPr>
              <a:t> </a:t>
            </a:r>
            <a:r>
              <a:rPr sz="1650" spc="41" dirty="0">
                <a:solidFill>
                  <a:prstClr val="black"/>
                </a:solidFill>
                <a:cs typeface="Calibri"/>
              </a:rPr>
              <a:t>at 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least </a:t>
            </a:r>
            <a:r>
              <a:rPr sz="1650" spc="38" dirty="0">
                <a:solidFill>
                  <a:prstClr val="black"/>
                </a:solidFill>
                <a:cs typeface="Calibri"/>
              </a:rPr>
              <a:t>daily </a:t>
            </a:r>
            <a:r>
              <a:rPr sz="1650" spc="23" dirty="0">
                <a:solidFill>
                  <a:prstClr val="black"/>
                </a:solidFill>
                <a:cs typeface="Calibri"/>
              </a:rPr>
              <a:t>- </a:t>
            </a:r>
            <a:r>
              <a:rPr sz="1650" spc="64" dirty="0">
                <a:solidFill>
                  <a:prstClr val="black"/>
                </a:solidFill>
                <a:cs typeface="Calibri"/>
              </a:rPr>
              <a:t>leading </a:t>
            </a:r>
            <a:r>
              <a:rPr sz="1650" spc="45" dirty="0">
                <a:solidFill>
                  <a:prstClr val="black"/>
                </a:solidFill>
                <a:cs typeface="Calibri"/>
              </a:rPr>
              <a:t>to </a:t>
            </a:r>
            <a:r>
              <a:rPr sz="1650" spc="53" dirty="0">
                <a:solidFill>
                  <a:prstClr val="black"/>
                </a:solidFill>
                <a:cs typeface="Calibri"/>
              </a:rPr>
              <a:t>multiple </a:t>
            </a:r>
            <a:r>
              <a:rPr sz="1650" spc="60" dirty="0">
                <a:solidFill>
                  <a:prstClr val="black"/>
                </a:solidFill>
                <a:cs typeface="Calibri"/>
              </a:rPr>
              <a:t>integrations </a:t>
            </a:r>
            <a:r>
              <a:rPr sz="1650" spc="86" dirty="0">
                <a:solidFill>
                  <a:prstClr val="black"/>
                </a:solidFill>
                <a:cs typeface="Calibri"/>
              </a:rPr>
              <a:t>per </a:t>
            </a:r>
            <a:r>
              <a:rPr sz="1650" spc="45" dirty="0">
                <a:solidFill>
                  <a:prstClr val="black"/>
                </a:solidFill>
                <a:cs typeface="Calibri"/>
              </a:rPr>
              <a:t>day. </a:t>
            </a:r>
            <a:r>
              <a:rPr sz="1650" b="1" i="1" spc="109" dirty="0">
                <a:solidFill>
                  <a:prstClr val="black"/>
                </a:solidFill>
                <a:cs typeface="Calibri"/>
              </a:rPr>
              <a:t>Each  </a:t>
            </a:r>
            <a:r>
              <a:rPr sz="1650" b="1" i="1" spc="98" dirty="0">
                <a:solidFill>
                  <a:prstClr val="black"/>
                </a:solidFill>
                <a:cs typeface="Calibri"/>
              </a:rPr>
              <a:t>integration </a:t>
            </a:r>
            <a:r>
              <a:rPr sz="1650" b="1" i="1" spc="105" dirty="0">
                <a:solidFill>
                  <a:prstClr val="black"/>
                </a:solidFill>
                <a:cs typeface="Calibri"/>
              </a:rPr>
              <a:t>is </a:t>
            </a:r>
            <a:r>
              <a:rPr sz="1650" b="1" i="1" spc="94" dirty="0">
                <a:solidFill>
                  <a:prstClr val="black"/>
                </a:solidFill>
                <a:cs typeface="Calibri"/>
              </a:rPr>
              <a:t>veri</a:t>
            </a:r>
            <a:r>
              <a:rPr sz="1650" b="1" i="1" spc="94" dirty="0">
                <a:solidFill>
                  <a:prstClr val="black"/>
                </a:solidFill>
                <a:latin typeface="Arial"/>
                <a:cs typeface="Arial"/>
              </a:rPr>
              <a:t>ﬁ</a:t>
            </a:r>
            <a:r>
              <a:rPr sz="1650" b="1" i="1" spc="94" dirty="0">
                <a:solidFill>
                  <a:prstClr val="black"/>
                </a:solidFill>
                <a:cs typeface="Calibri"/>
              </a:rPr>
              <a:t>ed by </a:t>
            </a:r>
            <a:r>
              <a:rPr sz="1650" b="1" i="1" spc="116" dirty="0">
                <a:solidFill>
                  <a:prstClr val="black"/>
                </a:solidFill>
                <a:cs typeface="Calibri"/>
              </a:rPr>
              <a:t>an </a:t>
            </a:r>
            <a:r>
              <a:rPr sz="1650" b="1" i="1" spc="113" dirty="0">
                <a:solidFill>
                  <a:prstClr val="black"/>
                </a:solidFill>
                <a:cs typeface="Calibri"/>
              </a:rPr>
              <a:t>automated </a:t>
            </a:r>
            <a:r>
              <a:rPr sz="1650" b="1" i="1" spc="101" dirty="0">
                <a:solidFill>
                  <a:prstClr val="black"/>
                </a:solidFill>
                <a:cs typeface="Calibri"/>
              </a:rPr>
              <a:t>build </a:t>
            </a:r>
            <a:r>
              <a:rPr sz="1650" b="1" i="1" spc="90" dirty="0">
                <a:solidFill>
                  <a:prstClr val="black"/>
                </a:solidFill>
                <a:cs typeface="Calibri"/>
              </a:rPr>
              <a:t>(including </a:t>
            </a:r>
            <a:r>
              <a:rPr sz="1650" b="1" i="1" spc="98" dirty="0">
                <a:solidFill>
                  <a:prstClr val="black"/>
                </a:solidFill>
                <a:cs typeface="Calibri"/>
              </a:rPr>
              <a:t>test)  to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9" dirty="0">
                <a:solidFill>
                  <a:prstClr val="black"/>
                </a:solidFill>
                <a:cs typeface="Calibri"/>
              </a:rPr>
              <a:t>detect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98" dirty="0">
                <a:solidFill>
                  <a:prstClr val="black"/>
                </a:solidFill>
                <a:cs typeface="Calibri"/>
              </a:rPr>
              <a:t>integration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13" dirty="0">
                <a:solidFill>
                  <a:prstClr val="black"/>
                </a:solidFill>
                <a:cs typeface="Calibri"/>
              </a:rPr>
              <a:t>errors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20" dirty="0">
                <a:solidFill>
                  <a:prstClr val="black"/>
                </a:solidFill>
                <a:cs typeface="Calibri"/>
              </a:rPr>
              <a:t>as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5" dirty="0">
                <a:solidFill>
                  <a:prstClr val="black"/>
                </a:solidFill>
                <a:cs typeface="Calibri"/>
              </a:rPr>
              <a:t>quickly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20" dirty="0">
                <a:solidFill>
                  <a:prstClr val="black"/>
                </a:solidFill>
                <a:cs typeface="Calibri"/>
              </a:rPr>
              <a:t>as</a:t>
            </a:r>
            <a:r>
              <a:rPr sz="1650" b="1"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68" dirty="0">
                <a:solidFill>
                  <a:prstClr val="black"/>
                </a:solidFill>
                <a:cs typeface="Calibri"/>
              </a:rPr>
              <a:t>possible….</a:t>
            </a:r>
            <a:r>
              <a:rPr sz="1650" spc="68" dirty="0">
                <a:solidFill>
                  <a:prstClr val="black"/>
                </a:solidFill>
                <a:cs typeface="Calibri"/>
              </a:rPr>
              <a:t>"</a:t>
            </a:r>
            <a:endParaRPr sz="165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3"/>
              </a:spcBef>
            </a:pPr>
            <a:endParaRPr sz="15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tabLst>
                <a:tab pos="280511" algn="l"/>
              </a:tabLst>
            </a:pPr>
            <a:r>
              <a:rPr sz="1650" spc="23" dirty="0">
                <a:solidFill>
                  <a:srgbClr val="EE5BA0"/>
                </a:solidFill>
                <a:cs typeface="Calibri"/>
              </a:rPr>
              <a:t>-	</a:t>
            </a:r>
            <a:r>
              <a:rPr sz="1650" spc="41" dirty="0">
                <a:solidFill>
                  <a:prstClr val="black"/>
                </a:solidFill>
                <a:cs typeface="Calibri"/>
              </a:rPr>
              <a:t>Martin </a:t>
            </a:r>
            <a:r>
              <a:rPr sz="1650" spc="38" dirty="0">
                <a:solidFill>
                  <a:prstClr val="black"/>
                </a:solidFill>
                <a:cs typeface="Calibri"/>
              </a:rPr>
              <a:t>Fowler, </a:t>
            </a:r>
            <a:r>
              <a:rPr sz="1650" spc="71" dirty="0">
                <a:solidFill>
                  <a:prstClr val="black"/>
                </a:solidFill>
                <a:cs typeface="Calibri"/>
              </a:rPr>
              <a:t>ThoughtWorks </a:t>
            </a:r>
            <a:r>
              <a:rPr sz="1650" spc="64" dirty="0">
                <a:solidFill>
                  <a:prstClr val="black"/>
                </a:solidFill>
                <a:cs typeface="Calibri"/>
              </a:rPr>
              <a:t>Chief</a:t>
            </a:r>
            <a:r>
              <a:rPr sz="1650" spc="75" dirty="0">
                <a:solidFill>
                  <a:prstClr val="black"/>
                </a:solidFill>
                <a:cs typeface="Calibri"/>
              </a:rPr>
              <a:t> </a:t>
            </a:r>
            <a:r>
              <a:rPr sz="1650" spc="56" dirty="0">
                <a:solidFill>
                  <a:prstClr val="black"/>
                </a:solidFill>
                <a:cs typeface="Calibri"/>
              </a:rPr>
              <a:t>Scientist</a:t>
            </a:r>
            <a:endParaRPr sz="165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6"/>
              </a:spcBef>
            </a:pPr>
            <a:endParaRPr sz="146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6675"/>
            <a:r>
              <a:rPr sz="1200" spc="-480" dirty="0">
                <a:solidFill>
                  <a:srgbClr val="EE5BA0"/>
                </a:solidFill>
                <a:latin typeface="Wingdings"/>
                <a:cs typeface="Wingdings"/>
              </a:rPr>
              <a:t></a:t>
            </a:r>
            <a:r>
              <a:rPr sz="1200" spc="300" dirty="0">
                <a:solidFill>
                  <a:srgbClr val="EE5BA0"/>
                </a:solidFill>
                <a:latin typeface="Times New Roman"/>
                <a:cs typeface="Times New Roman"/>
              </a:rPr>
              <a:t> </a:t>
            </a:r>
            <a:r>
              <a:rPr sz="1200" u="sng" spc="38" dirty="0">
                <a:solidFill>
                  <a:srgbClr val="0078BF"/>
                </a:solidFill>
                <a:cs typeface="Calibri"/>
                <a:hlinkClick r:id="rId2"/>
              </a:rPr>
              <a:t>http://www.thoughtworks.com/continuous-integration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1209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97346"/>
            <a:ext cx="61912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2100" spc="-184" dirty="0" smtClean="0"/>
              <a:t>Continuous Delivery (CD)</a:t>
            </a:r>
            <a:endParaRPr sz="2100" dirty="0"/>
          </a:p>
        </p:txBody>
      </p:sp>
      <p:sp>
        <p:nvSpPr>
          <p:cNvPr id="3" name="object 3"/>
          <p:cNvSpPr txBox="1"/>
          <p:nvPr/>
        </p:nvSpPr>
        <p:spPr>
          <a:xfrm>
            <a:off x="1334394" y="1233707"/>
            <a:ext cx="6473666" cy="2897044"/>
          </a:xfrm>
          <a:prstGeom prst="rect">
            <a:avLst/>
          </a:prstGeom>
        </p:spPr>
        <p:txBody>
          <a:bodyPr vert="horz" wrap="square" lIns="0" tIns="1429" rIns="0" bIns="0" rtlCol="0">
            <a:spAutoFit/>
          </a:bodyPr>
          <a:lstStyle/>
          <a:p>
            <a:pPr marL="276225" marR="3810" indent="-266700">
              <a:lnSpc>
                <a:spcPct val="128800"/>
              </a:lnSpc>
              <a:spcBef>
                <a:spcPts val="11"/>
              </a:spcBef>
            </a:pPr>
            <a:r>
              <a:rPr sz="1650" spc="-356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sz="1650" spc="-3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68" dirty="0">
                <a:solidFill>
                  <a:prstClr val="black"/>
                </a:solidFill>
                <a:latin typeface="Arial"/>
                <a:cs typeface="Arial"/>
              </a:rPr>
              <a:t>natural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9" dirty="0">
                <a:solidFill>
                  <a:prstClr val="black"/>
                </a:solidFill>
                <a:latin typeface="Arial"/>
                <a:cs typeface="Arial"/>
              </a:rPr>
              <a:t>extension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86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53" dirty="0">
                <a:solidFill>
                  <a:prstClr val="black"/>
                </a:solidFill>
                <a:latin typeface="Arial"/>
                <a:cs typeface="Arial"/>
              </a:rPr>
              <a:t>Continuous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53" dirty="0">
                <a:solidFill>
                  <a:prstClr val="black"/>
                </a:solidFill>
                <a:latin typeface="Arial"/>
                <a:cs typeface="Arial"/>
              </a:rPr>
              <a:t>Integration: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65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53" dirty="0">
                <a:solidFill>
                  <a:prstClr val="black"/>
                </a:solidFill>
                <a:latin typeface="Arial"/>
                <a:cs typeface="Arial"/>
              </a:rPr>
              <a:t>approach  </a:t>
            </a:r>
            <a:r>
              <a:rPr sz="1650" spc="71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650" spc="56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1650" spc="49" dirty="0">
                <a:solidFill>
                  <a:prstClr val="black"/>
                </a:solidFill>
                <a:latin typeface="Arial"/>
                <a:cs typeface="Arial"/>
              </a:rPr>
              <a:t>teams ensure </a:t>
            </a:r>
            <a:r>
              <a:rPr sz="1650" spc="83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1650" spc="26" dirty="0">
                <a:solidFill>
                  <a:prstClr val="black"/>
                </a:solidFill>
                <a:latin typeface="Arial"/>
                <a:cs typeface="Arial"/>
              </a:rPr>
              <a:t>every </a:t>
            </a:r>
            <a:r>
              <a:rPr sz="1650" spc="23" dirty="0">
                <a:solidFill>
                  <a:prstClr val="black"/>
                </a:solidFill>
                <a:latin typeface="Arial"/>
                <a:cs typeface="Arial"/>
              </a:rPr>
              <a:t>change </a:t>
            </a:r>
            <a:r>
              <a:rPr sz="1650" spc="9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650" spc="7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650" spc="34" dirty="0">
                <a:solidFill>
                  <a:prstClr val="black"/>
                </a:solidFill>
                <a:latin typeface="Arial"/>
                <a:cs typeface="Arial"/>
              </a:rPr>
              <a:t>system </a:t>
            </a:r>
            <a:r>
              <a:rPr sz="1650" spc="4" dirty="0">
                <a:solidFill>
                  <a:prstClr val="black"/>
                </a:solidFill>
                <a:latin typeface="Arial"/>
                <a:cs typeface="Arial"/>
              </a:rPr>
              <a:t>is  </a:t>
            </a:r>
            <a:r>
              <a:rPr sz="1650" spc="23" dirty="0">
                <a:solidFill>
                  <a:prstClr val="black"/>
                </a:solidFill>
                <a:latin typeface="Arial"/>
                <a:cs typeface="Arial"/>
              </a:rPr>
              <a:t>releasable,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83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9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15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23" dirty="0">
                <a:solidFill>
                  <a:prstClr val="black"/>
                </a:solidFill>
                <a:latin typeface="Arial"/>
                <a:cs typeface="Arial"/>
              </a:rPr>
              <a:t>release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34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5" dirty="0">
                <a:solidFill>
                  <a:prstClr val="black"/>
                </a:solidFill>
                <a:latin typeface="Arial"/>
                <a:cs typeface="Arial"/>
              </a:rPr>
              <a:t>version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prstClr val="black"/>
                </a:solidFill>
                <a:latin typeface="Arial"/>
                <a:cs typeface="Arial"/>
              </a:rPr>
              <a:t>push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86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prstClr val="black"/>
                </a:solidFill>
                <a:latin typeface="Arial"/>
                <a:cs typeface="Arial"/>
              </a:rPr>
              <a:t>a  </a:t>
            </a:r>
            <a:r>
              <a:rPr sz="1650" spc="83" dirty="0">
                <a:solidFill>
                  <a:prstClr val="black"/>
                </a:solidFill>
                <a:latin typeface="Arial"/>
                <a:cs typeface="Arial"/>
              </a:rPr>
              <a:t>button.</a:t>
            </a:r>
            <a:r>
              <a:rPr sz="165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53" dirty="0">
                <a:solidFill>
                  <a:prstClr val="black"/>
                </a:solidFill>
                <a:latin typeface="Arial"/>
                <a:cs typeface="Arial"/>
              </a:rPr>
              <a:t>Continuous</a:t>
            </a:r>
            <a:r>
              <a:rPr sz="165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30" dirty="0">
                <a:solidFill>
                  <a:prstClr val="black"/>
                </a:solidFill>
                <a:latin typeface="Arial"/>
                <a:cs typeface="Arial"/>
              </a:rPr>
              <a:t>Delivery</a:t>
            </a:r>
            <a:r>
              <a:rPr sz="165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41" dirty="0">
                <a:solidFill>
                  <a:prstClr val="black"/>
                </a:solidFill>
                <a:latin typeface="Arial"/>
                <a:cs typeface="Arial"/>
              </a:rPr>
              <a:t>aims</a:t>
            </a:r>
            <a:r>
              <a:rPr sz="165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10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65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b="1" i="1" spc="131" dirty="0">
                <a:solidFill>
                  <a:prstClr val="black"/>
                </a:solidFill>
                <a:cs typeface="Calibri"/>
              </a:rPr>
              <a:t>make</a:t>
            </a:r>
            <a:r>
              <a:rPr sz="1650" b="1" i="1" spc="49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9" dirty="0">
                <a:solidFill>
                  <a:prstClr val="black"/>
                </a:solidFill>
                <a:cs typeface="Calibri"/>
              </a:rPr>
              <a:t>releases</a:t>
            </a:r>
            <a:r>
              <a:rPr sz="1650" b="1" i="1" spc="49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83" dirty="0">
                <a:solidFill>
                  <a:prstClr val="black"/>
                </a:solidFill>
                <a:cs typeface="Calibri"/>
              </a:rPr>
              <a:t>boring,</a:t>
            </a:r>
            <a:r>
              <a:rPr sz="1650" b="1" i="1" spc="49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13" dirty="0">
                <a:solidFill>
                  <a:prstClr val="black"/>
                </a:solidFill>
                <a:cs typeface="Calibri"/>
              </a:rPr>
              <a:t>so</a:t>
            </a:r>
            <a:endParaRPr sz="1650">
              <a:solidFill>
                <a:prstClr val="black"/>
              </a:solidFill>
              <a:cs typeface="Calibri"/>
            </a:endParaRPr>
          </a:p>
          <a:p>
            <a:pPr marL="276225" marR="34290">
              <a:lnSpc>
                <a:spcPct val="128800"/>
              </a:lnSpc>
              <a:spcBef>
                <a:spcPts val="75"/>
              </a:spcBef>
            </a:pPr>
            <a:r>
              <a:rPr sz="1650" b="1" i="1" spc="86" dirty="0">
                <a:solidFill>
                  <a:prstClr val="black"/>
                </a:solidFill>
                <a:cs typeface="Calibri"/>
              </a:rPr>
              <a:t>we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16" dirty="0">
                <a:solidFill>
                  <a:prstClr val="black"/>
                </a:solidFill>
                <a:cs typeface="Calibri"/>
              </a:rPr>
              <a:t>can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94" dirty="0">
                <a:solidFill>
                  <a:prstClr val="black"/>
                </a:solidFill>
                <a:cs typeface="Calibri"/>
              </a:rPr>
              <a:t>deliver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5" dirty="0">
                <a:solidFill>
                  <a:prstClr val="black"/>
                </a:solidFill>
                <a:cs typeface="Calibri"/>
              </a:rPr>
              <a:t>frequently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13" dirty="0">
                <a:solidFill>
                  <a:prstClr val="black"/>
                </a:solidFill>
                <a:cs typeface="Calibri"/>
              </a:rPr>
              <a:t>and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75" dirty="0">
                <a:solidFill>
                  <a:prstClr val="black"/>
                </a:solidFill>
                <a:cs typeface="Calibri"/>
              </a:rPr>
              <a:t>get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5" dirty="0">
                <a:solidFill>
                  <a:prstClr val="black"/>
                </a:solidFill>
                <a:cs typeface="Calibri"/>
              </a:rPr>
              <a:t>fast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13" dirty="0">
                <a:solidFill>
                  <a:prstClr val="black"/>
                </a:solidFill>
                <a:cs typeface="Calibri"/>
              </a:rPr>
              <a:t>feedback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9" dirty="0">
                <a:solidFill>
                  <a:prstClr val="black"/>
                </a:solidFill>
                <a:cs typeface="Calibri"/>
              </a:rPr>
              <a:t>on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01" dirty="0">
                <a:solidFill>
                  <a:prstClr val="black"/>
                </a:solidFill>
                <a:cs typeface="Calibri"/>
              </a:rPr>
              <a:t>what</a:t>
            </a:r>
            <a:r>
              <a:rPr sz="1650" b="1" i="1" spc="53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120" dirty="0">
                <a:solidFill>
                  <a:prstClr val="black"/>
                </a:solidFill>
                <a:cs typeface="Calibri"/>
              </a:rPr>
              <a:t>users  </a:t>
            </a:r>
            <a:r>
              <a:rPr sz="1650" b="1" i="1" spc="109" dirty="0">
                <a:solidFill>
                  <a:prstClr val="black"/>
                </a:solidFill>
                <a:cs typeface="Calibri"/>
              </a:rPr>
              <a:t>care</a:t>
            </a:r>
            <a:r>
              <a:rPr sz="1650" b="1" i="1" dirty="0">
                <a:solidFill>
                  <a:prstClr val="black"/>
                </a:solidFill>
                <a:cs typeface="Calibri"/>
              </a:rPr>
              <a:t> </a:t>
            </a:r>
            <a:r>
              <a:rPr sz="1650" b="1" i="1" spc="86" dirty="0">
                <a:solidFill>
                  <a:prstClr val="black"/>
                </a:solidFill>
                <a:cs typeface="Calibri"/>
              </a:rPr>
              <a:t>about</a:t>
            </a:r>
            <a:r>
              <a:rPr sz="1650" spc="86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165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3"/>
              </a:spcBef>
            </a:pPr>
            <a:endParaRPr sz="15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tabLst>
                <a:tab pos="266224" algn="l"/>
              </a:tabLst>
            </a:pPr>
            <a:r>
              <a:rPr sz="1650" spc="-19" dirty="0">
                <a:solidFill>
                  <a:srgbClr val="EE5BA0"/>
                </a:solidFill>
                <a:latin typeface="Arial"/>
                <a:cs typeface="Arial"/>
              </a:rPr>
              <a:t>-	</a:t>
            </a:r>
            <a:r>
              <a:rPr sz="1650" spc="83" dirty="0">
                <a:solidFill>
                  <a:prstClr val="black"/>
                </a:solidFill>
                <a:latin typeface="Arial"/>
                <a:cs typeface="Arial"/>
              </a:rPr>
              <a:t>Martin </a:t>
            </a:r>
            <a:r>
              <a:rPr sz="1650" spc="19" dirty="0">
                <a:solidFill>
                  <a:prstClr val="black"/>
                </a:solidFill>
                <a:latin typeface="Arial"/>
                <a:cs typeface="Arial"/>
              </a:rPr>
              <a:t>Fowler, </a:t>
            </a:r>
            <a:r>
              <a:rPr sz="1650" spc="45" dirty="0">
                <a:solidFill>
                  <a:prstClr val="black"/>
                </a:solidFill>
                <a:latin typeface="Arial"/>
                <a:cs typeface="Arial"/>
              </a:rPr>
              <a:t>ThoughtWorks </a:t>
            </a:r>
            <a:r>
              <a:rPr sz="1650" spc="19" dirty="0">
                <a:solidFill>
                  <a:prstClr val="black"/>
                </a:solidFill>
                <a:latin typeface="Arial"/>
                <a:cs typeface="Arial"/>
              </a:rPr>
              <a:t>Chief</a:t>
            </a:r>
            <a:r>
              <a:rPr sz="1650" spc="-2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50" spc="19" dirty="0">
                <a:solidFill>
                  <a:prstClr val="black"/>
                </a:solidFill>
                <a:latin typeface="Arial"/>
                <a:cs typeface="Arial"/>
              </a:rPr>
              <a:t>Scientist</a:t>
            </a:r>
            <a:endParaRPr sz="165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53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6675"/>
            <a:r>
              <a:rPr sz="1200" spc="-480" dirty="0">
                <a:solidFill>
                  <a:srgbClr val="EE5BA0"/>
                </a:solidFill>
                <a:latin typeface="Wingdings"/>
                <a:cs typeface="Wingdings"/>
              </a:rPr>
              <a:t></a:t>
            </a:r>
            <a:r>
              <a:rPr sz="1200" spc="300" dirty="0">
                <a:solidFill>
                  <a:srgbClr val="EE5BA0"/>
                </a:solidFill>
                <a:latin typeface="Times New Roman"/>
                <a:cs typeface="Times New Roman"/>
              </a:rPr>
              <a:t> </a:t>
            </a:r>
            <a:r>
              <a:rPr sz="1200" u="sng" spc="49" dirty="0">
                <a:solidFill>
                  <a:srgbClr val="0078BF"/>
                </a:solidFill>
                <a:latin typeface="Arial"/>
                <a:cs typeface="Arial"/>
                <a:hlinkClick r:id="rId2"/>
              </a:rPr>
              <a:t>http://www.thoughtworks.com/continuous-delivery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873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7726" rIns="0" bIns="0" rtlCol="0">
            <a:spAutoFit/>
          </a:bodyPr>
          <a:lstStyle/>
          <a:p>
            <a:pPr marL="67945">
              <a:lnSpc>
                <a:spcPct val="100000"/>
              </a:lnSpc>
            </a:pPr>
            <a:r>
              <a:rPr sz="3000" spc="60" dirty="0">
                <a:solidFill>
                  <a:srgbClr val="FFFFFF"/>
                </a:solidFill>
              </a:rPr>
              <a:t>Continuous </a:t>
            </a:r>
            <a:r>
              <a:rPr sz="3000" spc="65" dirty="0">
                <a:solidFill>
                  <a:srgbClr val="FFFFFF"/>
                </a:solidFill>
              </a:rPr>
              <a:t>Delivery </a:t>
            </a:r>
            <a:r>
              <a:rPr sz="3000" spc="204" dirty="0">
                <a:solidFill>
                  <a:srgbClr val="FFFFFF"/>
                </a:solidFill>
              </a:rPr>
              <a:t>!=</a:t>
            </a:r>
            <a:r>
              <a:rPr sz="3000" spc="-465" dirty="0">
                <a:solidFill>
                  <a:srgbClr val="FFFFFF"/>
                </a:solidFill>
              </a:rPr>
              <a:t> </a:t>
            </a:r>
            <a:r>
              <a:rPr sz="3000" spc="60" dirty="0">
                <a:solidFill>
                  <a:srgbClr val="FFFFFF"/>
                </a:solidFill>
              </a:rPr>
              <a:t>Continuous </a:t>
            </a:r>
            <a:r>
              <a:rPr sz="3000" spc="110" dirty="0">
                <a:solidFill>
                  <a:srgbClr val="FFFFFF"/>
                </a:solidFill>
              </a:rPr>
              <a:t>Deployment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849657" y="1107845"/>
            <a:ext cx="7444689" cy="3194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33" y="4774007"/>
            <a:ext cx="316484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25"/>
              </a:lnSpc>
            </a:pP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twi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.com/ccaum/st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tuses/372620989257232384</a:t>
            </a:r>
            <a:endParaRPr sz="110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966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375" y="97346"/>
            <a:ext cx="61912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140"/>
            <a:r>
              <a:rPr dirty="0"/>
              <a:t>Definition: SOA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897" y="4221725"/>
            <a:ext cx="421528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u="sng" spc="-19" dirty="0">
                <a:solidFill>
                  <a:srgbClr val="0B87CD"/>
                </a:solidFill>
                <a:latin typeface="Verdana"/>
                <a:cs typeface="Verdana"/>
              </a:rPr>
              <a:t>https:</a:t>
            </a:r>
            <a:r>
              <a:rPr sz="900" u="sng" spc="-19" dirty="0">
                <a:solidFill>
                  <a:srgbClr val="0B87CD"/>
                </a:solidFill>
                <a:latin typeface="Verdana"/>
                <a:cs typeface="Verdana"/>
                <a:hlinkClick r:id="rId2"/>
              </a:rPr>
              <a:t>//w</a:t>
            </a:r>
            <a:r>
              <a:rPr sz="900" u="sng" spc="-19" dirty="0">
                <a:solidFill>
                  <a:srgbClr val="0B87CD"/>
                </a:solidFill>
                <a:latin typeface="Verdana"/>
                <a:cs typeface="Verdana"/>
              </a:rPr>
              <a:t>ww</a:t>
            </a:r>
            <a:r>
              <a:rPr sz="900" u="sng" spc="-19" dirty="0">
                <a:solidFill>
                  <a:srgbClr val="0B87CD"/>
                </a:solidFill>
                <a:latin typeface="Verdana"/>
                <a:cs typeface="Verdana"/>
                <a:hlinkClick r:id="rId2"/>
              </a:rPr>
              <a:t>.oasis-open.org/committees/tc_home.php?wg_abbrev=soa-rm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1304925"/>
            <a:ext cx="3238500" cy="552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04812" y="1934005"/>
            <a:ext cx="3943350" cy="2128838"/>
          </a:xfrm>
          <a:custGeom>
            <a:avLst/>
            <a:gdLst/>
            <a:ahLst/>
            <a:cxnLst/>
            <a:rect l="l" t="t" r="r" b="b"/>
            <a:pathLst>
              <a:path w="5257800" h="2838450">
                <a:moveTo>
                  <a:pt x="1785132" y="0"/>
                </a:moveTo>
                <a:lnTo>
                  <a:pt x="1550969" y="501080"/>
                </a:lnTo>
                <a:lnTo>
                  <a:pt x="121035" y="501080"/>
                </a:lnTo>
                <a:lnTo>
                  <a:pt x="74809" y="509552"/>
                </a:lnTo>
                <a:lnTo>
                  <a:pt x="36238" y="533045"/>
                </a:lnTo>
                <a:lnTo>
                  <a:pt x="9807" y="568678"/>
                </a:lnTo>
                <a:lnTo>
                  <a:pt x="0" y="613569"/>
                </a:lnTo>
                <a:lnTo>
                  <a:pt x="0" y="2723753"/>
                </a:lnTo>
                <a:lnTo>
                  <a:pt x="9807" y="2768899"/>
                </a:lnTo>
                <a:lnTo>
                  <a:pt x="36238" y="2805094"/>
                </a:lnTo>
                <a:lnTo>
                  <a:pt x="74809" y="2829149"/>
                </a:lnTo>
                <a:lnTo>
                  <a:pt x="121035" y="2837875"/>
                </a:lnTo>
                <a:lnTo>
                  <a:pt x="5137932" y="2837875"/>
                </a:lnTo>
                <a:lnTo>
                  <a:pt x="5183975" y="2829149"/>
                </a:lnTo>
                <a:lnTo>
                  <a:pt x="5222142" y="2805094"/>
                </a:lnTo>
                <a:lnTo>
                  <a:pt x="5248171" y="2768899"/>
                </a:lnTo>
                <a:lnTo>
                  <a:pt x="5257795" y="2723753"/>
                </a:lnTo>
                <a:lnTo>
                  <a:pt x="5257795" y="613569"/>
                </a:lnTo>
                <a:lnTo>
                  <a:pt x="5248171" y="568678"/>
                </a:lnTo>
                <a:lnTo>
                  <a:pt x="5222142" y="533045"/>
                </a:lnTo>
                <a:lnTo>
                  <a:pt x="5183975" y="509552"/>
                </a:lnTo>
                <a:lnTo>
                  <a:pt x="5137932" y="501080"/>
                </a:lnTo>
                <a:lnTo>
                  <a:pt x="2019688" y="501080"/>
                </a:lnTo>
                <a:lnTo>
                  <a:pt x="1785132" y="0"/>
                </a:lnTo>
                <a:close/>
              </a:path>
            </a:pathLst>
          </a:custGeom>
          <a:ln w="12700">
            <a:solidFill>
              <a:srgbClr val="0B87C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463828" y="2448883"/>
            <a:ext cx="3826669" cy="1483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algn="ctr">
              <a:lnSpc>
                <a:spcPct val="101899"/>
              </a:lnSpc>
            </a:pPr>
            <a:r>
              <a:rPr sz="1350" spc="75" dirty="0">
                <a:latin typeface="Verdana"/>
                <a:cs typeface="Verdana"/>
              </a:rPr>
              <a:t>A </a:t>
            </a:r>
            <a:r>
              <a:rPr sz="1350" spc="15" dirty="0">
                <a:latin typeface="Verdana"/>
                <a:cs typeface="Verdana"/>
              </a:rPr>
              <a:t>paradigm </a:t>
            </a:r>
            <a:r>
              <a:rPr sz="1350" spc="-53" dirty="0">
                <a:latin typeface="Verdana"/>
                <a:cs typeface="Verdana"/>
              </a:rPr>
              <a:t>for </a:t>
            </a:r>
            <a:r>
              <a:rPr sz="1350" spc="-26" dirty="0">
                <a:latin typeface="Verdana"/>
                <a:cs typeface="Verdana"/>
              </a:rPr>
              <a:t>organizing </a:t>
            </a:r>
            <a:r>
              <a:rPr sz="1350" spc="53" dirty="0">
                <a:latin typeface="Verdana"/>
                <a:cs typeface="Verdana"/>
              </a:rPr>
              <a:t>and </a:t>
            </a:r>
            <a:r>
              <a:rPr sz="1350" spc="-71" dirty="0">
                <a:latin typeface="Verdana"/>
                <a:cs typeface="Verdana"/>
              </a:rPr>
              <a:t>utilizing  </a:t>
            </a:r>
            <a:r>
              <a:rPr sz="1350" spc="-38" dirty="0">
                <a:latin typeface="Verdana"/>
                <a:cs typeface="Verdana"/>
              </a:rPr>
              <a:t>distributed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-4" dirty="0">
                <a:latin typeface="Verdana"/>
                <a:cs typeface="Verdana"/>
              </a:rPr>
              <a:t>capabilities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-19" dirty="0">
                <a:latin typeface="Verdana"/>
                <a:cs typeface="Verdana"/>
              </a:rPr>
              <a:t>that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-4" dirty="0">
                <a:latin typeface="Verdana"/>
                <a:cs typeface="Verdana"/>
              </a:rPr>
              <a:t>may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75" dirty="0">
                <a:latin typeface="Verdana"/>
                <a:cs typeface="Verdana"/>
              </a:rPr>
              <a:t>be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-19" dirty="0">
                <a:latin typeface="Verdana"/>
                <a:cs typeface="Verdana"/>
              </a:rPr>
              <a:t>under</a:t>
            </a:r>
            <a:r>
              <a:rPr sz="1350" spc="-109" dirty="0">
                <a:latin typeface="Verdana"/>
                <a:cs typeface="Verdana"/>
              </a:rPr>
              <a:t> </a:t>
            </a:r>
            <a:r>
              <a:rPr sz="1350" spc="-11" dirty="0">
                <a:latin typeface="Verdana"/>
                <a:cs typeface="Verdana"/>
              </a:rPr>
              <a:t>the  </a:t>
            </a:r>
            <a:r>
              <a:rPr sz="1350" spc="-15" dirty="0">
                <a:latin typeface="Verdana"/>
                <a:cs typeface="Verdana"/>
              </a:rPr>
              <a:t>control </a:t>
            </a:r>
            <a:r>
              <a:rPr sz="1350" spc="4" dirty="0">
                <a:latin typeface="Verdana"/>
                <a:cs typeface="Verdana"/>
              </a:rPr>
              <a:t>of </a:t>
            </a:r>
            <a:r>
              <a:rPr sz="1350" spc="-30" dirty="0">
                <a:latin typeface="Verdana"/>
                <a:cs typeface="Verdana"/>
              </a:rPr>
              <a:t>different </a:t>
            </a:r>
            <a:r>
              <a:rPr sz="1350" spc="-34" dirty="0">
                <a:latin typeface="Verdana"/>
                <a:cs typeface="Verdana"/>
              </a:rPr>
              <a:t>ownership </a:t>
            </a:r>
            <a:r>
              <a:rPr sz="1350" spc="-30" dirty="0">
                <a:latin typeface="Verdana"/>
                <a:cs typeface="Verdana"/>
              </a:rPr>
              <a:t>domains. </a:t>
            </a:r>
            <a:r>
              <a:rPr sz="1350" spc="-169" dirty="0">
                <a:latin typeface="Verdana"/>
                <a:cs typeface="Verdana"/>
              </a:rPr>
              <a:t>It  </a:t>
            </a:r>
            <a:r>
              <a:rPr sz="1350" spc="-26" dirty="0">
                <a:latin typeface="Verdana"/>
                <a:cs typeface="Verdana"/>
              </a:rPr>
              <a:t>provides </a:t>
            </a:r>
            <a:r>
              <a:rPr sz="1350" spc="109" dirty="0">
                <a:latin typeface="Verdana"/>
                <a:cs typeface="Verdana"/>
              </a:rPr>
              <a:t>a </a:t>
            </a:r>
            <a:r>
              <a:rPr sz="1350" spc="-49" dirty="0">
                <a:latin typeface="Verdana"/>
                <a:cs typeface="Verdana"/>
              </a:rPr>
              <a:t>uniform </a:t>
            </a:r>
            <a:r>
              <a:rPr sz="1350" spc="-15" dirty="0">
                <a:latin typeface="Verdana"/>
                <a:cs typeface="Verdana"/>
              </a:rPr>
              <a:t>means </a:t>
            </a:r>
            <a:r>
              <a:rPr sz="1350" spc="-8" dirty="0">
                <a:latin typeface="Verdana"/>
                <a:cs typeface="Verdana"/>
              </a:rPr>
              <a:t>to </a:t>
            </a:r>
            <a:r>
              <a:rPr sz="1350" spc="-68" dirty="0">
                <a:latin typeface="Verdana"/>
                <a:cs typeface="Verdana"/>
              </a:rPr>
              <a:t>offer, </a:t>
            </a:r>
            <a:r>
              <a:rPr sz="1350" spc="-41" dirty="0">
                <a:latin typeface="Verdana"/>
                <a:cs typeface="Verdana"/>
              </a:rPr>
              <a:t>discover,  </a:t>
            </a:r>
            <a:r>
              <a:rPr sz="1350" spc="-15" dirty="0">
                <a:latin typeface="Verdana"/>
                <a:cs typeface="Verdana"/>
              </a:rPr>
              <a:t>interact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-49" dirty="0">
                <a:latin typeface="Verdana"/>
                <a:cs typeface="Verdana"/>
              </a:rPr>
              <a:t>with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53" dirty="0">
                <a:latin typeface="Verdana"/>
                <a:cs typeface="Verdana"/>
              </a:rPr>
              <a:t>and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-49" dirty="0">
                <a:latin typeface="Verdana"/>
                <a:cs typeface="Verdana"/>
              </a:rPr>
              <a:t>use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-4" dirty="0">
                <a:latin typeface="Verdana"/>
                <a:cs typeface="Verdana"/>
              </a:rPr>
              <a:t>capabilities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-8" dirty="0">
                <a:latin typeface="Verdana"/>
                <a:cs typeface="Verdana"/>
              </a:rPr>
              <a:t>to</a:t>
            </a:r>
            <a:r>
              <a:rPr sz="1350" spc="-101" dirty="0">
                <a:latin typeface="Verdana"/>
                <a:cs typeface="Verdana"/>
              </a:rPr>
              <a:t> </a:t>
            </a:r>
            <a:r>
              <a:rPr sz="1350" spc="34" dirty="0">
                <a:latin typeface="Verdana"/>
                <a:cs typeface="Verdana"/>
              </a:rPr>
              <a:t>produce  </a:t>
            </a:r>
            <a:r>
              <a:rPr sz="1350" spc="-23" dirty="0">
                <a:latin typeface="Verdana"/>
                <a:cs typeface="Verdana"/>
              </a:rPr>
              <a:t>desired </a:t>
            </a:r>
            <a:r>
              <a:rPr sz="1350" spc="-8" dirty="0">
                <a:latin typeface="Verdana"/>
                <a:cs typeface="Verdana"/>
              </a:rPr>
              <a:t>effects </a:t>
            </a:r>
            <a:r>
              <a:rPr sz="1350" spc="-38" dirty="0">
                <a:latin typeface="Verdana"/>
                <a:cs typeface="Verdana"/>
              </a:rPr>
              <a:t>consistent </a:t>
            </a:r>
            <a:r>
              <a:rPr sz="1350" spc="-49" dirty="0">
                <a:latin typeface="Verdana"/>
                <a:cs typeface="Verdana"/>
              </a:rPr>
              <a:t>with </a:t>
            </a:r>
            <a:r>
              <a:rPr sz="1350" spc="-11" dirty="0">
                <a:latin typeface="Verdana"/>
                <a:cs typeface="Verdana"/>
              </a:rPr>
              <a:t>measurable  </a:t>
            </a:r>
            <a:r>
              <a:rPr sz="1350" spc="-15" dirty="0">
                <a:latin typeface="Verdana"/>
                <a:cs typeface="Verdana"/>
              </a:rPr>
              <a:t>preconditions </a:t>
            </a:r>
            <a:r>
              <a:rPr sz="1350" spc="53" dirty="0">
                <a:latin typeface="Verdana"/>
                <a:cs typeface="Verdana"/>
              </a:rPr>
              <a:t>and</a:t>
            </a:r>
            <a:r>
              <a:rPr sz="1350" spc="-180" dirty="0">
                <a:latin typeface="Verdana"/>
                <a:cs typeface="Verdana"/>
              </a:rPr>
              <a:t> </a:t>
            </a:r>
            <a:r>
              <a:rPr sz="1350" spc="-15" dirty="0">
                <a:latin typeface="Verdana"/>
                <a:cs typeface="Verdana"/>
              </a:rPr>
              <a:t>expectations.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0812" y="4584473"/>
            <a:ext cx="254841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u="sng" spc="-2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h</a:t>
            </a:r>
            <a:r>
              <a:rPr sz="900" u="sng" spc="-5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tt</a:t>
            </a:r>
            <a:r>
              <a:rPr sz="900" u="sng" spc="5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p</a:t>
            </a:r>
            <a:r>
              <a:rPr sz="900" u="sng" spc="-16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:</a:t>
            </a:r>
            <a:r>
              <a:rPr sz="900" u="sng" spc="-8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//w</a:t>
            </a:r>
            <a:r>
              <a:rPr sz="900" u="sng" spc="1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ww</a:t>
            </a:r>
            <a:r>
              <a:rPr sz="900" u="sng" spc="-79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900" u="sng" spc="5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p</a:t>
            </a:r>
            <a:r>
              <a:rPr sz="900" u="sng" spc="49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900" u="sng" spc="-2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n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g</a:t>
            </a:r>
            <a:r>
              <a:rPr sz="900" u="sng" spc="-120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r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900" u="sng" spc="-2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u</a:t>
            </a:r>
            <a:r>
              <a:rPr sz="900" u="sng" spc="5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p</a:t>
            </a:r>
            <a:r>
              <a:rPr sz="900" u="sng" spc="-79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900" u="sng" spc="-116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r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g</a:t>
            </a:r>
            <a:r>
              <a:rPr sz="900" u="sng" spc="-68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/s</a:t>
            </a:r>
            <a:r>
              <a:rPr sz="900" u="sng" spc="-2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u</a:t>
            </a:r>
            <a:r>
              <a:rPr sz="900" u="sng" spc="53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b</a:t>
            </a:r>
            <a:r>
              <a:rPr sz="900" u="sng" spc="-127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j</a:t>
            </a:r>
            <a:r>
              <a:rPr sz="900" u="sng" spc="49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900" u="sng" spc="30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ct</a:t>
            </a:r>
            <a:r>
              <a:rPr sz="900" u="sng" spc="7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a</a:t>
            </a:r>
            <a:r>
              <a:rPr sz="900" u="sng" spc="-120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r</a:t>
            </a:r>
            <a:r>
              <a:rPr sz="900" u="sng" spc="49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900" u="sng" spc="7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a</a:t>
            </a:r>
            <a:r>
              <a:rPr sz="900" u="sng" spc="-120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s</a:t>
            </a:r>
            <a:r>
              <a:rPr sz="900" u="sng" spc="-68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/s</a:t>
            </a:r>
            <a:r>
              <a:rPr sz="900" u="sng" spc="4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900" u="sng" spc="71" dirty="0">
                <a:solidFill>
                  <a:srgbClr val="0B87CD"/>
                </a:solidFill>
                <a:latin typeface="Verdana"/>
                <a:cs typeface="Verdana"/>
                <a:hlinkClick r:id="rId4"/>
              </a:rPr>
              <a:t>a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0250" y="1304925"/>
            <a:ext cx="2286000" cy="56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852990" y="1997012"/>
            <a:ext cx="4067175" cy="2475071"/>
          </a:xfrm>
          <a:custGeom>
            <a:avLst/>
            <a:gdLst/>
            <a:ahLst/>
            <a:cxnLst/>
            <a:rect l="l" t="t" r="r" b="b"/>
            <a:pathLst>
              <a:path w="5422900" h="3300095">
                <a:moveTo>
                  <a:pt x="2411218" y="0"/>
                </a:moveTo>
                <a:lnTo>
                  <a:pt x="2176662" y="442474"/>
                </a:lnTo>
                <a:lnTo>
                  <a:pt x="116884" y="442474"/>
                </a:lnTo>
                <a:lnTo>
                  <a:pt x="71307" y="451235"/>
                </a:lnTo>
                <a:lnTo>
                  <a:pt x="34162" y="475365"/>
                </a:lnTo>
                <a:lnTo>
                  <a:pt x="9158" y="511635"/>
                </a:lnTo>
                <a:lnTo>
                  <a:pt x="0" y="556815"/>
                </a:lnTo>
                <a:lnTo>
                  <a:pt x="0" y="3180956"/>
                </a:lnTo>
                <a:lnTo>
                  <a:pt x="9158" y="3226866"/>
                </a:lnTo>
                <a:lnTo>
                  <a:pt x="34162" y="3264741"/>
                </a:lnTo>
                <a:lnTo>
                  <a:pt x="71307" y="3290477"/>
                </a:lnTo>
                <a:lnTo>
                  <a:pt x="116884" y="3299968"/>
                </a:lnTo>
                <a:lnTo>
                  <a:pt x="5311581" y="3299968"/>
                </a:lnTo>
                <a:lnTo>
                  <a:pt x="5356288" y="3290482"/>
                </a:lnTo>
                <a:lnTo>
                  <a:pt x="5391518" y="3264746"/>
                </a:lnTo>
                <a:lnTo>
                  <a:pt x="5414608" y="3226867"/>
                </a:lnTo>
                <a:lnTo>
                  <a:pt x="5422896" y="3180956"/>
                </a:lnTo>
                <a:lnTo>
                  <a:pt x="5422896" y="556815"/>
                </a:lnTo>
                <a:lnTo>
                  <a:pt x="5414608" y="511635"/>
                </a:lnTo>
                <a:lnTo>
                  <a:pt x="5391518" y="475365"/>
                </a:lnTo>
                <a:lnTo>
                  <a:pt x="5356288" y="451235"/>
                </a:lnTo>
                <a:lnTo>
                  <a:pt x="5311581" y="442474"/>
                </a:lnTo>
                <a:lnTo>
                  <a:pt x="2645775" y="442474"/>
                </a:lnTo>
                <a:lnTo>
                  <a:pt x="2411218" y="0"/>
                </a:lnTo>
                <a:close/>
              </a:path>
            </a:pathLst>
          </a:custGeom>
          <a:ln w="12700">
            <a:solidFill>
              <a:srgbClr val="0B87C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4926654" y="2404085"/>
            <a:ext cx="3924776" cy="618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-476" algn="ctr">
              <a:lnSpc>
                <a:spcPct val="102600"/>
              </a:lnSpc>
            </a:pPr>
            <a:r>
              <a:rPr sz="975" spc="-23" dirty="0">
                <a:latin typeface="Verdana"/>
                <a:cs typeface="Verdana"/>
              </a:rPr>
              <a:t>Service-Oriented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8" dirty="0">
                <a:latin typeface="Verdana"/>
                <a:cs typeface="Verdana"/>
              </a:rPr>
              <a:t>Architecture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45" dirty="0">
                <a:latin typeface="Verdana"/>
                <a:cs typeface="Verdana"/>
              </a:rPr>
              <a:t>(SOA)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101" dirty="0">
                <a:latin typeface="Verdana"/>
                <a:cs typeface="Verdana"/>
              </a:rPr>
              <a:t>is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26" dirty="0">
                <a:latin typeface="Verdana"/>
                <a:cs typeface="Verdana"/>
              </a:rPr>
              <a:t>an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8" dirty="0">
                <a:latin typeface="Verdana"/>
                <a:cs typeface="Verdana"/>
              </a:rPr>
              <a:t>architectural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53" dirty="0">
                <a:latin typeface="Verdana"/>
                <a:cs typeface="Verdana"/>
              </a:rPr>
              <a:t>style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15" dirty="0">
                <a:latin typeface="Verdana"/>
                <a:cs typeface="Verdana"/>
              </a:rPr>
              <a:t>that  </a:t>
            </a:r>
            <a:r>
              <a:rPr sz="975" spc="-38" dirty="0">
                <a:latin typeface="Verdana"/>
                <a:cs typeface="Verdana"/>
              </a:rPr>
              <a:t>supports </a:t>
            </a:r>
            <a:r>
              <a:rPr sz="975" spc="-30" dirty="0">
                <a:latin typeface="Verdana"/>
                <a:cs typeface="Verdana"/>
              </a:rPr>
              <a:t>service-orientation. </a:t>
            </a:r>
            <a:r>
              <a:rPr sz="975" spc="-26" dirty="0">
                <a:latin typeface="Verdana"/>
                <a:cs typeface="Verdana"/>
              </a:rPr>
              <a:t>Service-orientation </a:t>
            </a:r>
            <a:r>
              <a:rPr sz="975" spc="-101" dirty="0">
                <a:latin typeface="Verdana"/>
                <a:cs typeface="Verdana"/>
              </a:rPr>
              <a:t>is </a:t>
            </a:r>
            <a:r>
              <a:rPr sz="975" spc="79" dirty="0">
                <a:latin typeface="Verdana"/>
                <a:cs typeface="Verdana"/>
              </a:rPr>
              <a:t>a </a:t>
            </a:r>
            <a:r>
              <a:rPr sz="975" spc="11" dirty="0">
                <a:latin typeface="Verdana"/>
                <a:cs typeface="Verdana"/>
              </a:rPr>
              <a:t>way </a:t>
            </a:r>
            <a:r>
              <a:rPr sz="975" spc="4" dirty="0">
                <a:latin typeface="Verdana"/>
                <a:cs typeface="Verdana"/>
              </a:rPr>
              <a:t>of  </a:t>
            </a:r>
            <a:r>
              <a:rPr sz="975" spc="-41" dirty="0">
                <a:latin typeface="Verdana"/>
                <a:cs typeface="Verdana"/>
              </a:rPr>
              <a:t>thinking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49" dirty="0">
                <a:latin typeface="Verdana"/>
                <a:cs typeface="Verdana"/>
              </a:rPr>
              <a:t>in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53" dirty="0">
                <a:latin typeface="Verdana"/>
                <a:cs typeface="Verdana"/>
              </a:rPr>
              <a:t>terms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of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34" dirty="0">
                <a:latin typeface="Verdana"/>
                <a:cs typeface="Verdana"/>
              </a:rPr>
              <a:t>services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38" dirty="0">
                <a:latin typeface="Verdana"/>
                <a:cs typeface="Verdana"/>
              </a:rPr>
              <a:t>and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11" dirty="0">
                <a:latin typeface="Verdana"/>
                <a:cs typeface="Verdana"/>
              </a:rPr>
              <a:t>service-based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8" dirty="0">
                <a:latin typeface="Verdana"/>
                <a:cs typeface="Verdana"/>
              </a:rPr>
              <a:t>development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38" dirty="0">
                <a:latin typeface="Verdana"/>
                <a:cs typeface="Verdana"/>
              </a:rPr>
              <a:t>and  </a:t>
            </a:r>
            <a:r>
              <a:rPr sz="975" spc="-11" dirty="0">
                <a:latin typeface="Verdana"/>
                <a:cs typeface="Verdana"/>
              </a:rPr>
              <a:t>the </a:t>
            </a:r>
            <a:r>
              <a:rPr sz="975" dirty="0">
                <a:latin typeface="Verdana"/>
                <a:cs typeface="Verdana"/>
              </a:rPr>
              <a:t>outcomes </a:t>
            </a:r>
            <a:r>
              <a:rPr sz="975" spc="4" dirty="0">
                <a:latin typeface="Verdana"/>
                <a:cs typeface="Verdana"/>
              </a:rPr>
              <a:t>of</a:t>
            </a:r>
            <a:r>
              <a:rPr sz="975" spc="-225" dirty="0">
                <a:latin typeface="Verdana"/>
                <a:cs typeface="Verdana"/>
              </a:rPr>
              <a:t> </a:t>
            </a:r>
            <a:r>
              <a:rPr sz="975" spc="-41" dirty="0">
                <a:latin typeface="Verdana"/>
                <a:cs typeface="Verdana"/>
              </a:rPr>
              <a:t>services.</a:t>
            </a:r>
            <a:endParaRPr sz="975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61647" y="4955086"/>
            <a:ext cx="719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40"/>
              </a:lnSpc>
            </a:pPr>
            <a:r>
              <a:rPr sz="750" spc="-64" dirty="0">
                <a:solidFill>
                  <a:srgbClr val="888888"/>
                </a:solidFill>
                <a:latin typeface="Verdana"/>
                <a:cs typeface="Verdana"/>
              </a:rPr>
              <a:t>6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2315" y="3169948"/>
            <a:ext cx="599123" cy="150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75" spc="53" dirty="0">
                <a:latin typeface="Verdana"/>
                <a:cs typeface="Verdana"/>
              </a:rPr>
              <a:t>A</a:t>
            </a:r>
            <a:r>
              <a:rPr sz="975" spc="-124" dirty="0">
                <a:latin typeface="Verdana"/>
                <a:cs typeface="Verdana"/>
              </a:rPr>
              <a:t> </a:t>
            </a:r>
            <a:r>
              <a:rPr sz="975" spc="-41" dirty="0">
                <a:latin typeface="Verdana"/>
                <a:cs typeface="Verdana"/>
              </a:rPr>
              <a:t>service:</a:t>
            </a:r>
            <a:endParaRPr sz="975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2315" y="3470885"/>
            <a:ext cx="3980974" cy="913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213" marR="3810" indent="-166688" algn="just">
              <a:lnSpc>
                <a:spcPct val="102600"/>
              </a:lnSpc>
              <a:buChar char="•"/>
              <a:tabLst>
                <a:tab pos="176689" algn="l"/>
              </a:tabLst>
            </a:pPr>
            <a:r>
              <a:rPr sz="975" spc="-161" dirty="0">
                <a:latin typeface="Verdana"/>
                <a:cs typeface="Verdana"/>
              </a:rPr>
              <a:t>Is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79" dirty="0">
                <a:latin typeface="Verdana"/>
                <a:cs typeface="Verdana"/>
              </a:rPr>
              <a:t>a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11" dirty="0">
                <a:latin typeface="Verdana"/>
                <a:cs typeface="Verdana"/>
              </a:rPr>
              <a:t>logical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-23" dirty="0">
                <a:latin typeface="Verdana"/>
                <a:cs typeface="Verdana"/>
              </a:rPr>
              <a:t>representation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of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79" dirty="0">
                <a:latin typeface="Verdana"/>
                <a:cs typeface="Verdana"/>
              </a:rPr>
              <a:t>a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15" dirty="0">
                <a:latin typeface="Verdana"/>
                <a:cs typeface="Verdana"/>
              </a:rPr>
              <a:t>repeatable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-53" dirty="0">
                <a:latin typeface="Verdana"/>
                <a:cs typeface="Verdana"/>
              </a:rPr>
              <a:t>business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-19" dirty="0">
                <a:latin typeface="Verdana"/>
                <a:cs typeface="Verdana"/>
              </a:rPr>
              <a:t>activity</a:t>
            </a:r>
            <a:r>
              <a:rPr sz="975" spc="-71" dirty="0">
                <a:latin typeface="Verdana"/>
                <a:cs typeface="Verdana"/>
              </a:rPr>
              <a:t> </a:t>
            </a:r>
            <a:r>
              <a:rPr sz="975" spc="-15" dirty="0">
                <a:latin typeface="Verdana"/>
                <a:cs typeface="Verdana"/>
              </a:rPr>
              <a:t>that  </a:t>
            </a:r>
            <a:r>
              <a:rPr sz="975" spc="-26" dirty="0">
                <a:latin typeface="Verdana"/>
                <a:cs typeface="Verdana"/>
              </a:rPr>
              <a:t>has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79" dirty="0">
                <a:latin typeface="Verdana"/>
                <a:cs typeface="Verdana"/>
              </a:rPr>
              <a:t>a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specified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23" dirty="0">
                <a:latin typeface="Verdana"/>
                <a:cs typeface="Verdana"/>
              </a:rPr>
              <a:t>outcome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-41" dirty="0">
                <a:latin typeface="Verdana"/>
                <a:cs typeface="Verdana"/>
              </a:rPr>
              <a:t>(e.g.,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38" dirty="0">
                <a:latin typeface="Verdana"/>
                <a:cs typeface="Verdana"/>
              </a:rPr>
              <a:t>check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-19" dirty="0">
                <a:latin typeface="Verdana"/>
                <a:cs typeface="Verdana"/>
              </a:rPr>
              <a:t>customer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-15" dirty="0">
                <a:latin typeface="Verdana"/>
                <a:cs typeface="Verdana"/>
              </a:rPr>
              <a:t>credit,</a:t>
            </a:r>
            <a:r>
              <a:rPr sz="975" spc="-79" dirty="0">
                <a:latin typeface="Verdana"/>
                <a:cs typeface="Verdana"/>
              </a:rPr>
              <a:t> </a:t>
            </a:r>
            <a:r>
              <a:rPr sz="975" spc="-4" dirty="0">
                <a:latin typeface="Verdana"/>
                <a:cs typeface="Verdana"/>
              </a:rPr>
              <a:t>provide  </a:t>
            </a:r>
            <a:r>
              <a:rPr sz="975" dirty="0">
                <a:latin typeface="Verdana"/>
                <a:cs typeface="Verdana"/>
              </a:rPr>
              <a:t>weather</a:t>
            </a:r>
            <a:r>
              <a:rPr sz="975" spc="-86" dirty="0">
                <a:latin typeface="Verdana"/>
                <a:cs typeface="Verdana"/>
              </a:rPr>
              <a:t> </a:t>
            </a:r>
            <a:r>
              <a:rPr sz="975" spc="15" dirty="0">
                <a:latin typeface="Verdana"/>
                <a:cs typeface="Verdana"/>
              </a:rPr>
              <a:t>data,</a:t>
            </a:r>
            <a:r>
              <a:rPr sz="975" spc="-86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consolidate</a:t>
            </a:r>
            <a:r>
              <a:rPr sz="975" spc="-86" dirty="0">
                <a:latin typeface="Verdana"/>
                <a:cs typeface="Verdana"/>
              </a:rPr>
              <a:t> </a:t>
            </a:r>
            <a:r>
              <a:rPr sz="975" spc="-41" dirty="0">
                <a:latin typeface="Verdana"/>
                <a:cs typeface="Verdana"/>
              </a:rPr>
              <a:t>drilling</a:t>
            </a:r>
            <a:r>
              <a:rPr sz="975" spc="-86" dirty="0">
                <a:latin typeface="Verdana"/>
                <a:cs typeface="Verdana"/>
              </a:rPr>
              <a:t> </a:t>
            </a:r>
            <a:r>
              <a:rPr sz="975" spc="-45" dirty="0">
                <a:latin typeface="Verdana"/>
                <a:cs typeface="Verdana"/>
              </a:rPr>
              <a:t>reports)</a:t>
            </a:r>
            <a:endParaRPr sz="975">
              <a:latin typeface="Verdana"/>
              <a:cs typeface="Verdana"/>
            </a:endParaRPr>
          </a:p>
          <a:p>
            <a:pPr marL="176213" indent="-166688">
              <a:spcBef>
                <a:spcPts val="30"/>
              </a:spcBef>
              <a:buChar char="•"/>
              <a:tabLst>
                <a:tab pos="176689" algn="l"/>
              </a:tabLst>
            </a:pPr>
            <a:r>
              <a:rPr sz="975" spc="-161" dirty="0">
                <a:latin typeface="Verdana"/>
                <a:cs typeface="Verdana"/>
              </a:rPr>
              <a:t>Is</a:t>
            </a:r>
            <a:r>
              <a:rPr sz="975" spc="-105" dirty="0">
                <a:latin typeface="Verdana"/>
                <a:cs typeface="Verdana"/>
              </a:rPr>
              <a:t> </a:t>
            </a:r>
            <a:r>
              <a:rPr sz="975" spc="-11" dirty="0">
                <a:latin typeface="Verdana"/>
                <a:cs typeface="Verdana"/>
              </a:rPr>
              <a:t>self-contained</a:t>
            </a:r>
            <a:endParaRPr sz="975">
              <a:latin typeface="Verdana"/>
              <a:cs typeface="Verdana"/>
            </a:endParaRPr>
          </a:p>
          <a:p>
            <a:pPr marL="176213" indent="-166688">
              <a:spcBef>
                <a:spcPts val="30"/>
              </a:spcBef>
              <a:buChar char="•"/>
              <a:tabLst>
                <a:tab pos="176689" algn="l"/>
              </a:tabLst>
            </a:pPr>
            <a:r>
              <a:rPr sz="975" spc="30" dirty="0">
                <a:latin typeface="Verdana"/>
                <a:cs typeface="Verdana"/>
              </a:rPr>
              <a:t>May</a:t>
            </a:r>
            <a:r>
              <a:rPr sz="975" spc="-83" dirty="0">
                <a:latin typeface="Verdana"/>
                <a:cs typeface="Verdana"/>
              </a:rPr>
              <a:t> </a:t>
            </a:r>
            <a:r>
              <a:rPr sz="975" spc="53" dirty="0">
                <a:latin typeface="Verdana"/>
                <a:cs typeface="Verdana"/>
              </a:rPr>
              <a:t>be</a:t>
            </a:r>
            <a:r>
              <a:rPr sz="975" spc="-83" dirty="0">
                <a:latin typeface="Verdana"/>
                <a:cs typeface="Verdana"/>
              </a:rPr>
              <a:t> </a:t>
            </a:r>
            <a:r>
              <a:rPr sz="975" spc="26" dirty="0">
                <a:latin typeface="Verdana"/>
                <a:cs typeface="Verdana"/>
              </a:rPr>
              <a:t>composed</a:t>
            </a:r>
            <a:r>
              <a:rPr sz="975" spc="-83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of</a:t>
            </a:r>
            <a:r>
              <a:rPr sz="975" spc="-83" dirty="0">
                <a:latin typeface="Verdana"/>
                <a:cs typeface="Verdana"/>
              </a:rPr>
              <a:t> </a:t>
            </a:r>
            <a:r>
              <a:rPr sz="975" spc="-23" dirty="0">
                <a:latin typeface="Verdana"/>
                <a:cs typeface="Verdana"/>
              </a:rPr>
              <a:t>other</a:t>
            </a:r>
            <a:r>
              <a:rPr sz="975" spc="-83" dirty="0">
                <a:latin typeface="Verdana"/>
                <a:cs typeface="Verdana"/>
              </a:rPr>
              <a:t> </a:t>
            </a:r>
            <a:r>
              <a:rPr sz="975" spc="-34" dirty="0">
                <a:latin typeface="Verdana"/>
                <a:cs typeface="Verdana"/>
              </a:rPr>
              <a:t>services</a:t>
            </a:r>
            <a:endParaRPr sz="975">
              <a:latin typeface="Verdana"/>
              <a:cs typeface="Verdana"/>
            </a:endParaRPr>
          </a:p>
          <a:p>
            <a:pPr marL="176213" indent="-164783">
              <a:spcBef>
                <a:spcPts val="30"/>
              </a:spcBef>
              <a:buChar char="•"/>
              <a:tabLst>
                <a:tab pos="176689" algn="l"/>
              </a:tabLst>
            </a:pPr>
            <a:r>
              <a:rPr sz="975" spc="-161" dirty="0">
                <a:latin typeface="Verdana"/>
                <a:cs typeface="Verdana"/>
              </a:rPr>
              <a:t>Is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79" dirty="0">
                <a:latin typeface="Verdana"/>
                <a:cs typeface="Verdana"/>
              </a:rPr>
              <a:t>a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23" dirty="0">
                <a:latin typeface="Verdana"/>
                <a:cs typeface="Verdana"/>
              </a:rPr>
              <a:t>“black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box”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4" dirty="0">
                <a:latin typeface="Verdana"/>
                <a:cs typeface="Verdana"/>
              </a:rPr>
              <a:t>to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30" dirty="0">
                <a:latin typeface="Verdana"/>
                <a:cs typeface="Verdana"/>
              </a:rPr>
              <a:t>consumers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4" dirty="0">
                <a:latin typeface="Verdana"/>
                <a:cs typeface="Verdana"/>
              </a:rPr>
              <a:t>of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11" dirty="0">
                <a:latin typeface="Verdana"/>
                <a:cs typeface="Verdana"/>
              </a:rPr>
              <a:t>the</a:t>
            </a:r>
            <a:r>
              <a:rPr sz="975" spc="-75" dirty="0">
                <a:latin typeface="Verdana"/>
                <a:cs typeface="Verdana"/>
              </a:rPr>
              <a:t> </a:t>
            </a:r>
            <a:r>
              <a:rPr sz="975" spc="-23" dirty="0">
                <a:latin typeface="Verdana"/>
                <a:cs typeface="Verdana"/>
              </a:rPr>
              <a:t>service</a:t>
            </a:r>
            <a:endParaRPr sz="975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9210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700" y="4489449"/>
            <a:ext cx="9118600" cy="0"/>
          </a:xfrm>
          <a:custGeom>
            <a:avLst/>
            <a:gdLst/>
            <a:ahLst/>
            <a:cxnLst/>
            <a:rect l="l" t="t" r="r" b="b"/>
            <a:pathLst>
              <a:path w="9118600">
                <a:moveTo>
                  <a:pt x="0" y="0"/>
                </a:moveTo>
                <a:lnTo>
                  <a:pt x="9118601" y="0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4261" y="1087894"/>
            <a:ext cx="6483350" cy="227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7030"/>
            <a:r>
              <a:rPr sz="3600" spc="-20" dirty="0">
                <a:solidFill>
                  <a:prstClr val="white"/>
                </a:solidFill>
                <a:latin typeface="Arial"/>
                <a:cs typeface="Arial"/>
              </a:rPr>
              <a:t>The</a:t>
            </a:r>
            <a:r>
              <a:rPr sz="3600" spc="-175" dirty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sz="3600" spc="70" dirty="0">
                <a:solidFill>
                  <a:prstClr val="white"/>
                </a:solidFill>
                <a:latin typeface="Arial"/>
                <a:cs typeface="Arial"/>
              </a:rPr>
              <a:t>Difference:</a:t>
            </a:r>
            <a:endParaRPr sz="3600" dirty="0">
              <a:solidFill>
                <a:prstClr val="white"/>
              </a:solidFill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800" dirty="0">
              <a:solidFill>
                <a:prstClr val="white"/>
              </a:solidFill>
              <a:latin typeface="Times New Roman"/>
              <a:cs typeface="Times New Roman"/>
            </a:endParaRPr>
          </a:p>
          <a:p>
            <a:pPr marL="12700" marR="5080" indent="703580">
              <a:lnSpc>
                <a:spcPct val="102099"/>
              </a:lnSpc>
              <a:spcBef>
                <a:spcPts val="5"/>
              </a:spcBef>
            </a:pPr>
            <a:r>
              <a:rPr sz="3600" spc="150" dirty="0">
                <a:solidFill>
                  <a:prstClr val="white"/>
                </a:solidFill>
                <a:latin typeface="Arial"/>
                <a:cs typeface="Arial"/>
              </a:rPr>
              <a:t>Who </a:t>
            </a:r>
            <a:r>
              <a:rPr sz="3600" spc="-125" dirty="0">
                <a:solidFill>
                  <a:prstClr val="white"/>
                </a:solidFill>
                <a:latin typeface="Arial"/>
                <a:cs typeface="Arial"/>
              </a:rPr>
              <a:t>Presses </a:t>
            </a:r>
            <a:r>
              <a:rPr sz="3600" spc="-20" dirty="0">
                <a:solidFill>
                  <a:prstClr val="white"/>
                </a:solidFill>
                <a:latin typeface="Arial"/>
                <a:cs typeface="Arial"/>
              </a:rPr>
              <a:t>The </a:t>
            </a:r>
            <a:r>
              <a:rPr sz="3600" spc="100" dirty="0">
                <a:solidFill>
                  <a:prstClr val="white"/>
                </a:solidFill>
                <a:latin typeface="Arial"/>
                <a:cs typeface="Arial"/>
              </a:rPr>
              <a:t>Button  </a:t>
            </a:r>
            <a:r>
              <a:rPr sz="3600" spc="-15" dirty="0">
                <a:solidFill>
                  <a:prstClr val="white"/>
                </a:solidFill>
                <a:latin typeface="Arial"/>
                <a:cs typeface="Arial"/>
              </a:rPr>
              <a:t>For </a:t>
            </a:r>
            <a:r>
              <a:rPr sz="3600" spc="155" dirty="0">
                <a:solidFill>
                  <a:prstClr val="white"/>
                </a:solidFill>
                <a:latin typeface="Arial"/>
                <a:cs typeface="Arial"/>
              </a:rPr>
              <a:t>A </a:t>
            </a:r>
            <a:r>
              <a:rPr sz="3600" spc="75" dirty="0">
                <a:solidFill>
                  <a:prstClr val="white"/>
                </a:solidFill>
                <a:latin typeface="Arial"/>
                <a:cs typeface="Arial"/>
              </a:rPr>
              <a:t>Production</a:t>
            </a:r>
            <a:r>
              <a:rPr sz="3600" spc="-645" dirty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prstClr val="white"/>
                </a:solidFill>
                <a:latin typeface="Arial"/>
                <a:cs typeface="Arial"/>
              </a:rPr>
              <a:t>Deployment?</a:t>
            </a:r>
            <a:endParaRPr sz="36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436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31" y="-16192"/>
            <a:ext cx="8541537" cy="902605"/>
          </a:xfrm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517525">
              <a:lnSpc>
                <a:spcPct val="100000"/>
              </a:lnSpc>
            </a:pPr>
            <a:r>
              <a:rPr sz="3600" spc="75" dirty="0">
                <a:solidFill>
                  <a:srgbClr val="FFFFFF"/>
                </a:solidFill>
              </a:rPr>
              <a:t>Continuous </a:t>
            </a:r>
            <a:r>
              <a:rPr sz="3600" spc="80" dirty="0" smtClean="0">
                <a:solidFill>
                  <a:srgbClr val="FFFFFF"/>
                </a:solidFill>
              </a:rPr>
              <a:t>Delivery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379583" y="1096133"/>
            <a:ext cx="2381250" cy="3138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44296" y="1096133"/>
            <a:ext cx="2121623" cy="3138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4953" y="1096133"/>
            <a:ext cx="2545410" cy="3138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08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1"/>
            <a:ext cx="5158292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5458501" y="270948"/>
            <a:ext cx="3342323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har char="•"/>
              <a:tabLst>
                <a:tab pos="266700" algn="l"/>
              </a:tabLst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Continuous</a:t>
            </a:r>
            <a:r>
              <a:rPr sz="2700" spc="-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delivery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8501" y="1277931"/>
            <a:ext cx="2875121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3810" indent="-257175">
              <a:lnSpc>
                <a:spcPts val="3180"/>
              </a:lnSpc>
              <a:buChar char="•"/>
              <a:tabLst>
                <a:tab pos="266700" algn="l"/>
              </a:tabLst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From check-in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to 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production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8501" y="2570923"/>
            <a:ext cx="3164205" cy="185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3810" indent="-257175">
              <a:lnSpc>
                <a:spcPct val="100400"/>
              </a:lnSpc>
              <a:buChar char="•"/>
              <a:tabLst>
                <a:tab pos="266700" algn="l"/>
              </a:tabLst>
            </a:pP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Automated</a:t>
            </a:r>
            <a:r>
              <a:rPr sz="2700" spc="-23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actions  </a:t>
            </a:r>
            <a:r>
              <a:rPr sz="2700" spc="11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r>
              <a:rPr sz="2700" spc="-3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transitions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3938">
              <a:latin typeface="Times New Roman"/>
              <a:cs typeface="Times New Roman"/>
            </a:endParaRPr>
          </a:p>
          <a:p>
            <a:pPr marL="266700" indent="-257175">
              <a:buChar char="•"/>
              <a:tabLst>
                <a:tab pos="266700" algn="l"/>
              </a:tabLst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&gt;90% </a:t>
            </a:r>
            <a:r>
              <a:rPr sz="2700" spc="8" dirty="0">
                <a:solidFill>
                  <a:srgbClr val="5A5A5A"/>
                </a:solidFill>
                <a:latin typeface="Arial"/>
                <a:cs typeface="Arial"/>
              </a:rPr>
              <a:t>of</a:t>
            </a:r>
            <a:r>
              <a:rPr sz="2700" spc="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teams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2943" y="648395"/>
            <a:ext cx="3453936" cy="106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4670" y="681389"/>
            <a:ext cx="336470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6000" b="1" spc="-4" dirty="0">
                <a:solidFill>
                  <a:srgbClr val="FFFFFF"/>
                </a:solidFill>
                <a:latin typeface="Arial"/>
                <a:cs typeface="Arial"/>
              </a:rPr>
              <a:t>Pipelines</a:t>
            </a:r>
            <a:endParaRPr sz="6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0991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spc="-38" dirty="0"/>
              <a:t>Monolith development</a:t>
            </a:r>
            <a:r>
              <a:rPr dirty="0"/>
              <a:t> </a:t>
            </a:r>
            <a:r>
              <a:rPr spc="-64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9419" y="4392608"/>
            <a:ext cx="1377315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developers</a:t>
            </a:r>
            <a:endParaRPr sz="202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3318" y="1763315"/>
            <a:ext cx="1749743" cy="1617345"/>
          </a:xfrm>
          <a:custGeom>
            <a:avLst/>
            <a:gdLst/>
            <a:ahLst/>
            <a:cxnLst/>
            <a:rect l="l" t="t" r="r" b="b"/>
            <a:pathLst>
              <a:path w="2332990" h="2156460">
                <a:moveTo>
                  <a:pt x="2013496" y="0"/>
                </a:moveTo>
                <a:lnTo>
                  <a:pt x="0" y="0"/>
                </a:lnTo>
                <a:lnTo>
                  <a:pt x="0" y="2156104"/>
                </a:lnTo>
                <a:lnTo>
                  <a:pt x="2013496" y="2156104"/>
                </a:lnTo>
                <a:lnTo>
                  <a:pt x="2332685" y="1078052"/>
                </a:lnTo>
                <a:lnTo>
                  <a:pt x="201349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813318" y="1763315"/>
            <a:ext cx="1749743" cy="1617345"/>
          </a:xfrm>
          <a:custGeom>
            <a:avLst/>
            <a:gdLst/>
            <a:ahLst/>
            <a:cxnLst/>
            <a:rect l="l" t="t" r="r" b="b"/>
            <a:pathLst>
              <a:path w="2332990" h="2156460">
                <a:moveTo>
                  <a:pt x="0" y="0"/>
                </a:moveTo>
                <a:lnTo>
                  <a:pt x="2013498" y="0"/>
                </a:lnTo>
                <a:lnTo>
                  <a:pt x="2332687" y="1078048"/>
                </a:lnTo>
                <a:lnTo>
                  <a:pt x="2013498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7223048" y="2417549"/>
            <a:ext cx="905828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02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17392" y="1763315"/>
            <a:ext cx="1598771" cy="1617345"/>
          </a:xfrm>
          <a:custGeom>
            <a:avLst/>
            <a:gdLst/>
            <a:ahLst/>
            <a:cxnLst/>
            <a:rect l="l" t="t" r="r" b="b"/>
            <a:pathLst>
              <a:path w="2131695" h="2156460">
                <a:moveTo>
                  <a:pt x="1856587" y="0"/>
                </a:moveTo>
                <a:lnTo>
                  <a:pt x="0" y="0"/>
                </a:lnTo>
                <a:lnTo>
                  <a:pt x="0" y="2156104"/>
                </a:lnTo>
                <a:lnTo>
                  <a:pt x="1856587" y="2156104"/>
                </a:lnTo>
                <a:lnTo>
                  <a:pt x="2131377" y="1078052"/>
                </a:lnTo>
                <a:lnTo>
                  <a:pt x="1856587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417392" y="1763315"/>
            <a:ext cx="1598771" cy="1617345"/>
          </a:xfrm>
          <a:custGeom>
            <a:avLst/>
            <a:gdLst/>
            <a:ahLst/>
            <a:cxnLst/>
            <a:rect l="l" t="t" r="r" b="b"/>
            <a:pathLst>
              <a:path w="2131695" h="2156460">
                <a:moveTo>
                  <a:pt x="0" y="0"/>
                </a:moveTo>
                <a:lnTo>
                  <a:pt x="1856578" y="0"/>
                </a:lnTo>
                <a:lnTo>
                  <a:pt x="2131378" y="1078048"/>
                </a:lnTo>
                <a:lnTo>
                  <a:pt x="1856578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5974530" y="2417549"/>
            <a:ext cx="476726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2025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0354" y="1763315"/>
            <a:ext cx="1598771" cy="1617345"/>
          </a:xfrm>
          <a:custGeom>
            <a:avLst/>
            <a:gdLst/>
            <a:ahLst/>
            <a:cxnLst/>
            <a:rect l="l" t="t" r="r" b="b"/>
            <a:pathLst>
              <a:path w="2131695" h="2156460">
                <a:moveTo>
                  <a:pt x="1818982" y="0"/>
                </a:moveTo>
                <a:lnTo>
                  <a:pt x="0" y="0"/>
                </a:lnTo>
                <a:lnTo>
                  <a:pt x="0" y="2156104"/>
                </a:lnTo>
                <a:lnTo>
                  <a:pt x="1818982" y="2156104"/>
                </a:lnTo>
                <a:lnTo>
                  <a:pt x="2131377" y="1078052"/>
                </a:lnTo>
                <a:lnTo>
                  <a:pt x="1818982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050354" y="1763315"/>
            <a:ext cx="1598771" cy="1617345"/>
          </a:xfrm>
          <a:custGeom>
            <a:avLst/>
            <a:gdLst/>
            <a:ahLst/>
            <a:cxnLst/>
            <a:rect l="l" t="t" r="r" b="b"/>
            <a:pathLst>
              <a:path w="2131695" h="2156460">
                <a:moveTo>
                  <a:pt x="0" y="0"/>
                </a:moveTo>
                <a:lnTo>
                  <a:pt x="1818978" y="0"/>
                </a:lnTo>
                <a:lnTo>
                  <a:pt x="2131378" y="1078048"/>
                </a:lnTo>
                <a:lnTo>
                  <a:pt x="1818978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4476392" y="2417549"/>
            <a:ext cx="633413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02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0946" y="4389792"/>
            <a:ext cx="2034540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delivery</a:t>
            </a:r>
            <a:r>
              <a:rPr sz="2025" b="1" spc="-83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pipeline</a:t>
            </a:r>
            <a:endParaRPr sz="2025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85730" y="1506122"/>
            <a:ext cx="1145400" cy="2303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631130" y="1340558"/>
            <a:ext cx="165563" cy="2469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485730" y="1340558"/>
            <a:ext cx="1310963" cy="165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485730" y="1340557"/>
            <a:ext cx="1311116" cy="2469833"/>
          </a:xfrm>
          <a:custGeom>
            <a:avLst/>
            <a:gdLst/>
            <a:ahLst/>
            <a:cxnLst/>
            <a:rect l="l" t="t" r="r" b="b"/>
            <a:pathLst>
              <a:path w="1748154" h="3293110">
                <a:moveTo>
                  <a:pt x="0" y="220748"/>
                </a:moveTo>
                <a:lnTo>
                  <a:pt x="220748" y="0"/>
                </a:lnTo>
                <a:lnTo>
                  <a:pt x="1747958" y="0"/>
                </a:lnTo>
                <a:lnTo>
                  <a:pt x="1747958" y="3071837"/>
                </a:lnTo>
                <a:lnTo>
                  <a:pt x="1527209" y="3292587"/>
                </a:lnTo>
                <a:lnTo>
                  <a:pt x="0" y="3292587"/>
                </a:lnTo>
                <a:lnTo>
                  <a:pt x="0" y="220748"/>
                </a:lnTo>
                <a:close/>
              </a:path>
            </a:pathLst>
          </a:custGeom>
          <a:ln w="9524">
            <a:solidFill>
              <a:srgbClr val="C4A5B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485730" y="1340558"/>
            <a:ext cx="1311116" cy="165734"/>
          </a:xfrm>
          <a:custGeom>
            <a:avLst/>
            <a:gdLst/>
            <a:ahLst/>
            <a:cxnLst/>
            <a:rect l="l" t="t" r="r" b="b"/>
            <a:pathLst>
              <a:path w="1748154" h="220980">
                <a:moveTo>
                  <a:pt x="0" y="220748"/>
                </a:moveTo>
                <a:lnTo>
                  <a:pt x="1527209" y="220748"/>
                </a:lnTo>
                <a:lnTo>
                  <a:pt x="1747958" y="0"/>
                </a:lnTo>
              </a:path>
            </a:pathLst>
          </a:custGeom>
          <a:ln w="9524">
            <a:solidFill>
              <a:srgbClr val="C4A5B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631136" y="1506119"/>
            <a:ext cx="0" cy="2304098"/>
          </a:xfrm>
          <a:custGeom>
            <a:avLst/>
            <a:gdLst/>
            <a:ahLst/>
            <a:cxnLst/>
            <a:rect l="l" t="t" r="r" b="b"/>
            <a:pathLst>
              <a:path h="3072129">
                <a:moveTo>
                  <a:pt x="0" y="0"/>
                </a:moveTo>
                <a:lnTo>
                  <a:pt x="0" y="3071838"/>
                </a:lnTo>
              </a:path>
            </a:pathLst>
          </a:custGeom>
          <a:ln w="9524">
            <a:solidFill>
              <a:srgbClr val="C4A5B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2901794" y="4389785"/>
            <a:ext cx="476250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spc="-4" dirty="0">
                <a:solidFill>
                  <a:srgbClr val="5287A2"/>
                </a:solidFill>
                <a:latin typeface="Arial"/>
                <a:cs typeface="Arial"/>
              </a:rPr>
              <a:t>app</a:t>
            </a:r>
            <a:endParaRPr sz="2025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1402" y="889006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833161" y="889006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304916" y="889006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1776679" y="889006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58583" y="1496920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830342" y="1496920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1302096" y="1496920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1773860" y="1496920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358583" y="2104825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830342" y="2104825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1302096" y="2104825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1773860" y="2104825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358583" y="2712729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830342" y="2712729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1302096" y="2712729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1773860" y="2712729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355764" y="3320633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827524" y="3320633"/>
            <a:ext cx="456722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1299286" y="3320633"/>
            <a:ext cx="45672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1771040" y="3320633"/>
            <a:ext cx="456723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352945" y="3928548"/>
            <a:ext cx="456724" cy="457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824704" y="3928548"/>
            <a:ext cx="456722" cy="457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1296467" y="3928548"/>
            <a:ext cx="456724" cy="457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1768220" y="3928548"/>
            <a:ext cx="456723" cy="457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50828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spc="-53" dirty="0"/>
              <a:t>Microservice </a:t>
            </a:r>
            <a:r>
              <a:rPr spc="-38" dirty="0"/>
              <a:t>development</a:t>
            </a:r>
            <a:r>
              <a:rPr spc="4" dirty="0"/>
              <a:t> </a:t>
            </a:r>
            <a:r>
              <a:rPr spc="-64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9419" y="4392608"/>
            <a:ext cx="1377315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developers</a:t>
            </a:r>
            <a:endParaRPr sz="202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5548" y="4389785"/>
            <a:ext cx="1048703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spc="-4" dirty="0">
                <a:solidFill>
                  <a:srgbClr val="5287A2"/>
                </a:solidFill>
                <a:latin typeface="Arial"/>
                <a:cs typeface="Arial"/>
              </a:rPr>
              <a:t>services</a:t>
            </a:r>
            <a:endParaRPr sz="202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401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813318" y="944851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81" y="0"/>
                </a:moveTo>
                <a:lnTo>
                  <a:pt x="0" y="0"/>
                </a:lnTo>
                <a:lnTo>
                  <a:pt x="0" y="414731"/>
                </a:lnTo>
                <a:lnTo>
                  <a:pt x="2213381" y="414731"/>
                </a:lnTo>
                <a:lnTo>
                  <a:pt x="2332685" y="207365"/>
                </a:lnTo>
                <a:lnTo>
                  <a:pt x="2213381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813318" y="944851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7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7380853" y="991791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7392" y="944851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73" y="0"/>
                </a:moveTo>
                <a:lnTo>
                  <a:pt x="0" y="0"/>
                </a:lnTo>
                <a:lnTo>
                  <a:pt x="0" y="414731"/>
                </a:lnTo>
                <a:lnTo>
                  <a:pt x="2012073" y="414731"/>
                </a:lnTo>
                <a:lnTo>
                  <a:pt x="2131377" y="207365"/>
                </a:lnTo>
                <a:lnTo>
                  <a:pt x="2012073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417392" y="944851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6060386" y="991791"/>
            <a:ext cx="340994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50354" y="944851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77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050354" y="944851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4603515" y="991791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50912" y="1034415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3199104" y="917229"/>
            <a:ext cx="117186" cy="365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950912" y="917228"/>
            <a:ext cx="365378" cy="117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950911" y="91722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80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950911" y="917229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199102" y="1034416"/>
            <a:ext cx="0" cy="248603"/>
          </a:xfrm>
          <a:custGeom>
            <a:avLst/>
            <a:gdLst/>
            <a:ahLst/>
            <a:cxnLst/>
            <a:rect l="l" t="t" r="r" b="b"/>
            <a:pathLst>
              <a:path h="331469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833161" y="889006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304916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776679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353227" y="1100671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449927" y="1097842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58583" y="1496920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830342" y="1496920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1302096" y="1496920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1773860" y="1496920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6810499" y="1553165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94" y="0"/>
                </a:moveTo>
                <a:lnTo>
                  <a:pt x="0" y="0"/>
                </a:lnTo>
                <a:lnTo>
                  <a:pt x="0" y="414731"/>
                </a:lnTo>
                <a:lnTo>
                  <a:pt x="2213394" y="414731"/>
                </a:lnTo>
                <a:lnTo>
                  <a:pt x="2332697" y="207365"/>
                </a:lnTo>
                <a:lnTo>
                  <a:pt x="2213394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6810499" y="1553165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8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7378034" y="1600105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14572" y="1553165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90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414572" y="1553165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6057567" y="1600105"/>
            <a:ext cx="340994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47535" y="1553165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90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047535" y="1553165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4600696" y="1600105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48092" y="1642720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3196285" y="1525534"/>
            <a:ext cx="117186" cy="36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2948092" y="1525533"/>
            <a:ext cx="365378" cy="117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2948092" y="152553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80">
                <a:moveTo>
                  <a:pt x="0" y="156251"/>
                </a:moveTo>
                <a:lnTo>
                  <a:pt x="156251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1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2948092" y="1525533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1"/>
                </a:moveTo>
                <a:lnTo>
                  <a:pt x="330920" y="156251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3196283" y="1642721"/>
            <a:ext cx="0" cy="248603"/>
          </a:xfrm>
          <a:custGeom>
            <a:avLst/>
            <a:gdLst/>
            <a:ahLst/>
            <a:cxnLst/>
            <a:rect l="l" t="t" r="r" b="b"/>
            <a:pathLst>
              <a:path h="331469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2353227" y="1708976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3449927" y="1706156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358583" y="2104825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830342" y="2104825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1302096" y="2104825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1773860" y="2104825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6810499" y="2164299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94" y="0"/>
                </a:moveTo>
                <a:lnTo>
                  <a:pt x="0" y="0"/>
                </a:lnTo>
                <a:lnTo>
                  <a:pt x="0" y="414731"/>
                </a:lnTo>
                <a:lnTo>
                  <a:pt x="2213394" y="414731"/>
                </a:lnTo>
                <a:lnTo>
                  <a:pt x="2332697" y="207365"/>
                </a:lnTo>
                <a:lnTo>
                  <a:pt x="2213394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810499" y="2164299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8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 txBox="1"/>
          <p:nvPr/>
        </p:nvSpPr>
        <p:spPr>
          <a:xfrm>
            <a:off x="7378034" y="2211229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4572" y="2164299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90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5414572" y="2164299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6057567" y="2211229"/>
            <a:ext cx="340994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047535" y="2164299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90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4047535" y="2164299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 txBox="1"/>
          <p:nvPr/>
        </p:nvSpPr>
        <p:spPr>
          <a:xfrm>
            <a:off x="4600696" y="2211229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948092" y="2253853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3196285" y="2136667"/>
            <a:ext cx="117186" cy="365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2948092" y="2136667"/>
            <a:ext cx="365378" cy="117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2948092" y="21366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1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2948092" y="2136667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3196283" y="2253855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2353227" y="2320109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3449927" y="2317289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358583" y="2712729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830342" y="2712729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1302096" y="2712729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1773860" y="2712729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6807679" y="2772603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94" y="0"/>
                </a:moveTo>
                <a:lnTo>
                  <a:pt x="0" y="0"/>
                </a:lnTo>
                <a:lnTo>
                  <a:pt x="0" y="414731"/>
                </a:lnTo>
                <a:lnTo>
                  <a:pt x="2213394" y="414731"/>
                </a:lnTo>
                <a:lnTo>
                  <a:pt x="2332685" y="207365"/>
                </a:lnTo>
                <a:lnTo>
                  <a:pt x="2213394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6807679" y="2772603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8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 txBox="1"/>
          <p:nvPr/>
        </p:nvSpPr>
        <p:spPr>
          <a:xfrm>
            <a:off x="7375214" y="2819543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411753" y="2772603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90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5411753" y="2772603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 txBox="1"/>
          <p:nvPr/>
        </p:nvSpPr>
        <p:spPr>
          <a:xfrm>
            <a:off x="6054748" y="2819543"/>
            <a:ext cx="340994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44725" y="2772603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73" y="0"/>
                </a:moveTo>
                <a:lnTo>
                  <a:pt x="0" y="0"/>
                </a:lnTo>
                <a:lnTo>
                  <a:pt x="0" y="414731"/>
                </a:lnTo>
                <a:lnTo>
                  <a:pt x="2012073" y="414731"/>
                </a:lnTo>
                <a:lnTo>
                  <a:pt x="2131364" y="207365"/>
                </a:lnTo>
                <a:lnTo>
                  <a:pt x="2012073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4044724" y="2772603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 txBox="1"/>
          <p:nvPr/>
        </p:nvSpPr>
        <p:spPr>
          <a:xfrm>
            <a:off x="4597886" y="2819543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945273" y="2862167"/>
            <a:ext cx="248192" cy="248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3193466" y="2744982"/>
            <a:ext cx="117186" cy="365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3"/>
          <p:cNvSpPr/>
          <p:nvPr/>
        </p:nvSpPr>
        <p:spPr>
          <a:xfrm>
            <a:off x="2945273" y="2744981"/>
            <a:ext cx="365379" cy="117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2945273" y="2744981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/>
          <p:nvPr/>
        </p:nvSpPr>
        <p:spPr>
          <a:xfrm>
            <a:off x="2945273" y="2744982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/>
          <p:nvPr/>
        </p:nvSpPr>
        <p:spPr>
          <a:xfrm>
            <a:off x="3193463" y="2862169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2353227" y="2928423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3449927" y="2925594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355764" y="3320633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827524" y="3320633"/>
            <a:ext cx="456722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1299286" y="3320633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1771040" y="3320633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6810499" y="3386556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81" y="0"/>
                </a:moveTo>
                <a:lnTo>
                  <a:pt x="0" y="0"/>
                </a:lnTo>
                <a:lnTo>
                  <a:pt x="0" y="414731"/>
                </a:lnTo>
                <a:lnTo>
                  <a:pt x="2213381" y="414731"/>
                </a:lnTo>
                <a:lnTo>
                  <a:pt x="2332685" y="207365"/>
                </a:lnTo>
                <a:lnTo>
                  <a:pt x="2213381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6810498" y="3386556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8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 txBox="1"/>
          <p:nvPr/>
        </p:nvSpPr>
        <p:spPr>
          <a:xfrm>
            <a:off x="7378034" y="3433496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414572" y="3386556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31"/>
                </a:lnTo>
                <a:lnTo>
                  <a:pt x="2012086" y="414731"/>
                </a:lnTo>
                <a:lnTo>
                  <a:pt x="2131377" y="207365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5414572" y="3386556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68" y="0"/>
                </a:lnTo>
                <a:lnTo>
                  <a:pt x="2131378" y="207366"/>
                </a:lnTo>
                <a:lnTo>
                  <a:pt x="201206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 txBox="1"/>
          <p:nvPr/>
        </p:nvSpPr>
        <p:spPr>
          <a:xfrm>
            <a:off x="6057567" y="3433496"/>
            <a:ext cx="340994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047535" y="3386556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73" y="0"/>
                </a:moveTo>
                <a:lnTo>
                  <a:pt x="0" y="0"/>
                </a:lnTo>
                <a:lnTo>
                  <a:pt x="0" y="414731"/>
                </a:lnTo>
                <a:lnTo>
                  <a:pt x="2012073" y="414731"/>
                </a:lnTo>
                <a:lnTo>
                  <a:pt x="2131377" y="207365"/>
                </a:lnTo>
                <a:lnTo>
                  <a:pt x="2012073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4047535" y="3386556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68" y="0"/>
                </a:lnTo>
                <a:lnTo>
                  <a:pt x="2131378" y="207366"/>
                </a:lnTo>
                <a:lnTo>
                  <a:pt x="201206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 txBox="1"/>
          <p:nvPr/>
        </p:nvSpPr>
        <p:spPr>
          <a:xfrm>
            <a:off x="4600696" y="3433496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962189" y="3476120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3"/>
          <p:cNvSpPr/>
          <p:nvPr/>
        </p:nvSpPr>
        <p:spPr>
          <a:xfrm>
            <a:off x="3210382" y="3358934"/>
            <a:ext cx="117186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2962189" y="3358934"/>
            <a:ext cx="365379" cy="117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2962189" y="335893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2962189" y="3358934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3210380" y="3476122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2353227" y="3542376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3449927" y="3539557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352945" y="3928548"/>
            <a:ext cx="456724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824704" y="3928548"/>
            <a:ext cx="456722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1296467" y="3928548"/>
            <a:ext cx="456724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1768220" y="3928548"/>
            <a:ext cx="456723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6804859" y="3998490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2213394" y="0"/>
                </a:moveTo>
                <a:lnTo>
                  <a:pt x="0" y="0"/>
                </a:lnTo>
                <a:lnTo>
                  <a:pt x="0" y="414740"/>
                </a:lnTo>
                <a:lnTo>
                  <a:pt x="2213394" y="414740"/>
                </a:lnTo>
                <a:lnTo>
                  <a:pt x="2332685" y="207378"/>
                </a:lnTo>
                <a:lnTo>
                  <a:pt x="2213394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6804859" y="3998490"/>
            <a:ext cx="1749743" cy="311468"/>
          </a:xfrm>
          <a:custGeom>
            <a:avLst/>
            <a:gdLst/>
            <a:ahLst/>
            <a:cxnLst/>
            <a:rect l="l" t="t" r="r" b="b"/>
            <a:pathLst>
              <a:path w="2332990" h="415289">
                <a:moveTo>
                  <a:pt x="0" y="0"/>
                </a:moveTo>
                <a:lnTo>
                  <a:pt x="2213388" y="0"/>
                </a:lnTo>
                <a:lnTo>
                  <a:pt x="2332688" y="207366"/>
                </a:lnTo>
                <a:lnTo>
                  <a:pt x="221338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 txBox="1"/>
          <p:nvPr/>
        </p:nvSpPr>
        <p:spPr>
          <a:xfrm>
            <a:off x="7372396" y="4045439"/>
            <a:ext cx="642938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spc="-4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1425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408933" y="3998490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86" y="0"/>
                </a:moveTo>
                <a:lnTo>
                  <a:pt x="0" y="0"/>
                </a:lnTo>
                <a:lnTo>
                  <a:pt x="0" y="414740"/>
                </a:lnTo>
                <a:lnTo>
                  <a:pt x="2012086" y="414740"/>
                </a:lnTo>
                <a:lnTo>
                  <a:pt x="2131377" y="207378"/>
                </a:lnTo>
                <a:lnTo>
                  <a:pt x="2012086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/>
          <p:nvPr/>
        </p:nvSpPr>
        <p:spPr>
          <a:xfrm>
            <a:off x="5408933" y="3998490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9"/>
          <p:cNvSpPr txBox="1"/>
          <p:nvPr/>
        </p:nvSpPr>
        <p:spPr>
          <a:xfrm>
            <a:off x="5205336" y="4045439"/>
            <a:ext cx="21774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7160" algn="ctr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25">
              <a:latin typeface="Arial"/>
              <a:cs typeface="Arial"/>
            </a:endParaRPr>
          </a:p>
          <a:p>
            <a:pPr marL="9525">
              <a:spcBef>
                <a:spcPts val="1001"/>
              </a:spcBef>
            </a:pPr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delivery</a:t>
            </a:r>
            <a:r>
              <a:rPr sz="2025" b="1" spc="-83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pipelines</a:t>
            </a:r>
            <a:endParaRPr sz="2025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041905" y="3998490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2012073" y="0"/>
                </a:moveTo>
                <a:lnTo>
                  <a:pt x="0" y="0"/>
                </a:lnTo>
                <a:lnTo>
                  <a:pt x="0" y="414740"/>
                </a:lnTo>
                <a:lnTo>
                  <a:pt x="2012073" y="414740"/>
                </a:lnTo>
                <a:lnTo>
                  <a:pt x="2131377" y="207378"/>
                </a:lnTo>
                <a:lnTo>
                  <a:pt x="2012073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1"/>
          <p:cNvSpPr/>
          <p:nvPr/>
        </p:nvSpPr>
        <p:spPr>
          <a:xfrm>
            <a:off x="4041906" y="3998490"/>
            <a:ext cx="1598771" cy="311468"/>
          </a:xfrm>
          <a:custGeom>
            <a:avLst/>
            <a:gdLst/>
            <a:ahLst/>
            <a:cxnLst/>
            <a:rect l="l" t="t" r="r" b="b"/>
            <a:pathLst>
              <a:path w="2131695" h="415289">
                <a:moveTo>
                  <a:pt x="0" y="0"/>
                </a:moveTo>
                <a:lnTo>
                  <a:pt x="2012078" y="0"/>
                </a:lnTo>
                <a:lnTo>
                  <a:pt x="2131378" y="207366"/>
                </a:lnTo>
                <a:lnTo>
                  <a:pt x="2012078" y="414732"/>
                </a:lnTo>
                <a:lnTo>
                  <a:pt x="0" y="41473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 txBox="1"/>
          <p:nvPr/>
        </p:nvSpPr>
        <p:spPr>
          <a:xfrm>
            <a:off x="4595066" y="4045439"/>
            <a:ext cx="451485" cy="21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425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25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956551" y="4088054"/>
            <a:ext cx="248192" cy="2485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3204743" y="3970868"/>
            <a:ext cx="117186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2956550" y="3970868"/>
            <a:ext cx="365379" cy="117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2956550" y="397086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/>
          <p:nvPr/>
        </p:nvSpPr>
        <p:spPr>
          <a:xfrm>
            <a:off x="2956550" y="3970868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128"/>
          <p:cNvSpPr/>
          <p:nvPr/>
        </p:nvSpPr>
        <p:spPr>
          <a:xfrm>
            <a:off x="3204741" y="4088056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/>
          <p:nvPr/>
        </p:nvSpPr>
        <p:spPr>
          <a:xfrm>
            <a:off x="2353227" y="4154309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30"/>
          <p:cNvSpPr/>
          <p:nvPr/>
        </p:nvSpPr>
        <p:spPr>
          <a:xfrm>
            <a:off x="3449927" y="4151490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46061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spc="-56" dirty="0"/>
              <a:t>Missing</a:t>
            </a:r>
            <a:r>
              <a:rPr spc="-60" dirty="0"/>
              <a:t> </a:t>
            </a:r>
            <a:r>
              <a:rPr spc="-23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9419" y="4392608"/>
            <a:ext cx="1377315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developers</a:t>
            </a:r>
            <a:endParaRPr sz="202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6850" y="4389793"/>
            <a:ext cx="2034540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delivery</a:t>
            </a:r>
            <a:r>
              <a:rPr sz="2025" b="1" spc="-83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025" b="1" dirty="0">
                <a:solidFill>
                  <a:srgbClr val="5287A2"/>
                </a:solidFill>
                <a:latin typeface="Arial"/>
                <a:cs typeface="Arial"/>
              </a:rPr>
              <a:t>pipeline</a:t>
            </a:r>
            <a:endParaRPr sz="202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5548" y="4389785"/>
            <a:ext cx="1048703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spc="-4" dirty="0">
                <a:solidFill>
                  <a:srgbClr val="5287A2"/>
                </a:solidFill>
                <a:latin typeface="Arial"/>
                <a:cs typeface="Arial"/>
              </a:rPr>
              <a:t>services</a:t>
            </a:r>
            <a:endParaRPr sz="20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36333" y="1763315"/>
            <a:ext cx="4526756" cy="1617345"/>
          </a:xfrm>
          <a:custGeom>
            <a:avLst/>
            <a:gdLst/>
            <a:ahLst/>
            <a:cxnLst/>
            <a:rect l="l" t="t" r="r" b="b"/>
            <a:pathLst>
              <a:path w="6035675" h="2156460">
                <a:moveTo>
                  <a:pt x="5716143" y="0"/>
                </a:moveTo>
                <a:lnTo>
                  <a:pt x="0" y="0"/>
                </a:lnTo>
                <a:lnTo>
                  <a:pt x="0" y="2156104"/>
                </a:lnTo>
                <a:lnTo>
                  <a:pt x="5716143" y="2156104"/>
                </a:lnTo>
                <a:lnTo>
                  <a:pt x="6035332" y="1078052"/>
                </a:lnTo>
                <a:lnTo>
                  <a:pt x="5716143" y="0"/>
                </a:lnTo>
                <a:close/>
              </a:path>
            </a:pathLst>
          </a:custGeom>
          <a:solidFill>
            <a:srgbClr val="6399B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036333" y="1763315"/>
            <a:ext cx="4526756" cy="1617345"/>
          </a:xfrm>
          <a:custGeom>
            <a:avLst/>
            <a:gdLst/>
            <a:ahLst/>
            <a:cxnLst/>
            <a:rect l="l" t="t" r="r" b="b"/>
            <a:pathLst>
              <a:path w="6035675" h="2156460">
                <a:moveTo>
                  <a:pt x="0" y="0"/>
                </a:moveTo>
                <a:lnTo>
                  <a:pt x="5716135" y="0"/>
                </a:lnTo>
                <a:lnTo>
                  <a:pt x="6035325" y="1078048"/>
                </a:lnTo>
                <a:lnTo>
                  <a:pt x="5716135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6042640" y="2417549"/>
            <a:ext cx="490538" cy="3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???</a:t>
            </a:r>
            <a:endParaRPr sz="202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1402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950912" y="1034415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199104" y="917229"/>
            <a:ext cx="117186" cy="365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950912" y="917228"/>
            <a:ext cx="365378" cy="117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950911" y="91722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80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950911" y="917229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199102" y="1034416"/>
            <a:ext cx="0" cy="248603"/>
          </a:xfrm>
          <a:custGeom>
            <a:avLst/>
            <a:gdLst/>
            <a:ahLst/>
            <a:cxnLst/>
            <a:rect l="l" t="t" r="r" b="b"/>
            <a:pathLst>
              <a:path h="331469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833161" y="889006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304916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776679" y="889006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353227" y="1100671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58583" y="1496920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830342" y="1496920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302096" y="1496920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773860" y="1496920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948092" y="1642720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196285" y="1525534"/>
            <a:ext cx="117186" cy="36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2948092" y="1525533"/>
            <a:ext cx="365378" cy="117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2948092" y="152553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80">
                <a:moveTo>
                  <a:pt x="0" y="156251"/>
                </a:moveTo>
                <a:lnTo>
                  <a:pt x="156251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1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2948092" y="1525533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1"/>
                </a:moveTo>
                <a:lnTo>
                  <a:pt x="330920" y="156251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3196283" y="1642721"/>
            <a:ext cx="0" cy="248603"/>
          </a:xfrm>
          <a:custGeom>
            <a:avLst/>
            <a:gdLst/>
            <a:ahLst/>
            <a:cxnLst/>
            <a:rect l="l" t="t" r="r" b="b"/>
            <a:pathLst>
              <a:path h="331469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2353227" y="1708976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358583" y="2104825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830342" y="2104825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1302096" y="2104825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1773860" y="2104825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2948092" y="2253853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3196285" y="2136667"/>
            <a:ext cx="117186" cy="365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2948092" y="2136667"/>
            <a:ext cx="365378" cy="117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948092" y="21366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1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2948092" y="2136667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4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3196283" y="2253855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2353227" y="2320109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1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358583" y="2712729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830342" y="2712729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1302096" y="2712729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1773860" y="2712729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2945273" y="2862167"/>
            <a:ext cx="248192" cy="248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3193466" y="2744982"/>
            <a:ext cx="117186" cy="365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2945273" y="2744981"/>
            <a:ext cx="365379" cy="117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2945273" y="2744981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2945273" y="2744982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3193463" y="2862169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2353227" y="2928423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355764" y="3320633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827523" y="3320633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1299286" y="3320633"/>
            <a:ext cx="45672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1771040" y="3320633"/>
            <a:ext cx="456723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2962189" y="3476120"/>
            <a:ext cx="248192" cy="24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3210382" y="3358934"/>
            <a:ext cx="117186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2962189" y="3358934"/>
            <a:ext cx="365379" cy="117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2962189" y="335893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2962189" y="3358934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3210380" y="3476122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2353227" y="3542376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352945" y="3928548"/>
            <a:ext cx="456724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824704" y="3928548"/>
            <a:ext cx="456722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1296467" y="3928548"/>
            <a:ext cx="456724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1768220" y="3928548"/>
            <a:ext cx="456723" cy="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2956551" y="4088054"/>
            <a:ext cx="248192" cy="2485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3204743" y="3970868"/>
            <a:ext cx="117186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2956550" y="3970868"/>
            <a:ext cx="365379" cy="117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2956550" y="397086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156250"/>
                </a:moveTo>
                <a:lnTo>
                  <a:pt x="156250" y="0"/>
                </a:lnTo>
                <a:lnTo>
                  <a:pt x="487171" y="0"/>
                </a:lnTo>
                <a:lnTo>
                  <a:pt x="487171" y="331428"/>
                </a:lnTo>
                <a:lnTo>
                  <a:pt x="330920" y="487679"/>
                </a:lnTo>
                <a:lnTo>
                  <a:pt x="0" y="487679"/>
                </a:lnTo>
                <a:lnTo>
                  <a:pt x="0" y="156250"/>
                </a:lnTo>
                <a:close/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2956550" y="3970868"/>
            <a:ext cx="365760" cy="117634"/>
          </a:xfrm>
          <a:custGeom>
            <a:avLst/>
            <a:gdLst/>
            <a:ahLst/>
            <a:cxnLst/>
            <a:rect l="l" t="t" r="r" b="b"/>
            <a:pathLst>
              <a:path w="487679" h="156845">
                <a:moveTo>
                  <a:pt x="0" y="156250"/>
                </a:moveTo>
                <a:lnTo>
                  <a:pt x="330920" y="156250"/>
                </a:lnTo>
                <a:lnTo>
                  <a:pt x="487171" y="0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3204741" y="4088056"/>
            <a:ext cx="0" cy="248603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28"/>
                </a:lnTo>
              </a:path>
            </a:pathLst>
          </a:custGeom>
          <a:ln w="9524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2353227" y="4154309"/>
            <a:ext cx="456724" cy="0"/>
          </a:xfrm>
          <a:custGeom>
            <a:avLst/>
            <a:gdLst/>
            <a:ahLst/>
            <a:cxnLst/>
            <a:rect l="l" t="t" r="r" b="b"/>
            <a:pathLst>
              <a:path w="608964">
                <a:moveTo>
                  <a:pt x="0" y="0"/>
                </a:moveTo>
                <a:lnTo>
                  <a:pt x="608964" y="0"/>
                </a:lnTo>
              </a:path>
            </a:pathLst>
          </a:custGeom>
          <a:ln w="2539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774965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62991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0" dirty="0"/>
              <a:t>Tool</a:t>
            </a:r>
            <a:r>
              <a:rPr sz="3200" spc="-245" dirty="0"/>
              <a:t> </a:t>
            </a:r>
            <a:r>
              <a:rPr sz="3200" spc="125" dirty="0"/>
              <a:t>chain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451610" y="1116330"/>
            <a:ext cx="1371600" cy="2092960"/>
          </a:xfrm>
          <a:prstGeom prst="rect">
            <a:avLst/>
          </a:prstGeom>
          <a:ln w="38100">
            <a:solidFill>
              <a:srgbClr val="00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30175" marR="77470">
              <a:lnSpc>
                <a:spcPts val="1730"/>
              </a:lnSpc>
              <a:spcBef>
                <a:spcPts val="330"/>
              </a:spcBef>
            </a:pPr>
            <a:r>
              <a:rPr sz="1600" b="1" spc="40" dirty="0">
                <a:latin typeface="Trebuchet MS"/>
                <a:cs typeface="Trebuchet MS"/>
              </a:rPr>
              <a:t>Continuous  </a:t>
            </a:r>
            <a:r>
              <a:rPr sz="1600" b="1" spc="10" dirty="0">
                <a:latin typeface="Trebuchet MS"/>
                <a:cs typeface="Trebuchet MS"/>
              </a:rPr>
              <a:t>Integration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1622" y="1116330"/>
            <a:ext cx="1371600" cy="2092960"/>
          </a:xfrm>
          <a:prstGeom prst="rect">
            <a:avLst/>
          </a:prstGeom>
          <a:ln w="38100">
            <a:solidFill>
              <a:srgbClr val="0085C3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308610" marR="280670">
              <a:lnSpc>
                <a:spcPts val="1730"/>
              </a:lnSpc>
              <a:spcBef>
                <a:spcPts val="200"/>
              </a:spcBef>
            </a:pPr>
            <a:r>
              <a:rPr sz="1600" b="1" spc="15" dirty="0">
                <a:latin typeface="Trebuchet MS"/>
                <a:cs typeface="Trebuchet MS"/>
              </a:rPr>
              <a:t>Source  </a:t>
            </a:r>
            <a:r>
              <a:rPr sz="1600" b="1" spc="35" dirty="0">
                <a:latin typeface="Trebuchet MS"/>
                <a:cs typeface="Trebuchet MS"/>
              </a:rPr>
              <a:t>Control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0890" y="2014220"/>
            <a:ext cx="70167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35" dirty="0">
                <a:latin typeface="Trebuchet MS"/>
                <a:cs typeface="Trebuchet MS"/>
              </a:rPr>
              <a:t>Deploy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313" y="1881377"/>
            <a:ext cx="49784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sz="1600" b="1" spc="55" dirty="0">
                <a:latin typeface="Trebuchet MS"/>
                <a:cs typeface="Trebuchet MS"/>
              </a:rPr>
              <a:t>New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</a:pPr>
            <a:r>
              <a:rPr sz="1600" b="1" spc="4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o</a:t>
            </a:r>
            <a:r>
              <a:rPr sz="1600" b="1" spc="60" dirty="0">
                <a:latin typeface="Trebuchet MS"/>
                <a:cs typeface="Trebuchet MS"/>
              </a:rPr>
              <a:t>d</a:t>
            </a:r>
            <a:r>
              <a:rPr sz="1600" b="1" spc="-35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1369" y="1145286"/>
            <a:ext cx="1370330" cy="2094230"/>
          </a:xfrm>
          <a:prstGeom prst="rect">
            <a:avLst/>
          </a:prstGeom>
          <a:ln w="38100">
            <a:solidFill>
              <a:srgbClr val="0085C3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925"/>
              </a:spcBef>
            </a:pPr>
            <a:r>
              <a:rPr sz="1600" b="1" spc="40" dirty="0">
                <a:latin typeface="Trebuchet MS"/>
                <a:cs typeface="Trebuchet MS"/>
              </a:rPr>
              <a:t>Monitor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0502" y="1123950"/>
            <a:ext cx="1370330" cy="2092960"/>
          </a:xfrm>
          <a:prstGeom prst="rect">
            <a:avLst/>
          </a:prstGeom>
          <a:ln w="38100">
            <a:solidFill>
              <a:srgbClr val="0085C3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770"/>
              </a:spcBef>
            </a:pPr>
            <a:r>
              <a:rPr sz="1600" b="1" spc="-15" dirty="0">
                <a:latin typeface="Trebuchet MS"/>
                <a:cs typeface="Trebuchet MS"/>
              </a:rPr>
              <a:t>Servers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1165" y="3491610"/>
            <a:ext cx="934719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Feedba</a:t>
            </a:r>
            <a:r>
              <a:rPr sz="1600" b="1" spc="-20" dirty="0">
                <a:latin typeface="Trebuchet MS"/>
                <a:cs typeface="Trebuchet MS"/>
              </a:rPr>
              <a:t>c</a:t>
            </a:r>
            <a:r>
              <a:rPr sz="1600" b="1" dirty="0">
                <a:latin typeface="Trebuchet MS"/>
                <a:cs typeface="Trebuchet MS"/>
              </a:rPr>
              <a:t>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2391" y="2314955"/>
            <a:ext cx="1066799" cy="71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6672" y="2026920"/>
            <a:ext cx="1139952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12592" y="1970532"/>
            <a:ext cx="1167383" cy="399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14616" y="1844039"/>
            <a:ext cx="1231392" cy="819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2359" y="2513076"/>
            <a:ext cx="748283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164" y="1642872"/>
            <a:ext cx="362712" cy="356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25923" y="2324100"/>
            <a:ext cx="381000" cy="414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7079" y="2502407"/>
            <a:ext cx="792479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2282" y="855725"/>
            <a:ext cx="883919" cy="2615565"/>
          </a:xfrm>
          <a:custGeom>
            <a:avLst/>
            <a:gdLst/>
            <a:ahLst/>
            <a:cxnLst/>
            <a:rect l="l" t="t" r="r" b="b"/>
            <a:pathLst>
              <a:path w="883920" h="2615565">
                <a:moveTo>
                  <a:pt x="0" y="653796"/>
                </a:moveTo>
                <a:lnTo>
                  <a:pt x="441959" y="653796"/>
                </a:lnTo>
                <a:lnTo>
                  <a:pt x="441959" y="0"/>
                </a:lnTo>
                <a:lnTo>
                  <a:pt x="883919" y="1307592"/>
                </a:lnTo>
                <a:lnTo>
                  <a:pt x="441959" y="2615184"/>
                </a:lnTo>
                <a:lnTo>
                  <a:pt x="441959" y="1961388"/>
                </a:lnTo>
                <a:lnTo>
                  <a:pt x="0" y="1961388"/>
                </a:lnTo>
                <a:lnTo>
                  <a:pt x="0" y="653796"/>
                </a:lnTo>
                <a:close/>
              </a:path>
            </a:pathLst>
          </a:custGeom>
          <a:ln w="28956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2677" y="3787902"/>
            <a:ext cx="6978015" cy="8890"/>
          </a:xfrm>
          <a:custGeom>
            <a:avLst/>
            <a:gdLst/>
            <a:ahLst/>
            <a:cxnLst/>
            <a:rect l="l" t="t" r="r" b="b"/>
            <a:pathLst>
              <a:path w="6978015" h="8889">
                <a:moveTo>
                  <a:pt x="0" y="8763"/>
                </a:moveTo>
                <a:lnTo>
                  <a:pt x="6977888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34121" y="3370326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4">
                <a:moveTo>
                  <a:pt x="0" y="0"/>
                </a:moveTo>
                <a:lnTo>
                  <a:pt x="0" y="411607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153" y="3576065"/>
            <a:ext cx="0" cy="248285"/>
          </a:xfrm>
          <a:custGeom>
            <a:avLst/>
            <a:gdLst/>
            <a:ahLst/>
            <a:cxnLst/>
            <a:rect l="l" t="t" r="r" b="b"/>
            <a:pathLst>
              <a:path h="248285">
                <a:moveTo>
                  <a:pt x="0" y="0"/>
                </a:moveTo>
                <a:lnTo>
                  <a:pt x="0" y="247904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093" y="854202"/>
            <a:ext cx="883919" cy="2615565"/>
          </a:xfrm>
          <a:custGeom>
            <a:avLst/>
            <a:gdLst/>
            <a:ahLst/>
            <a:cxnLst/>
            <a:rect l="l" t="t" r="r" b="b"/>
            <a:pathLst>
              <a:path w="883919" h="2615565">
                <a:moveTo>
                  <a:pt x="0" y="653796"/>
                </a:moveTo>
                <a:lnTo>
                  <a:pt x="441959" y="653796"/>
                </a:lnTo>
                <a:lnTo>
                  <a:pt x="441959" y="0"/>
                </a:lnTo>
                <a:lnTo>
                  <a:pt x="883919" y="1307592"/>
                </a:lnTo>
                <a:lnTo>
                  <a:pt x="441959" y="2615184"/>
                </a:lnTo>
                <a:lnTo>
                  <a:pt x="441959" y="1961388"/>
                </a:lnTo>
                <a:lnTo>
                  <a:pt x="0" y="1961388"/>
                </a:lnTo>
                <a:lnTo>
                  <a:pt x="0" y="653796"/>
                </a:lnTo>
                <a:close/>
              </a:path>
            </a:pathLst>
          </a:custGeom>
          <a:ln w="28956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7051" y="3561588"/>
            <a:ext cx="105410" cy="90170"/>
          </a:xfrm>
          <a:custGeom>
            <a:avLst/>
            <a:gdLst/>
            <a:ahLst/>
            <a:cxnLst/>
            <a:rect l="l" t="t" r="r" b="b"/>
            <a:pathLst>
              <a:path w="105409" h="90170">
                <a:moveTo>
                  <a:pt x="52578" y="0"/>
                </a:moveTo>
                <a:lnTo>
                  <a:pt x="0" y="89915"/>
                </a:lnTo>
                <a:lnTo>
                  <a:pt x="105156" y="89915"/>
                </a:lnTo>
                <a:lnTo>
                  <a:pt x="525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983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62991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0" dirty="0"/>
              <a:t>Tool</a:t>
            </a:r>
            <a:r>
              <a:rPr sz="3200" spc="-245" dirty="0"/>
              <a:t> </a:t>
            </a:r>
            <a:r>
              <a:rPr sz="3200" spc="125" dirty="0"/>
              <a:t>chain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451610" y="1116330"/>
            <a:ext cx="1371600" cy="2092960"/>
          </a:xfrm>
          <a:custGeom>
            <a:avLst/>
            <a:gdLst/>
            <a:ahLst/>
            <a:cxnLst/>
            <a:rect l="l" t="t" r="r" b="b"/>
            <a:pathLst>
              <a:path w="1371600" h="2092960">
                <a:moveTo>
                  <a:pt x="0" y="2092452"/>
                </a:moveTo>
                <a:lnTo>
                  <a:pt x="1371600" y="2092452"/>
                </a:lnTo>
                <a:lnTo>
                  <a:pt x="1371600" y="0"/>
                </a:lnTo>
                <a:lnTo>
                  <a:pt x="0" y="0"/>
                </a:lnTo>
                <a:lnTo>
                  <a:pt x="0" y="2092452"/>
                </a:lnTo>
                <a:close/>
              </a:path>
            </a:pathLst>
          </a:custGeom>
          <a:ln w="38100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8388" y="1177290"/>
            <a:ext cx="1143000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30"/>
              </a:lnSpc>
            </a:pPr>
            <a:r>
              <a:rPr sz="1600" b="1" spc="40" dirty="0">
                <a:latin typeface="Trebuchet MS"/>
                <a:cs typeface="Trebuchet MS"/>
              </a:rPr>
              <a:t>Conti</a:t>
            </a:r>
            <a:r>
              <a:rPr sz="1600" b="1" spc="35" dirty="0">
                <a:latin typeface="Trebuchet MS"/>
                <a:cs typeface="Trebuchet MS"/>
              </a:rPr>
              <a:t>nuous  </a:t>
            </a:r>
            <a:r>
              <a:rPr sz="1600" b="1" spc="10" dirty="0">
                <a:latin typeface="Trebuchet MS"/>
                <a:cs typeface="Trebuchet MS"/>
              </a:rPr>
              <a:t>Integration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7090" y="1160779"/>
            <a:ext cx="761365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30"/>
              </a:lnSpc>
            </a:pPr>
            <a:r>
              <a:rPr sz="1600" b="1" spc="15" dirty="0">
                <a:latin typeface="Trebuchet MS"/>
                <a:cs typeface="Trebuchet MS"/>
              </a:rPr>
              <a:t>Source  </a:t>
            </a:r>
            <a:r>
              <a:rPr sz="1600" b="1" spc="45" dirty="0">
                <a:latin typeface="Trebuchet MS"/>
                <a:cs typeface="Trebuchet MS"/>
              </a:rPr>
              <a:t>Contr</a:t>
            </a:r>
            <a:r>
              <a:rPr sz="1600" b="1" spc="40" dirty="0">
                <a:latin typeface="Trebuchet MS"/>
                <a:cs typeface="Trebuchet MS"/>
              </a:rPr>
              <a:t>o</a:t>
            </a:r>
            <a:r>
              <a:rPr sz="1600" b="1" spc="-20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0890" y="2014220"/>
            <a:ext cx="70167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35" dirty="0">
                <a:latin typeface="Trebuchet MS"/>
                <a:cs typeface="Trebuchet MS"/>
              </a:rPr>
              <a:t>Deploy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313" y="1881377"/>
            <a:ext cx="49784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sz="1600" b="1" spc="55" dirty="0">
                <a:latin typeface="Trebuchet MS"/>
                <a:cs typeface="Trebuchet MS"/>
              </a:rPr>
              <a:t>New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</a:pPr>
            <a:r>
              <a:rPr sz="1600" b="1" spc="4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o</a:t>
            </a:r>
            <a:r>
              <a:rPr sz="1600" b="1" spc="60" dirty="0">
                <a:latin typeface="Trebuchet MS"/>
                <a:cs typeface="Trebuchet MS"/>
              </a:rPr>
              <a:t>d</a:t>
            </a:r>
            <a:r>
              <a:rPr sz="1600" b="1" spc="-35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7501" y="1281810"/>
            <a:ext cx="79248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14" dirty="0">
                <a:latin typeface="Trebuchet MS"/>
                <a:cs typeface="Trebuchet MS"/>
              </a:rPr>
              <a:t>Mo</a:t>
            </a:r>
            <a:r>
              <a:rPr sz="1600" b="1" spc="105" dirty="0">
                <a:latin typeface="Trebuchet MS"/>
                <a:cs typeface="Trebuchet MS"/>
              </a:rPr>
              <a:t>n</a:t>
            </a:r>
            <a:r>
              <a:rPr sz="1600" b="1" spc="-55" dirty="0">
                <a:latin typeface="Trebuchet MS"/>
                <a:cs typeface="Trebuchet MS"/>
              </a:rPr>
              <a:t>i</a:t>
            </a:r>
            <a:r>
              <a:rPr sz="1600" b="1" dirty="0">
                <a:latin typeface="Trebuchet MS"/>
                <a:cs typeface="Trebuchet MS"/>
              </a:rPr>
              <a:t>tor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6295" y="1241297"/>
            <a:ext cx="7219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>
                <a:latin typeface="Trebuchet MS"/>
                <a:cs typeface="Trebuchet MS"/>
              </a:rPr>
              <a:t>S</a:t>
            </a:r>
            <a:r>
              <a:rPr sz="1600" b="1" spc="20" dirty="0">
                <a:latin typeface="Trebuchet MS"/>
                <a:cs typeface="Trebuchet MS"/>
              </a:rPr>
              <a:t>e</a:t>
            </a:r>
            <a:r>
              <a:rPr sz="1600" b="1" spc="-45" dirty="0">
                <a:latin typeface="Trebuchet MS"/>
                <a:cs typeface="Trebuchet MS"/>
              </a:rPr>
              <a:t>r</a:t>
            </a:r>
            <a:r>
              <a:rPr sz="1600" b="1" spc="-20" dirty="0">
                <a:latin typeface="Trebuchet MS"/>
                <a:cs typeface="Trebuchet MS"/>
              </a:rPr>
              <a:t>vers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1165" y="3491610"/>
            <a:ext cx="934719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Feedba</a:t>
            </a:r>
            <a:r>
              <a:rPr sz="1600" b="1" spc="-20" dirty="0">
                <a:latin typeface="Trebuchet MS"/>
                <a:cs typeface="Trebuchet MS"/>
              </a:rPr>
              <a:t>c</a:t>
            </a:r>
            <a:r>
              <a:rPr sz="1600" b="1" dirty="0">
                <a:latin typeface="Trebuchet MS"/>
                <a:cs typeface="Trebuchet MS"/>
              </a:rPr>
              <a:t>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2391" y="2314955"/>
            <a:ext cx="1066799" cy="71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6672" y="2026920"/>
            <a:ext cx="1139952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12592" y="1970532"/>
            <a:ext cx="1167383" cy="399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14616" y="1844039"/>
            <a:ext cx="1231392" cy="819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52359" y="2513076"/>
            <a:ext cx="748283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1164" y="1642872"/>
            <a:ext cx="362712" cy="356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5923" y="2324100"/>
            <a:ext cx="381000" cy="414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07079" y="2502407"/>
            <a:ext cx="792479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1622" y="1116330"/>
            <a:ext cx="1371600" cy="2092960"/>
          </a:xfrm>
          <a:custGeom>
            <a:avLst/>
            <a:gdLst/>
            <a:ahLst/>
            <a:cxnLst/>
            <a:rect l="l" t="t" r="r" b="b"/>
            <a:pathLst>
              <a:path w="1371600" h="2092960">
                <a:moveTo>
                  <a:pt x="0" y="2092452"/>
                </a:moveTo>
                <a:lnTo>
                  <a:pt x="1371600" y="2092452"/>
                </a:lnTo>
                <a:lnTo>
                  <a:pt x="1371600" y="0"/>
                </a:lnTo>
                <a:lnTo>
                  <a:pt x="0" y="0"/>
                </a:lnTo>
                <a:lnTo>
                  <a:pt x="0" y="2092452"/>
                </a:lnTo>
                <a:close/>
              </a:path>
            </a:pathLst>
          </a:custGeom>
          <a:ln w="38100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0502" y="1123950"/>
            <a:ext cx="1370330" cy="2092960"/>
          </a:xfrm>
          <a:custGeom>
            <a:avLst/>
            <a:gdLst/>
            <a:ahLst/>
            <a:cxnLst/>
            <a:rect l="l" t="t" r="r" b="b"/>
            <a:pathLst>
              <a:path w="1370329" h="2092960">
                <a:moveTo>
                  <a:pt x="0" y="2092452"/>
                </a:moveTo>
                <a:lnTo>
                  <a:pt x="1370076" y="2092452"/>
                </a:lnTo>
                <a:lnTo>
                  <a:pt x="1370076" y="0"/>
                </a:lnTo>
                <a:lnTo>
                  <a:pt x="0" y="0"/>
                </a:lnTo>
                <a:lnTo>
                  <a:pt x="0" y="2092452"/>
                </a:lnTo>
                <a:close/>
              </a:path>
            </a:pathLst>
          </a:custGeom>
          <a:ln w="38100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51369" y="1145286"/>
            <a:ext cx="1370330" cy="2094230"/>
          </a:xfrm>
          <a:custGeom>
            <a:avLst/>
            <a:gdLst/>
            <a:ahLst/>
            <a:cxnLst/>
            <a:rect l="l" t="t" r="r" b="b"/>
            <a:pathLst>
              <a:path w="1370329" h="2094230">
                <a:moveTo>
                  <a:pt x="0" y="2093976"/>
                </a:moveTo>
                <a:lnTo>
                  <a:pt x="1370076" y="2093976"/>
                </a:lnTo>
                <a:lnTo>
                  <a:pt x="1370076" y="0"/>
                </a:lnTo>
                <a:lnTo>
                  <a:pt x="0" y="0"/>
                </a:lnTo>
                <a:lnTo>
                  <a:pt x="0" y="2093976"/>
                </a:lnTo>
                <a:close/>
              </a:path>
            </a:pathLst>
          </a:custGeom>
          <a:ln w="38100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42282" y="855725"/>
            <a:ext cx="883919" cy="2615565"/>
          </a:xfrm>
          <a:custGeom>
            <a:avLst/>
            <a:gdLst/>
            <a:ahLst/>
            <a:cxnLst/>
            <a:rect l="l" t="t" r="r" b="b"/>
            <a:pathLst>
              <a:path w="883920" h="2615565">
                <a:moveTo>
                  <a:pt x="0" y="653796"/>
                </a:moveTo>
                <a:lnTo>
                  <a:pt x="441959" y="653796"/>
                </a:lnTo>
                <a:lnTo>
                  <a:pt x="441959" y="0"/>
                </a:lnTo>
                <a:lnTo>
                  <a:pt x="883919" y="1307592"/>
                </a:lnTo>
                <a:lnTo>
                  <a:pt x="441959" y="2615184"/>
                </a:lnTo>
                <a:lnTo>
                  <a:pt x="441959" y="1961388"/>
                </a:lnTo>
                <a:lnTo>
                  <a:pt x="0" y="1961388"/>
                </a:lnTo>
                <a:lnTo>
                  <a:pt x="0" y="653796"/>
                </a:lnTo>
                <a:close/>
              </a:path>
            </a:pathLst>
          </a:custGeom>
          <a:ln w="28956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2677" y="3787902"/>
            <a:ext cx="6978015" cy="8890"/>
          </a:xfrm>
          <a:custGeom>
            <a:avLst/>
            <a:gdLst/>
            <a:ahLst/>
            <a:cxnLst/>
            <a:rect l="l" t="t" r="r" b="b"/>
            <a:pathLst>
              <a:path w="6978015" h="8889">
                <a:moveTo>
                  <a:pt x="0" y="8763"/>
                </a:moveTo>
                <a:lnTo>
                  <a:pt x="6977888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4121" y="3370326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4">
                <a:moveTo>
                  <a:pt x="0" y="0"/>
                </a:moveTo>
                <a:lnTo>
                  <a:pt x="0" y="411607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1153" y="3576065"/>
            <a:ext cx="0" cy="248285"/>
          </a:xfrm>
          <a:custGeom>
            <a:avLst/>
            <a:gdLst/>
            <a:ahLst/>
            <a:cxnLst/>
            <a:rect l="l" t="t" r="r" b="b"/>
            <a:pathLst>
              <a:path h="248285">
                <a:moveTo>
                  <a:pt x="0" y="0"/>
                </a:moveTo>
                <a:lnTo>
                  <a:pt x="0" y="247904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1093" y="854202"/>
            <a:ext cx="883919" cy="2615565"/>
          </a:xfrm>
          <a:custGeom>
            <a:avLst/>
            <a:gdLst/>
            <a:ahLst/>
            <a:cxnLst/>
            <a:rect l="l" t="t" r="r" b="b"/>
            <a:pathLst>
              <a:path w="883919" h="2615565">
                <a:moveTo>
                  <a:pt x="0" y="653796"/>
                </a:moveTo>
                <a:lnTo>
                  <a:pt x="441959" y="653796"/>
                </a:lnTo>
                <a:lnTo>
                  <a:pt x="441959" y="0"/>
                </a:lnTo>
                <a:lnTo>
                  <a:pt x="883919" y="1307592"/>
                </a:lnTo>
                <a:lnTo>
                  <a:pt x="441959" y="2615184"/>
                </a:lnTo>
                <a:lnTo>
                  <a:pt x="441959" y="1961388"/>
                </a:lnTo>
                <a:lnTo>
                  <a:pt x="0" y="1961388"/>
                </a:lnTo>
                <a:lnTo>
                  <a:pt x="0" y="653796"/>
                </a:lnTo>
                <a:close/>
              </a:path>
            </a:pathLst>
          </a:custGeom>
          <a:ln w="28956">
            <a:solidFill>
              <a:srgbClr val="0085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7051" y="3561588"/>
            <a:ext cx="105410" cy="90170"/>
          </a:xfrm>
          <a:custGeom>
            <a:avLst/>
            <a:gdLst/>
            <a:ahLst/>
            <a:cxnLst/>
            <a:rect l="l" t="t" r="r" b="b"/>
            <a:pathLst>
              <a:path w="105409" h="90170">
                <a:moveTo>
                  <a:pt x="52578" y="0"/>
                </a:moveTo>
                <a:lnTo>
                  <a:pt x="0" y="89915"/>
                </a:lnTo>
                <a:lnTo>
                  <a:pt x="105156" y="89915"/>
                </a:lnTo>
                <a:lnTo>
                  <a:pt x="525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9367" y="1014983"/>
            <a:ext cx="7076440" cy="2342515"/>
          </a:xfrm>
          <a:custGeom>
            <a:avLst/>
            <a:gdLst/>
            <a:ahLst/>
            <a:cxnLst/>
            <a:rect l="l" t="t" r="r" b="b"/>
            <a:pathLst>
              <a:path w="7076440" h="2342515">
                <a:moveTo>
                  <a:pt x="5904737" y="0"/>
                </a:moveTo>
                <a:lnTo>
                  <a:pt x="5904737" y="585596"/>
                </a:lnTo>
                <a:lnTo>
                  <a:pt x="0" y="585596"/>
                </a:lnTo>
                <a:lnTo>
                  <a:pt x="0" y="1756790"/>
                </a:lnTo>
                <a:lnTo>
                  <a:pt x="5904737" y="1756790"/>
                </a:lnTo>
                <a:lnTo>
                  <a:pt x="5904737" y="2342388"/>
                </a:lnTo>
                <a:lnTo>
                  <a:pt x="7075932" y="1171193"/>
                </a:lnTo>
                <a:lnTo>
                  <a:pt x="5904737" y="0"/>
                </a:lnTo>
                <a:close/>
              </a:path>
            </a:pathLst>
          </a:custGeom>
          <a:solidFill>
            <a:srgbClr val="00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84905" y="1729739"/>
            <a:ext cx="1921510" cy="383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5" dirty="0">
                <a:solidFill>
                  <a:srgbClr val="444444"/>
                </a:solidFill>
                <a:latin typeface="Calibri"/>
                <a:cs typeface="Calibri"/>
              </a:rPr>
              <a:t>Microservices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73882" y="2135123"/>
            <a:ext cx="1543050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75" dirty="0">
                <a:solidFill>
                  <a:srgbClr val="444444"/>
                </a:solidFill>
                <a:latin typeface="Calibri"/>
                <a:cs typeface="Calibri"/>
              </a:rPr>
              <a:t>Conta</a:t>
            </a:r>
            <a:r>
              <a:rPr sz="2400" spc="70" dirty="0">
                <a:solidFill>
                  <a:srgbClr val="444444"/>
                </a:solidFill>
                <a:latin typeface="Calibri"/>
                <a:cs typeface="Calibri"/>
              </a:rPr>
              <a:t>i</a:t>
            </a:r>
            <a:r>
              <a:rPr sz="2400" spc="110" dirty="0">
                <a:solidFill>
                  <a:srgbClr val="444444"/>
                </a:solidFill>
                <a:latin typeface="Calibri"/>
                <a:cs typeface="Calibri"/>
              </a:rPr>
              <a:t>ners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23260" y="2154935"/>
            <a:ext cx="1891664" cy="417830"/>
          </a:xfrm>
          <a:custGeom>
            <a:avLst/>
            <a:gdLst/>
            <a:ahLst/>
            <a:cxnLst/>
            <a:rect l="l" t="t" r="r" b="b"/>
            <a:pathLst>
              <a:path w="1891664" h="417830">
                <a:moveTo>
                  <a:pt x="0" y="417575"/>
                </a:moveTo>
                <a:lnTo>
                  <a:pt x="1891284" y="417575"/>
                </a:lnTo>
                <a:lnTo>
                  <a:pt x="1891284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0494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5817" y="2784297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5">
                <a:moveTo>
                  <a:pt x="480632" y="89722"/>
                </a:moveTo>
                <a:lnTo>
                  <a:pt x="333444" y="89722"/>
                </a:lnTo>
                <a:lnTo>
                  <a:pt x="372388" y="90339"/>
                </a:lnTo>
                <a:lnTo>
                  <a:pt x="377951" y="92189"/>
                </a:lnTo>
                <a:lnTo>
                  <a:pt x="373402" y="100831"/>
                </a:lnTo>
                <a:lnTo>
                  <a:pt x="363454" y="116884"/>
                </a:lnTo>
                <a:lnTo>
                  <a:pt x="353659" y="132937"/>
                </a:lnTo>
                <a:lnTo>
                  <a:pt x="349567" y="141579"/>
                </a:lnTo>
                <a:lnTo>
                  <a:pt x="376758" y="132252"/>
                </a:lnTo>
                <a:lnTo>
                  <a:pt x="435128" y="108961"/>
                </a:lnTo>
                <a:lnTo>
                  <a:pt x="480632" y="89722"/>
                </a:lnTo>
                <a:close/>
              </a:path>
              <a:path w="520700" h="141605">
                <a:moveTo>
                  <a:pt x="21894" y="48564"/>
                </a:moveTo>
                <a:lnTo>
                  <a:pt x="13567" y="49490"/>
                </a:lnTo>
                <a:lnTo>
                  <a:pt x="6989" y="52885"/>
                </a:lnTo>
                <a:lnTo>
                  <a:pt x="2390" y="59676"/>
                </a:lnTo>
                <a:lnTo>
                  <a:pt x="0" y="70789"/>
                </a:lnTo>
                <a:lnTo>
                  <a:pt x="1367" y="81425"/>
                </a:lnTo>
                <a:lnTo>
                  <a:pt x="6080" y="87971"/>
                </a:lnTo>
                <a:lnTo>
                  <a:pt x="13226" y="91276"/>
                </a:lnTo>
                <a:lnTo>
                  <a:pt x="21894" y="92189"/>
                </a:lnTo>
                <a:lnTo>
                  <a:pt x="480632" y="89722"/>
                </a:lnTo>
                <a:lnTo>
                  <a:pt x="493501" y="84281"/>
                </a:lnTo>
                <a:lnTo>
                  <a:pt x="520700" y="70789"/>
                </a:lnTo>
                <a:lnTo>
                  <a:pt x="494982" y="56948"/>
                </a:lnTo>
                <a:lnTo>
                  <a:pt x="478422" y="49952"/>
                </a:lnTo>
                <a:lnTo>
                  <a:pt x="320608" y="49952"/>
                </a:lnTo>
                <a:lnTo>
                  <a:pt x="21894" y="48564"/>
                </a:lnTo>
                <a:close/>
              </a:path>
              <a:path w="520700" h="141605">
                <a:moveTo>
                  <a:pt x="349567" y="0"/>
                </a:moveTo>
                <a:lnTo>
                  <a:pt x="353543" y="7931"/>
                </a:lnTo>
                <a:lnTo>
                  <a:pt x="364364" y="23968"/>
                </a:lnTo>
                <a:lnTo>
                  <a:pt x="374883" y="40162"/>
                </a:lnTo>
                <a:lnTo>
                  <a:pt x="377951" y="48564"/>
                </a:lnTo>
                <a:lnTo>
                  <a:pt x="320608" y="49952"/>
                </a:lnTo>
                <a:lnTo>
                  <a:pt x="478422" y="49952"/>
                </a:lnTo>
                <a:lnTo>
                  <a:pt x="436648" y="32304"/>
                </a:lnTo>
                <a:lnTo>
                  <a:pt x="377557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7396" y="2784297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5">
                <a:moveTo>
                  <a:pt x="480189" y="89722"/>
                </a:moveTo>
                <a:lnTo>
                  <a:pt x="332632" y="89722"/>
                </a:lnTo>
                <a:lnTo>
                  <a:pt x="371575" y="90339"/>
                </a:lnTo>
                <a:lnTo>
                  <a:pt x="377139" y="92189"/>
                </a:lnTo>
                <a:lnTo>
                  <a:pt x="373059" y="100831"/>
                </a:lnTo>
                <a:lnTo>
                  <a:pt x="353646" y="132937"/>
                </a:lnTo>
                <a:lnTo>
                  <a:pt x="349567" y="141579"/>
                </a:lnTo>
                <a:lnTo>
                  <a:pt x="376408" y="132252"/>
                </a:lnTo>
                <a:lnTo>
                  <a:pt x="434727" y="108961"/>
                </a:lnTo>
                <a:lnTo>
                  <a:pt x="480189" y="89722"/>
                </a:lnTo>
                <a:close/>
              </a:path>
              <a:path w="520065" h="141605">
                <a:moveTo>
                  <a:pt x="21081" y="48564"/>
                </a:moveTo>
                <a:lnTo>
                  <a:pt x="13224" y="49490"/>
                </a:lnTo>
                <a:lnTo>
                  <a:pt x="6888" y="52885"/>
                </a:lnTo>
                <a:lnTo>
                  <a:pt x="2377" y="59676"/>
                </a:lnTo>
                <a:lnTo>
                  <a:pt x="0" y="70789"/>
                </a:lnTo>
                <a:lnTo>
                  <a:pt x="1011" y="81425"/>
                </a:lnTo>
                <a:lnTo>
                  <a:pt x="5673" y="87971"/>
                </a:lnTo>
                <a:lnTo>
                  <a:pt x="12769" y="91276"/>
                </a:lnTo>
                <a:lnTo>
                  <a:pt x="21081" y="92189"/>
                </a:lnTo>
                <a:lnTo>
                  <a:pt x="480189" y="89722"/>
                </a:lnTo>
                <a:lnTo>
                  <a:pt x="493046" y="84281"/>
                </a:lnTo>
                <a:lnTo>
                  <a:pt x="519887" y="70789"/>
                </a:lnTo>
                <a:lnTo>
                  <a:pt x="494301" y="56948"/>
                </a:lnTo>
                <a:lnTo>
                  <a:pt x="477821" y="49952"/>
                </a:lnTo>
                <a:lnTo>
                  <a:pt x="320133" y="49952"/>
                </a:lnTo>
                <a:lnTo>
                  <a:pt x="21081" y="48564"/>
                </a:lnTo>
                <a:close/>
              </a:path>
              <a:path w="520065" h="141605">
                <a:moveTo>
                  <a:pt x="349567" y="0"/>
                </a:moveTo>
                <a:lnTo>
                  <a:pt x="353416" y="7931"/>
                </a:lnTo>
                <a:lnTo>
                  <a:pt x="363958" y="23968"/>
                </a:lnTo>
                <a:lnTo>
                  <a:pt x="374197" y="40162"/>
                </a:lnTo>
                <a:lnTo>
                  <a:pt x="377139" y="48564"/>
                </a:lnTo>
                <a:lnTo>
                  <a:pt x="320133" y="49952"/>
                </a:lnTo>
                <a:lnTo>
                  <a:pt x="477821" y="49952"/>
                </a:lnTo>
                <a:lnTo>
                  <a:pt x="436246" y="32304"/>
                </a:lnTo>
                <a:lnTo>
                  <a:pt x="377431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5817" y="2784297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5">
                <a:moveTo>
                  <a:pt x="480632" y="89722"/>
                </a:moveTo>
                <a:lnTo>
                  <a:pt x="333444" y="89722"/>
                </a:lnTo>
                <a:lnTo>
                  <a:pt x="372388" y="90339"/>
                </a:lnTo>
                <a:lnTo>
                  <a:pt x="377951" y="92189"/>
                </a:lnTo>
                <a:lnTo>
                  <a:pt x="373402" y="100831"/>
                </a:lnTo>
                <a:lnTo>
                  <a:pt x="363454" y="116884"/>
                </a:lnTo>
                <a:lnTo>
                  <a:pt x="353659" y="132937"/>
                </a:lnTo>
                <a:lnTo>
                  <a:pt x="349567" y="141579"/>
                </a:lnTo>
                <a:lnTo>
                  <a:pt x="376758" y="132252"/>
                </a:lnTo>
                <a:lnTo>
                  <a:pt x="435128" y="108961"/>
                </a:lnTo>
                <a:lnTo>
                  <a:pt x="480632" y="89722"/>
                </a:lnTo>
                <a:close/>
              </a:path>
              <a:path w="520700" h="141605">
                <a:moveTo>
                  <a:pt x="21894" y="48564"/>
                </a:moveTo>
                <a:lnTo>
                  <a:pt x="13567" y="49490"/>
                </a:lnTo>
                <a:lnTo>
                  <a:pt x="6989" y="52885"/>
                </a:lnTo>
                <a:lnTo>
                  <a:pt x="2390" y="59676"/>
                </a:lnTo>
                <a:lnTo>
                  <a:pt x="0" y="70789"/>
                </a:lnTo>
                <a:lnTo>
                  <a:pt x="1367" y="81425"/>
                </a:lnTo>
                <a:lnTo>
                  <a:pt x="6080" y="87971"/>
                </a:lnTo>
                <a:lnTo>
                  <a:pt x="13226" y="91276"/>
                </a:lnTo>
                <a:lnTo>
                  <a:pt x="21894" y="92189"/>
                </a:lnTo>
                <a:lnTo>
                  <a:pt x="480632" y="89722"/>
                </a:lnTo>
                <a:lnTo>
                  <a:pt x="493501" y="84281"/>
                </a:lnTo>
                <a:lnTo>
                  <a:pt x="520700" y="70789"/>
                </a:lnTo>
                <a:lnTo>
                  <a:pt x="494982" y="56948"/>
                </a:lnTo>
                <a:lnTo>
                  <a:pt x="478422" y="49952"/>
                </a:lnTo>
                <a:lnTo>
                  <a:pt x="320608" y="49952"/>
                </a:lnTo>
                <a:lnTo>
                  <a:pt x="21894" y="48564"/>
                </a:lnTo>
                <a:close/>
              </a:path>
              <a:path w="520700" h="141605">
                <a:moveTo>
                  <a:pt x="349567" y="0"/>
                </a:moveTo>
                <a:lnTo>
                  <a:pt x="353543" y="7931"/>
                </a:lnTo>
                <a:lnTo>
                  <a:pt x="364364" y="23968"/>
                </a:lnTo>
                <a:lnTo>
                  <a:pt x="374883" y="40162"/>
                </a:lnTo>
                <a:lnTo>
                  <a:pt x="377951" y="48564"/>
                </a:lnTo>
                <a:lnTo>
                  <a:pt x="320608" y="49952"/>
                </a:lnTo>
                <a:lnTo>
                  <a:pt x="478422" y="49952"/>
                </a:lnTo>
                <a:lnTo>
                  <a:pt x="436648" y="32304"/>
                </a:lnTo>
                <a:lnTo>
                  <a:pt x="377557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47396" y="2784297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5">
                <a:moveTo>
                  <a:pt x="480189" y="89722"/>
                </a:moveTo>
                <a:lnTo>
                  <a:pt x="332632" y="89722"/>
                </a:lnTo>
                <a:lnTo>
                  <a:pt x="371575" y="90339"/>
                </a:lnTo>
                <a:lnTo>
                  <a:pt x="377139" y="92189"/>
                </a:lnTo>
                <a:lnTo>
                  <a:pt x="373059" y="100831"/>
                </a:lnTo>
                <a:lnTo>
                  <a:pt x="353646" y="132937"/>
                </a:lnTo>
                <a:lnTo>
                  <a:pt x="349567" y="141579"/>
                </a:lnTo>
                <a:lnTo>
                  <a:pt x="376408" y="132252"/>
                </a:lnTo>
                <a:lnTo>
                  <a:pt x="434727" y="108961"/>
                </a:lnTo>
                <a:lnTo>
                  <a:pt x="480189" y="89722"/>
                </a:lnTo>
                <a:close/>
              </a:path>
              <a:path w="520065" h="141605">
                <a:moveTo>
                  <a:pt x="21081" y="48564"/>
                </a:moveTo>
                <a:lnTo>
                  <a:pt x="13224" y="49490"/>
                </a:lnTo>
                <a:lnTo>
                  <a:pt x="6888" y="52885"/>
                </a:lnTo>
                <a:lnTo>
                  <a:pt x="2377" y="59676"/>
                </a:lnTo>
                <a:lnTo>
                  <a:pt x="0" y="70789"/>
                </a:lnTo>
                <a:lnTo>
                  <a:pt x="1011" y="81425"/>
                </a:lnTo>
                <a:lnTo>
                  <a:pt x="5673" y="87971"/>
                </a:lnTo>
                <a:lnTo>
                  <a:pt x="12769" y="91276"/>
                </a:lnTo>
                <a:lnTo>
                  <a:pt x="21081" y="92189"/>
                </a:lnTo>
                <a:lnTo>
                  <a:pt x="480189" y="89722"/>
                </a:lnTo>
                <a:lnTo>
                  <a:pt x="493046" y="84281"/>
                </a:lnTo>
                <a:lnTo>
                  <a:pt x="519887" y="70789"/>
                </a:lnTo>
                <a:lnTo>
                  <a:pt x="494301" y="56948"/>
                </a:lnTo>
                <a:lnTo>
                  <a:pt x="477821" y="49952"/>
                </a:lnTo>
                <a:lnTo>
                  <a:pt x="320133" y="49952"/>
                </a:lnTo>
                <a:lnTo>
                  <a:pt x="21081" y="48564"/>
                </a:lnTo>
                <a:close/>
              </a:path>
              <a:path w="520065" h="141605">
                <a:moveTo>
                  <a:pt x="349567" y="0"/>
                </a:moveTo>
                <a:lnTo>
                  <a:pt x="353416" y="7931"/>
                </a:lnTo>
                <a:lnTo>
                  <a:pt x="363958" y="23968"/>
                </a:lnTo>
                <a:lnTo>
                  <a:pt x="374197" y="40162"/>
                </a:lnTo>
                <a:lnTo>
                  <a:pt x="377139" y="48564"/>
                </a:lnTo>
                <a:lnTo>
                  <a:pt x="320133" y="49952"/>
                </a:lnTo>
                <a:lnTo>
                  <a:pt x="477821" y="49952"/>
                </a:lnTo>
                <a:lnTo>
                  <a:pt x="436246" y="32304"/>
                </a:lnTo>
                <a:lnTo>
                  <a:pt x="377431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5817" y="2782912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5">
                <a:moveTo>
                  <a:pt x="480632" y="89725"/>
                </a:moveTo>
                <a:lnTo>
                  <a:pt x="333444" y="89725"/>
                </a:lnTo>
                <a:lnTo>
                  <a:pt x="372388" y="90344"/>
                </a:lnTo>
                <a:lnTo>
                  <a:pt x="377951" y="92201"/>
                </a:lnTo>
                <a:lnTo>
                  <a:pt x="373402" y="100842"/>
                </a:lnTo>
                <a:lnTo>
                  <a:pt x="363454" y="116892"/>
                </a:lnTo>
                <a:lnTo>
                  <a:pt x="353659" y="132944"/>
                </a:lnTo>
                <a:lnTo>
                  <a:pt x="349567" y="141592"/>
                </a:lnTo>
                <a:lnTo>
                  <a:pt x="376758" y="132263"/>
                </a:lnTo>
                <a:lnTo>
                  <a:pt x="435128" y="108967"/>
                </a:lnTo>
                <a:lnTo>
                  <a:pt x="480632" y="89725"/>
                </a:lnTo>
                <a:close/>
              </a:path>
              <a:path w="520700" h="141605">
                <a:moveTo>
                  <a:pt x="21894" y="48564"/>
                </a:moveTo>
                <a:lnTo>
                  <a:pt x="13567" y="49490"/>
                </a:lnTo>
                <a:lnTo>
                  <a:pt x="6989" y="52885"/>
                </a:lnTo>
                <a:lnTo>
                  <a:pt x="2390" y="59676"/>
                </a:lnTo>
                <a:lnTo>
                  <a:pt x="0" y="70789"/>
                </a:lnTo>
                <a:lnTo>
                  <a:pt x="1367" y="81427"/>
                </a:lnTo>
                <a:lnTo>
                  <a:pt x="6080" y="87977"/>
                </a:lnTo>
                <a:lnTo>
                  <a:pt x="13226" y="91287"/>
                </a:lnTo>
                <a:lnTo>
                  <a:pt x="21894" y="92201"/>
                </a:lnTo>
                <a:lnTo>
                  <a:pt x="480632" y="89725"/>
                </a:lnTo>
                <a:lnTo>
                  <a:pt x="493501" y="84283"/>
                </a:lnTo>
                <a:lnTo>
                  <a:pt x="520700" y="70789"/>
                </a:lnTo>
                <a:lnTo>
                  <a:pt x="494982" y="56955"/>
                </a:lnTo>
                <a:lnTo>
                  <a:pt x="478417" y="49957"/>
                </a:lnTo>
                <a:lnTo>
                  <a:pt x="320608" y="49957"/>
                </a:lnTo>
                <a:lnTo>
                  <a:pt x="21894" y="48564"/>
                </a:lnTo>
                <a:close/>
              </a:path>
              <a:path w="520700" h="141605">
                <a:moveTo>
                  <a:pt x="349567" y="0"/>
                </a:moveTo>
                <a:lnTo>
                  <a:pt x="353543" y="7938"/>
                </a:lnTo>
                <a:lnTo>
                  <a:pt x="364364" y="23977"/>
                </a:lnTo>
                <a:lnTo>
                  <a:pt x="374883" y="40169"/>
                </a:lnTo>
                <a:lnTo>
                  <a:pt x="377951" y="48564"/>
                </a:lnTo>
                <a:lnTo>
                  <a:pt x="320608" y="49957"/>
                </a:lnTo>
                <a:lnTo>
                  <a:pt x="478417" y="49957"/>
                </a:lnTo>
                <a:lnTo>
                  <a:pt x="436648" y="32313"/>
                </a:lnTo>
                <a:lnTo>
                  <a:pt x="377557" y="9212"/>
                </a:lnTo>
                <a:lnTo>
                  <a:pt x="34956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7396" y="2782912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5">
                <a:moveTo>
                  <a:pt x="480188" y="89725"/>
                </a:moveTo>
                <a:lnTo>
                  <a:pt x="332632" y="89725"/>
                </a:lnTo>
                <a:lnTo>
                  <a:pt x="371575" y="90344"/>
                </a:lnTo>
                <a:lnTo>
                  <a:pt x="377139" y="92201"/>
                </a:lnTo>
                <a:lnTo>
                  <a:pt x="373059" y="100842"/>
                </a:lnTo>
                <a:lnTo>
                  <a:pt x="353646" y="132944"/>
                </a:lnTo>
                <a:lnTo>
                  <a:pt x="349567" y="141592"/>
                </a:lnTo>
                <a:lnTo>
                  <a:pt x="376408" y="132263"/>
                </a:lnTo>
                <a:lnTo>
                  <a:pt x="434727" y="108967"/>
                </a:lnTo>
                <a:lnTo>
                  <a:pt x="480188" y="89725"/>
                </a:lnTo>
                <a:close/>
              </a:path>
              <a:path w="520065" h="141605">
                <a:moveTo>
                  <a:pt x="21081" y="48564"/>
                </a:moveTo>
                <a:lnTo>
                  <a:pt x="13224" y="49490"/>
                </a:lnTo>
                <a:lnTo>
                  <a:pt x="6888" y="52885"/>
                </a:lnTo>
                <a:lnTo>
                  <a:pt x="2377" y="59676"/>
                </a:lnTo>
                <a:lnTo>
                  <a:pt x="0" y="70789"/>
                </a:lnTo>
                <a:lnTo>
                  <a:pt x="1011" y="81427"/>
                </a:lnTo>
                <a:lnTo>
                  <a:pt x="5673" y="87977"/>
                </a:lnTo>
                <a:lnTo>
                  <a:pt x="12769" y="91287"/>
                </a:lnTo>
                <a:lnTo>
                  <a:pt x="21081" y="92201"/>
                </a:lnTo>
                <a:lnTo>
                  <a:pt x="480188" y="89725"/>
                </a:lnTo>
                <a:lnTo>
                  <a:pt x="493046" y="84283"/>
                </a:lnTo>
                <a:lnTo>
                  <a:pt x="519887" y="70789"/>
                </a:lnTo>
                <a:lnTo>
                  <a:pt x="494301" y="56955"/>
                </a:lnTo>
                <a:lnTo>
                  <a:pt x="477815" y="49957"/>
                </a:lnTo>
                <a:lnTo>
                  <a:pt x="320133" y="49957"/>
                </a:lnTo>
                <a:lnTo>
                  <a:pt x="21081" y="48564"/>
                </a:lnTo>
                <a:close/>
              </a:path>
              <a:path w="520065" h="141605">
                <a:moveTo>
                  <a:pt x="349567" y="0"/>
                </a:moveTo>
                <a:lnTo>
                  <a:pt x="353416" y="7938"/>
                </a:lnTo>
                <a:lnTo>
                  <a:pt x="363958" y="23977"/>
                </a:lnTo>
                <a:lnTo>
                  <a:pt x="374197" y="40169"/>
                </a:lnTo>
                <a:lnTo>
                  <a:pt x="377139" y="48564"/>
                </a:lnTo>
                <a:lnTo>
                  <a:pt x="320133" y="49957"/>
                </a:lnTo>
                <a:lnTo>
                  <a:pt x="477815" y="49957"/>
                </a:lnTo>
                <a:lnTo>
                  <a:pt x="436246" y="32313"/>
                </a:lnTo>
                <a:lnTo>
                  <a:pt x="377431" y="9212"/>
                </a:lnTo>
                <a:lnTo>
                  <a:pt x="34956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9035" y="2783471"/>
            <a:ext cx="521970" cy="142240"/>
          </a:xfrm>
          <a:custGeom>
            <a:avLst/>
            <a:gdLst/>
            <a:ahLst/>
            <a:cxnLst/>
            <a:rect l="l" t="t" r="r" b="b"/>
            <a:pathLst>
              <a:path w="521970" h="142239">
                <a:moveTo>
                  <a:pt x="481599" y="89890"/>
                </a:moveTo>
                <a:lnTo>
                  <a:pt x="334106" y="89890"/>
                </a:lnTo>
                <a:lnTo>
                  <a:pt x="373126" y="90509"/>
                </a:lnTo>
                <a:lnTo>
                  <a:pt x="378701" y="92367"/>
                </a:lnTo>
                <a:lnTo>
                  <a:pt x="374141" y="101028"/>
                </a:lnTo>
                <a:lnTo>
                  <a:pt x="364172" y="117113"/>
                </a:lnTo>
                <a:lnTo>
                  <a:pt x="354355" y="133197"/>
                </a:lnTo>
                <a:lnTo>
                  <a:pt x="350253" y="141859"/>
                </a:lnTo>
                <a:lnTo>
                  <a:pt x="377503" y="132515"/>
                </a:lnTo>
                <a:lnTo>
                  <a:pt x="435990" y="109175"/>
                </a:lnTo>
                <a:lnTo>
                  <a:pt x="481599" y="89890"/>
                </a:lnTo>
                <a:close/>
              </a:path>
              <a:path w="521970" h="142239">
                <a:moveTo>
                  <a:pt x="21945" y="48653"/>
                </a:moveTo>
                <a:lnTo>
                  <a:pt x="13601" y="49582"/>
                </a:lnTo>
                <a:lnTo>
                  <a:pt x="7010" y="52985"/>
                </a:lnTo>
                <a:lnTo>
                  <a:pt x="2400" y="59792"/>
                </a:lnTo>
                <a:lnTo>
                  <a:pt x="0" y="70929"/>
                </a:lnTo>
                <a:lnTo>
                  <a:pt x="1371" y="81587"/>
                </a:lnTo>
                <a:lnTo>
                  <a:pt x="6096" y="88144"/>
                </a:lnTo>
                <a:lnTo>
                  <a:pt x="13258" y="91453"/>
                </a:lnTo>
                <a:lnTo>
                  <a:pt x="21945" y="92367"/>
                </a:lnTo>
                <a:lnTo>
                  <a:pt x="481599" y="89890"/>
                </a:lnTo>
                <a:lnTo>
                  <a:pt x="494478" y="84444"/>
                </a:lnTo>
                <a:lnTo>
                  <a:pt x="521728" y="70929"/>
                </a:lnTo>
                <a:lnTo>
                  <a:pt x="495964" y="57060"/>
                </a:lnTo>
                <a:lnTo>
                  <a:pt x="479361" y="50046"/>
                </a:lnTo>
                <a:lnTo>
                  <a:pt x="321243" y="50046"/>
                </a:lnTo>
                <a:lnTo>
                  <a:pt x="21945" y="48653"/>
                </a:lnTo>
                <a:close/>
              </a:path>
              <a:path w="521970" h="142239">
                <a:moveTo>
                  <a:pt x="350253" y="0"/>
                </a:moveTo>
                <a:lnTo>
                  <a:pt x="354241" y="7945"/>
                </a:lnTo>
                <a:lnTo>
                  <a:pt x="365086" y="24012"/>
                </a:lnTo>
                <a:lnTo>
                  <a:pt x="375627" y="40237"/>
                </a:lnTo>
                <a:lnTo>
                  <a:pt x="378701" y="48653"/>
                </a:lnTo>
                <a:lnTo>
                  <a:pt x="321243" y="50046"/>
                </a:lnTo>
                <a:lnTo>
                  <a:pt x="479361" y="50046"/>
                </a:lnTo>
                <a:lnTo>
                  <a:pt x="437514" y="32369"/>
                </a:lnTo>
                <a:lnTo>
                  <a:pt x="378303" y="9225"/>
                </a:lnTo>
                <a:lnTo>
                  <a:pt x="350253" y="0"/>
                </a:lnTo>
                <a:close/>
              </a:path>
            </a:pathLst>
          </a:custGeom>
          <a:solidFill>
            <a:srgbClr val="FAA1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777" y="2783471"/>
            <a:ext cx="521334" cy="142240"/>
          </a:xfrm>
          <a:custGeom>
            <a:avLst/>
            <a:gdLst/>
            <a:ahLst/>
            <a:cxnLst/>
            <a:rect l="l" t="t" r="r" b="b"/>
            <a:pathLst>
              <a:path w="521334" h="142239">
                <a:moveTo>
                  <a:pt x="481153" y="89890"/>
                </a:moveTo>
                <a:lnTo>
                  <a:pt x="333294" y="89890"/>
                </a:lnTo>
                <a:lnTo>
                  <a:pt x="372314" y="90509"/>
                </a:lnTo>
                <a:lnTo>
                  <a:pt x="377888" y="92367"/>
                </a:lnTo>
                <a:lnTo>
                  <a:pt x="373799" y="101028"/>
                </a:lnTo>
                <a:lnTo>
                  <a:pt x="354342" y="133197"/>
                </a:lnTo>
                <a:lnTo>
                  <a:pt x="350253" y="141859"/>
                </a:lnTo>
                <a:lnTo>
                  <a:pt x="377147" y="132515"/>
                </a:lnTo>
                <a:lnTo>
                  <a:pt x="435584" y="109175"/>
                </a:lnTo>
                <a:lnTo>
                  <a:pt x="481153" y="89890"/>
                </a:lnTo>
                <a:close/>
              </a:path>
              <a:path w="521334" h="142239">
                <a:moveTo>
                  <a:pt x="21132" y="48653"/>
                </a:moveTo>
                <a:lnTo>
                  <a:pt x="13258" y="49582"/>
                </a:lnTo>
                <a:lnTo>
                  <a:pt x="6908" y="52985"/>
                </a:lnTo>
                <a:lnTo>
                  <a:pt x="2387" y="59792"/>
                </a:lnTo>
                <a:lnTo>
                  <a:pt x="0" y="70929"/>
                </a:lnTo>
                <a:lnTo>
                  <a:pt x="1015" y="81587"/>
                </a:lnTo>
                <a:lnTo>
                  <a:pt x="5689" y="88144"/>
                </a:lnTo>
                <a:lnTo>
                  <a:pt x="12801" y="91453"/>
                </a:lnTo>
                <a:lnTo>
                  <a:pt x="21132" y="92367"/>
                </a:lnTo>
                <a:lnTo>
                  <a:pt x="481153" y="89890"/>
                </a:lnTo>
                <a:lnTo>
                  <a:pt x="494021" y="84444"/>
                </a:lnTo>
                <a:lnTo>
                  <a:pt x="520915" y="70929"/>
                </a:lnTo>
                <a:lnTo>
                  <a:pt x="495278" y="57060"/>
                </a:lnTo>
                <a:lnTo>
                  <a:pt x="478754" y="50046"/>
                </a:lnTo>
                <a:lnTo>
                  <a:pt x="320773" y="50046"/>
                </a:lnTo>
                <a:lnTo>
                  <a:pt x="21132" y="48653"/>
                </a:lnTo>
                <a:close/>
              </a:path>
              <a:path w="521334" h="142239">
                <a:moveTo>
                  <a:pt x="350253" y="0"/>
                </a:moveTo>
                <a:lnTo>
                  <a:pt x="354114" y="7945"/>
                </a:lnTo>
                <a:lnTo>
                  <a:pt x="364680" y="24012"/>
                </a:lnTo>
                <a:lnTo>
                  <a:pt x="374942" y="40237"/>
                </a:lnTo>
                <a:lnTo>
                  <a:pt x="377888" y="48653"/>
                </a:lnTo>
                <a:lnTo>
                  <a:pt x="320773" y="50046"/>
                </a:lnTo>
                <a:lnTo>
                  <a:pt x="478754" y="50046"/>
                </a:lnTo>
                <a:lnTo>
                  <a:pt x="437108" y="32369"/>
                </a:lnTo>
                <a:lnTo>
                  <a:pt x="378176" y="9225"/>
                </a:lnTo>
                <a:lnTo>
                  <a:pt x="350253" y="0"/>
                </a:lnTo>
                <a:close/>
              </a:path>
            </a:pathLst>
          </a:custGeom>
          <a:solidFill>
            <a:srgbClr val="FAA1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0989" y="2245766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4" h="140335">
                <a:moveTo>
                  <a:pt x="484668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100010"/>
                </a:lnTo>
                <a:lnTo>
                  <a:pt x="366383" y="116008"/>
                </a:lnTo>
                <a:lnTo>
                  <a:pt x="356733" y="131700"/>
                </a:lnTo>
                <a:lnTo>
                  <a:pt x="353072" y="139776"/>
                </a:lnTo>
                <a:lnTo>
                  <a:pt x="380070" y="130570"/>
                </a:lnTo>
                <a:lnTo>
                  <a:pt x="438785" y="107575"/>
                </a:lnTo>
                <a:lnTo>
                  <a:pt x="484668" y="88582"/>
                </a:lnTo>
                <a:close/>
              </a:path>
              <a:path w="525144" h="140335">
                <a:moveTo>
                  <a:pt x="21297" y="48755"/>
                </a:moveTo>
                <a:lnTo>
                  <a:pt x="13222" y="49669"/>
                </a:lnTo>
                <a:lnTo>
                  <a:pt x="6657" y="52920"/>
                </a:lnTo>
                <a:lnTo>
                  <a:pt x="2063" y="59385"/>
                </a:lnTo>
                <a:lnTo>
                  <a:pt x="0" y="69888"/>
                </a:lnTo>
                <a:lnTo>
                  <a:pt x="1372" y="80391"/>
                </a:lnTo>
                <a:lnTo>
                  <a:pt x="6043" y="86855"/>
                </a:lnTo>
                <a:lnTo>
                  <a:pt x="13017" y="90119"/>
                </a:lnTo>
                <a:lnTo>
                  <a:pt x="21297" y="91020"/>
                </a:lnTo>
                <a:lnTo>
                  <a:pt x="484668" y="88582"/>
                </a:lnTo>
                <a:lnTo>
                  <a:pt x="497651" y="83208"/>
                </a:lnTo>
                <a:lnTo>
                  <a:pt x="525106" y="69888"/>
                </a:lnTo>
                <a:lnTo>
                  <a:pt x="499264" y="56567"/>
                </a:lnTo>
                <a:lnTo>
                  <a:pt x="482939" y="49784"/>
                </a:lnTo>
                <a:lnTo>
                  <a:pt x="323007" y="49784"/>
                </a:lnTo>
                <a:lnTo>
                  <a:pt x="21297" y="48755"/>
                </a:lnTo>
                <a:close/>
              </a:path>
              <a:path w="525144" h="140335">
                <a:moveTo>
                  <a:pt x="353072" y="0"/>
                </a:moveTo>
                <a:lnTo>
                  <a:pt x="356967" y="8189"/>
                </a:lnTo>
                <a:lnTo>
                  <a:pt x="367617" y="24072"/>
                </a:lnTo>
                <a:lnTo>
                  <a:pt x="377957" y="40108"/>
                </a:lnTo>
                <a:lnTo>
                  <a:pt x="380923" y="48755"/>
                </a:lnTo>
                <a:lnTo>
                  <a:pt x="323007" y="49784"/>
                </a:lnTo>
                <a:lnTo>
                  <a:pt x="482939" y="49784"/>
                </a:lnTo>
                <a:lnTo>
                  <a:pt x="440628" y="32200"/>
                </a:lnTo>
                <a:lnTo>
                  <a:pt x="381222" y="9205"/>
                </a:lnTo>
                <a:lnTo>
                  <a:pt x="353072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0989" y="3375368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4" h="140335">
                <a:moveTo>
                  <a:pt x="484686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99669"/>
                </a:lnTo>
                <a:lnTo>
                  <a:pt x="366383" y="115709"/>
                </a:lnTo>
                <a:lnTo>
                  <a:pt x="356733" y="131597"/>
                </a:lnTo>
                <a:lnTo>
                  <a:pt x="353072" y="139788"/>
                </a:lnTo>
                <a:lnTo>
                  <a:pt x="380070" y="130581"/>
                </a:lnTo>
                <a:lnTo>
                  <a:pt x="438785" y="107583"/>
                </a:lnTo>
                <a:lnTo>
                  <a:pt x="484686" y="88582"/>
                </a:lnTo>
                <a:close/>
              </a:path>
              <a:path w="525144" h="140335">
                <a:moveTo>
                  <a:pt x="21297" y="47955"/>
                </a:moveTo>
                <a:lnTo>
                  <a:pt x="13248" y="48983"/>
                </a:lnTo>
                <a:lnTo>
                  <a:pt x="6657" y="52527"/>
                </a:lnTo>
                <a:lnTo>
                  <a:pt x="2063" y="59270"/>
                </a:lnTo>
                <a:lnTo>
                  <a:pt x="0" y="69900"/>
                </a:lnTo>
                <a:lnTo>
                  <a:pt x="1372" y="80396"/>
                </a:lnTo>
                <a:lnTo>
                  <a:pt x="6043" y="86856"/>
                </a:lnTo>
                <a:lnTo>
                  <a:pt x="13017" y="90119"/>
                </a:lnTo>
                <a:lnTo>
                  <a:pt x="21297" y="91020"/>
                </a:lnTo>
                <a:lnTo>
                  <a:pt x="484686" y="88582"/>
                </a:lnTo>
                <a:lnTo>
                  <a:pt x="497651" y="83215"/>
                </a:lnTo>
                <a:lnTo>
                  <a:pt x="525106" y="69900"/>
                </a:lnTo>
                <a:lnTo>
                  <a:pt x="499264" y="56580"/>
                </a:lnTo>
                <a:lnTo>
                  <a:pt x="481810" y="49326"/>
                </a:lnTo>
                <a:lnTo>
                  <a:pt x="323007" y="49326"/>
                </a:lnTo>
                <a:lnTo>
                  <a:pt x="21297" y="47955"/>
                </a:lnTo>
                <a:close/>
              </a:path>
              <a:path w="525144" h="140335">
                <a:moveTo>
                  <a:pt x="353072" y="0"/>
                </a:moveTo>
                <a:lnTo>
                  <a:pt x="356967" y="8178"/>
                </a:lnTo>
                <a:lnTo>
                  <a:pt x="367617" y="23977"/>
                </a:lnTo>
                <a:lnTo>
                  <a:pt x="377957" y="39776"/>
                </a:lnTo>
                <a:lnTo>
                  <a:pt x="380923" y="47955"/>
                </a:lnTo>
                <a:lnTo>
                  <a:pt x="323007" y="49326"/>
                </a:lnTo>
                <a:lnTo>
                  <a:pt x="481810" y="49326"/>
                </a:lnTo>
                <a:lnTo>
                  <a:pt x="440628" y="32211"/>
                </a:lnTo>
                <a:lnTo>
                  <a:pt x="381222" y="9212"/>
                </a:lnTo>
                <a:lnTo>
                  <a:pt x="353072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6781" y="2534359"/>
            <a:ext cx="471170" cy="254635"/>
          </a:xfrm>
          <a:custGeom>
            <a:avLst/>
            <a:gdLst/>
            <a:ahLst/>
            <a:cxnLst/>
            <a:rect l="l" t="t" r="r" b="b"/>
            <a:pathLst>
              <a:path w="471170" h="254635">
                <a:moveTo>
                  <a:pt x="18359" y="0"/>
                </a:moveTo>
                <a:lnTo>
                  <a:pt x="11166" y="3717"/>
                </a:lnTo>
                <a:lnTo>
                  <a:pt x="3898" y="12079"/>
                </a:lnTo>
                <a:lnTo>
                  <a:pt x="0" y="22021"/>
                </a:lnTo>
                <a:lnTo>
                  <a:pt x="1026" y="30056"/>
                </a:lnTo>
                <a:lnTo>
                  <a:pt x="5747" y="36414"/>
                </a:lnTo>
                <a:lnTo>
                  <a:pt x="12928" y="41327"/>
                </a:lnTo>
                <a:lnTo>
                  <a:pt x="293492" y="183884"/>
                </a:lnTo>
                <a:lnTo>
                  <a:pt x="328101" y="202618"/>
                </a:lnTo>
                <a:lnTo>
                  <a:pt x="332168" y="207036"/>
                </a:lnTo>
                <a:lnTo>
                  <a:pt x="324382" y="212292"/>
                </a:lnTo>
                <a:lnTo>
                  <a:pt x="291890" y="231029"/>
                </a:lnTo>
                <a:lnTo>
                  <a:pt x="284568" y="236285"/>
                </a:lnTo>
                <a:lnTo>
                  <a:pt x="313100" y="240905"/>
                </a:lnTo>
                <a:lnTo>
                  <a:pt x="376178" y="247657"/>
                </a:lnTo>
                <a:lnTo>
                  <a:pt x="440025" y="253190"/>
                </a:lnTo>
                <a:lnTo>
                  <a:pt x="470865" y="254153"/>
                </a:lnTo>
                <a:lnTo>
                  <a:pt x="453858" y="230241"/>
                </a:lnTo>
                <a:lnTo>
                  <a:pt x="413003" y="181656"/>
                </a:lnTo>
                <a:lnTo>
                  <a:pt x="401708" y="168860"/>
                </a:lnTo>
                <a:lnTo>
                  <a:pt x="352678" y="168860"/>
                </a:lnTo>
                <a:lnTo>
                  <a:pt x="300724" y="143311"/>
                </a:lnTo>
                <a:lnTo>
                  <a:pt x="33438" y="3151"/>
                </a:lnTo>
                <a:lnTo>
                  <a:pt x="25706" y="90"/>
                </a:lnTo>
                <a:lnTo>
                  <a:pt x="18359" y="0"/>
                </a:lnTo>
                <a:close/>
              </a:path>
              <a:path w="471170" h="254635">
                <a:moveTo>
                  <a:pt x="350227" y="112815"/>
                </a:moveTo>
                <a:lnTo>
                  <a:pt x="349915" y="121801"/>
                </a:lnTo>
                <a:lnTo>
                  <a:pt x="352067" y="140838"/>
                </a:lnTo>
                <a:lnTo>
                  <a:pt x="353912" y="159875"/>
                </a:lnTo>
                <a:lnTo>
                  <a:pt x="352678" y="168860"/>
                </a:lnTo>
                <a:lnTo>
                  <a:pt x="401708" y="168860"/>
                </a:lnTo>
                <a:lnTo>
                  <a:pt x="370920" y="133985"/>
                </a:lnTo>
                <a:lnTo>
                  <a:pt x="350227" y="112815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8950" y="3194672"/>
            <a:ext cx="655320" cy="1588135"/>
          </a:xfrm>
          <a:custGeom>
            <a:avLst/>
            <a:gdLst/>
            <a:ahLst/>
            <a:cxnLst/>
            <a:rect l="l" t="t" r="r" b="b"/>
            <a:pathLst>
              <a:path w="655320" h="1588135">
                <a:moveTo>
                  <a:pt x="655114" y="124764"/>
                </a:moveTo>
                <a:lnTo>
                  <a:pt x="568814" y="124764"/>
                </a:lnTo>
                <a:lnTo>
                  <a:pt x="578108" y="125094"/>
                </a:lnTo>
                <a:lnTo>
                  <a:pt x="488788" y="350792"/>
                </a:lnTo>
                <a:lnTo>
                  <a:pt x="1998" y="1556391"/>
                </a:lnTo>
                <a:lnTo>
                  <a:pt x="0" y="1564489"/>
                </a:lnTo>
                <a:lnTo>
                  <a:pt x="771" y="1571825"/>
                </a:lnTo>
                <a:lnTo>
                  <a:pt x="5236" y="1578551"/>
                </a:lnTo>
                <a:lnTo>
                  <a:pt x="14317" y="1584821"/>
                </a:lnTo>
                <a:lnTo>
                  <a:pt x="24674" y="1587601"/>
                </a:lnTo>
                <a:lnTo>
                  <a:pt x="32574" y="1585735"/>
                </a:lnTo>
                <a:lnTo>
                  <a:pt x="38320" y="1580367"/>
                </a:lnTo>
                <a:lnTo>
                  <a:pt x="42219" y="1572637"/>
                </a:lnTo>
                <a:lnTo>
                  <a:pt x="543849" y="319031"/>
                </a:lnTo>
                <a:lnTo>
                  <a:pt x="607477" y="162787"/>
                </a:lnTo>
                <a:lnTo>
                  <a:pt x="618329" y="141338"/>
                </a:lnTo>
                <a:lnTo>
                  <a:pt x="655039" y="141338"/>
                </a:lnTo>
                <a:lnTo>
                  <a:pt x="655114" y="124764"/>
                </a:lnTo>
                <a:close/>
              </a:path>
              <a:path w="655320" h="1588135">
                <a:moveTo>
                  <a:pt x="655039" y="141338"/>
                </a:moveTo>
                <a:lnTo>
                  <a:pt x="618329" y="141338"/>
                </a:lnTo>
                <a:lnTo>
                  <a:pt x="624763" y="148535"/>
                </a:lnTo>
                <a:lnTo>
                  <a:pt x="635970" y="163575"/>
                </a:lnTo>
                <a:lnTo>
                  <a:pt x="647176" y="178464"/>
                </a:lnTo>
                <a:lnTo>
                  <a:pt x="653610" y="185204"/>
                </a:lnTo>
                <a:lnTo>
                  <a:pt x="654970" y="156723"/>
                </a:lnTo>
                <a:lnTo>
                  <a:pt x="655039" y="141338"/>
                </a:lnTo>
                <a:close/>
              </a:path>
              <a:path w="655320" h="1588135">
                <a:moveTo>
                  <a:pt x="651972" y="0"/>
                </a:moveTo>
                <a:lnTo>
                  <a:pt x="629750" y="18987"/>
                </a:lnTo>
                <a:lnTo>
                  <a:pt x="584986" y="64173"/>
                </a:lnTo>
                <a:lnTo>
                  <a:pt x="541297" y="110578"/>
                </a:lnTo>
                <a:lnTo>
                  <a:pt x="522305" y="133222"/>
                </a:lnTo>
                <a:lnTo>
                  <a:pt x="531142" y="132638"/>
                </a:lnTo>
                <a:lnTo>
                  <a:pt x="549902" y="128549"/>
                </a:lnTo>
                <a:lnTo>
                  <a:pt x="568814" y="124764"/>
                </a:lnTo>
                <a:lnTo>
                  <a:pt x="655114" y="124764"/>
                </a:lnTo>
                <a:lnTo>
                  <a:pt x="655253" y="93821"/>
                </a:lnTo>
                <a:lnTo>
                  <a:pt x="654305" y="30309"/>
                </a:lnTo>
                <a:lnTo>
                  <a:pt x="651972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2028" y="3008401"/>
            <a:ext cx="485775" cy="223520"/>
          </a:xfrm>
          <a:custGeom>
            <a:avLst/>
            <a:gdLst/>
            <a:ahLst/>
            <a:cxnLst/>
            <a:rect l="l" t="t" r="r" b="b"/>
            <a:pathLst>
              <a:path w="485775" h="223519">
                <a:moveTo>
                  <a:pt x="455804" y="0"/>
                </a:moveTo>
                <a:lnTo>
                  <a:pt x="391908" y="862"/>
                </a:lnTo>
                <a:lnTo>
                  <a:pt x="327859" y="3246"/>
                </a:lnTo>
                <a:lnTo>
                  <a:pt x="298048" y="5931"/>
                </a:lnTo>
                <a:lnTo>
                  <a:pt x="305226" y="11936"/>
                </a:lnTo>
                <a:lnTo>
                  <a:pt x="321637" y="22282"/>
                </a:lnTo>
                <a:lnTo>
                  <a:pt x="337741" y="32780"/>
                </a:lnTo>
                <a:lnTo>
                  <a:pt x="343997" y="39243"/>
                </a:lnTo>
                <a:lnTo>
                  <a:pt x="291282" y="63168"/>
                </a:lnTo>
                <a:lnTo>
                  <a:pt x="13276" y="181394"/>
                </a:lnTo>
                <a:lnTo>
                  <a:pt x="6287" y="185496"/>
                </a:lnTo>
                <a:lnTo>
                  <a:pt x="1681" y="191044"/>
                </a:lnTo>
                <a:lnTo>
                  <a:pt x="0" y="198876"/>
                </a:lnTo>
                <a:lnTo>
                  <a:pt x="1783" y="209829"/>
                </a:lnTo>
                <a:lnTo>
                  <a:pt x="7193" y="219017"/>
                </a:lnTo>
                <a:lnTo>
                  <a:pt x="14299" y="223026"/>
                </a:lnTo>
                <a:lnTo>
                  <a:pt x="22328" y="223075"/>
                </a:lnTo>
                <a:lnTo>
                  <a:pt x="30510" y="220383"/>
                </a:lnTo>
                <a:lnTo>
                  <a:pt x="318662" y="94172"/>
                </a:lnTo>
                <a:lnTo>
                  <a:pt x="355142" y="79081"/>
                </a:lnTo>
                <a:lnTo>
                  <a:pt x="361231" y="78232"/>
                </a:lnTo>
                <a:lnTo>
                  <a:pt x="413029" y="78232"/>
                </a:lnTo>
                <a:lnTo>
                  <a:pt x="420840" y="70512"/>
                </a:lnTo>
                <a:lnTo>
                  <a:pt x="465348" y="24847"/>
                </a:lnTo>
                <a:lnTo>
                  <a:pt x="485157" y="1879"/>
                </a:lnTo>
                <a:lnTo>
                  <a:pt x="455804" y="0"/>
                </a:lnTo>
                <a:close/>
              </a:path>
              <a:path w="485775" h="223519">
                <a:moveTo>
                  <a:pt x="413029" y="78232"/>
                </a:moveTo>
                <a:lnTo>
                  <a:pt x="361231" y="78232"/>
                </a:lnTo>
                <a:lnTo>
                  <a:pt x="360557" y="88019"/>
                </a:lnTo>
                <a:lnTo>
                  <a:pt x="357648" y="106564"/>
                </a:lnTo>
                <a:lnTo>
                  <a:pt x="354889" y="124954"/>
                </a:lnTo>
                <a:lnTo>
                  <a:pt x="354665" y="134277"/>
                </a:lnTo>
                <a:lnTo>
                  <a:pt x="375867" y="114960"/>
                </a:lnTo>
                <a:lnTo>
                  <a:pt x="413029" y="78232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7951" y="2783471"/>
            <a:ext cx="521970" cy="142240"/>
          </a:xfrm>
          <a:custGeom>
            <a:avLst/>
            <a:gdLst/>
            <a:ahLst/>
            <a:cxnLst/>
            <a:rect l="l" t="t" r="r" b="b"/>
            <a:pathLst>
              <a:path w="521970" h="142239">
                <a:moveTo>
                  <a:pt x="481599" y="89890"/>
                </a:moveTo>
                <a:lnTo>
                  <a:pt x="334106" y="89890"/>
                </a:lnTo>
                <a:lnTo>
                  <a:pt x="373126" y="90509"/>
                </a:lnTo>
                <a:lnTo>
                  <a:pt x="378701" y="92367"/>
                </a:lnTo>
                <a:lnTo>
                  <a:pt x="374141" y="101028"/>
                </a:lnTo>
                <a:lnTo>
                  <a:pt x="364172" y="117113"/>
                </a:lnTo>
                <a:lnTo>
                  <a:pt x="354355" y="133197"/>
                </a:lnTo>
                <a:lnTo>
                  <a:pt x="350253" y="141859"/>
                </a:lnTo>
                <a:lnTo>
                  <a:pt x="377503" y="132515"/>
                </a:lnTo>
                <a:lnTo>
                  <a:pt x="435990" y="109175"/>
                </a:lnTo>
                <a:lnTo>
                  <a:pt x="481599" y="89890"/>
                </a:lnTo>
                <a:close/>
              </a:path>
              <a:path w="521970" h="142239">
                <a:moveTo>
                  <a:pt x="21945" y="48653"/>
                </a:moveTo>
                <a:lnTo>
                  <a:pt x="13601" y="49582"/>
                </a:lnTo>
                <a:lnTo>
                  <a:pt x="7010" y="52985"/>
                </a:lnTo>
                <a:lnTo>
                  <a:pt x="2400" y="59792"/>
                </a:lnTo>
                <a:lnTo>
                  <a:pt x="0" y="70929"/>
                </a:lnTo>
                <a:lnTo>
                  <a:pt x="1371" y="81587"/>
                </a:lnTo>
                <a:lnTo>
                  <a:pt x="6096" y="88144"/>
                </a:lnTo>
                <a:lnTo>
                  <a:pt x="13258" y="91453"/>
                </a:lnTo>
                <a:lnTo>
                  <a:pt x="21945" y="92367"/>
                </a:lnTo>
                <a:lnTo>
                  <a:pt x="481599" y="89890"/>
                </a:lnTo>
                <a:lnTo>
                  <a:pt x="494478" y="84444"/>
                </a:lnTo>
                <a:lnTo>
                  <a:pt x="521728" y="70929"/>
                </a:lnTo>
                <a:lnTo>
                  <a:pt x="495964" y="57060"/>
                </a:lnTo>
                <a:lnTo>
                  <a:pt x="479361" y="50046"/>
                </a:lnTo>
                <a:lnTo>
                  <a:pt x="321243" y="50046"/>
                </a:lnTo>
                <a:lnTo>
                  <a:pt x="21945" y="48653"/>
                </a:lnTo>
                <a:close/>
              </a:path>
              <a:path w="521970" h="142239">
                <a:moveTo>
                  <a:pt x="350253" y="0"/>
                </a:moveTo>
                <a:lnTo>
                  <a:pt x="354241" y="7945"/>
                </a:lnTo>
                <a:lnTo>
                  <a:pt x="365086" y="24012"/>
                </a:lnTo>
                <a:lnTo>
                  <a:pt x="375627" y="40237"/>
                </a:lnTo>
                <a:lnTo>
                  <a:pt x="378701" y="48653"/>
                </a:lnTo>
                <a:lnTo>
                  <a:pt x="321243" y="50046"/>
                </a:lnTo>
                <a:lnTo>
                  <a:pt x="479361" y="50046"/>
                </a:lnTo>
                <a:lnTo>
                  <a:pt x="437514" y="32369"/>
                </a:lnTo>
                <a:lnTo>
                  <a:pt x="378303" y="9225"/>
                </a:lnTo>
                <a:lnTo>
                  <a:pt x="350253" y="0"/>
                </a:lnTo>
                <a:close/>
              </a:path>
            </a:pathLst>
          </a:custGeom>
          <a:solidFill>
            <a:srgbClr val="F47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2692" y="2783471"/>
            <a:ext cx="521334" cy="142240"/>
          </a:xfrm>
          <a:custGeom>
            <a:avLst/>
            <a:gdLst/>
            <a:ahLst/>
            <a:cxnLst/>
            <a:rect l="l" t="t" r="r" b="b"/>
            <a:pathLst>
              <a:path w="521334" h="142239">
                <a:moveTo>
                  <a:pt x="481153" y="89890"/>
                </a:moveTo>
                <a:lnTo>
                  <a:pt x="333294" y="89890"/>
                </a:lnTo>
                <a:lnTo>
                  <a:pt x="372314" y="90509"/>
                </a:lnTo>
                <a:lnTo>
                  <a:pt x="377888" y="92367"/>
                </a:lnTo>
                <a:lnTo>
                  <a:pt x="373799" y="101028"/>
                </a:lnTo>
                <a:lnTo>
                  <a:pt x="354342" y="133197"/>
                </a:lnTo>
                <a:lnTo>
                  <a:pt x="350253" y="141859"/>
                </a:lnTo>
                <a:lnTo>
                  <a:pt x="377147" y="132515"/>
                </a:lnTo>
                <a:lnTo>
                  <a:pt x="435584" y="109175"/>
                </a:lnTo>
                <a:lnTo>
                  <a:pt x="481153" y="89890"/>
                </a:lnTo>
                <a:close/>
              </a:path>
              <a:path w="521334" h="142239">
                <a:moveTo>
                  <a:pt x="21132" y="48653"/>
                </a:moveTo>
                <a:lnTo>
                  <a:pt x="13258" y="49582"/>
                </a:lnTo>
                <a:lnTo>
                  <a:pt x="6908" y="52985"/>
                </a:lnTo>
                <a:lnTo>
                  <a:pt x="2387" y="59792"/>
                </a:lnTo>
                <a:lnTo>
                  <a:pt x="0" y="70929"/>
                </a:lnTo>
                <a:lnTo>
                  <a:pt x="1015" y="81587"/>
                </a:lnTo>
                <a:lnTo>
                  <a:pt x="5689" y="88144"/>
                </a:lnTo>
                <a:lnTo>
                  <a:pt x="12801" y="91453"/>
                </a:lnTo>
                <a:lnTo>
                  <a:pt x="21132" y="92367"/>
                </a:lnTo>
                <a:lnTo>
                  <a:pt x="481153" y="89890"/>
                </a:lnTo>
                <a:lnTo>
                  <a:pt x="494021" y="84444"/>
                </a:lnTo>
                <a:lnTo>
                  <a:pt x="520915" y="70929"/>
                </a:lnTo>
                <a:lnTo>
                  <a:pt x="495278" y="57060"/>
                </a:lnTo>
                <a:lnTo>
                  <a:pt x="478754" y="50046"/>
                </a:lnTo>
                <a:lnTo>
                  <a:pt x="320773" y="50046"/>
                </a:lnTo>
                <a:lnTo>
                  <a:pt x="21132" y="48653"/>
                </a:lnTo>
                <a:close/>
              </a:path>
              <a:path w="521334" h="142239">
                <a:moveTo>
                  <a:pt x="350253" y="0"/>
                </a:moveTo>
                <a:lnTo>
                  <a:pt x="354114" y="7945"/>
                </a:lnTo>
                <a:lnTo>
                  <a:pt x="364680" y="24012"/>
                </a:lnTo>
                <a:lnTo>
                  <a:pt x="374942" y="40237"/>
                </a:lnTo>
                <a:lnTo>
                  <a:pt x="377888" y="48653"/>
                </a:lnTo>
                <a:lnTo>
                  <a:pt x="320773" y="50046"/>
                </a:lnTo>
                <a:lnTo>
                  <a:pt x="478754" y="50046"/>
                </a:lnTo>
                <a:lnTo>
                  <a:pt x="437108" y="32369"/>
                </a:lnTo>
                <a:lnTo>
                  <a:pt x="378176" y="9225"/>
                </a:lnTo>
                <a:lnTo>
                  <a:pt x="350253" y="0"/>
                </a:lnTo>
                <a:close/>
              </a:path>
            </a:pathLst>
          </a:custGeom>
          <a:solidFill>
            <a:srgbClr val="F47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7755" y="1958022"/>
            <a:ext cx="742950" cy="704850"/>
          </a:xfrm>
          <a:custGeom>
            <a:avLst/>
            <a:gdLst/>
            <a:ahLst/>
            <a:cxnLst/>
            <a:rect l="l" t="t" r="r" b="b"/>
            <a:pathLst>
              <a:path w="742950" h="704850">
                <a:moveTo>
                  <a:pt x="552513" y="0"/>
                </a:moveTo>
                <a:lnTo>
                  <a:pt x="181152" y="0"/>
                </a:lnTo>
                <a:lnTo>
                  <a:pt x="131424" y="5077"/>
                </a:lnTo>
                <a:lnTo>
                  <a:pt x="87710" y="20067"/>
                </a:lnTo>
                <a:lnTo>
                  <a:pt x="51361" y="44611"/>
                </a:lnTo>
                <a:lnTo>
                  <a:pt x="23727" y="78348"/>
                </a:lnTo>
                <a:lnTo>
                  <a:pt x="6156" y="120917"/>
                </a:lnTo>
                <a:lnTo>
                  <a:pt x="0" y="171957"/>
                </a:lnTo>
                <a:lnTo>
                  <a:pt x="259" y="240363"/>
                </a:lnTo>
                <a:lnTo>
                  <a:pt x="864" y="292722"/>
                </a:lnTo>
                <a:lnTo>
                  <a:pt x="1555" y="335432"/>
                </a:lnTo>
                <a:lnTo>
                  <a:pt x="2050" y="373131"/>
                </a:lnTo>
                <a:lnTo>
                  <a:pt x="2160" y="417507"/>
                </a:lnTo>
                <a:lnTo>
                  <a:pt x="1550" y="469912"/>
                </a:lnTo>
                <a:lnTo>
                  <a:pt x="0" y="537781"/>
                </a:lnTo>
                <a:lnTo>
                  <a:pt x="7128" y="588460"/>
                </a:lnTo>
                <a:lnTo>
                  <a:pt x="27111" y="630126"/>
                </a:lnTo>
                <a:lnTo>
                  <a:pt x="57845" y="662689"/>
                </a:lnTo>
                <a:lnTo>
                  <a:pt x="97225" y="686059"/>
                </a:lnTo>
                <a:lnTo>
                  <a:pt x="143148" y="700146"/>
                </a:lnTo>
                <a:lnTo>
                  <a:pt x="193509" y="704862"/>
                </a:lnTo>
                <a:lnTo>
                  <a:pt x="536041" y="704862"/>
                </a:lnTo>
                <a:lnTo>
                  <a:pt x="580416" y="701398"/>
                </a:lnTo>
                <a:lnTo>
                  <a:pt x="622747" y="691054"/>
                </a:lnTo>
                <a:lnTo>
                  <a:pt x="661289" y="673899"/>
                </a:lnTo>
                <a:lnTo>
                  <a:pt x="694301" y="650005"/>
                </a:lnTo>
                <a:lnTo>
                  <a:pt x="720039" y="619443"/>
                </a:lnTo>
                <a:lnTo>
                  <a:pt x="736760" y="582282"/>
                </a:lnTo>
                <a:lnTo>
                  <a:pt x="742721" y="538594"/>
                </a:lnTo>
                <a:lnTo>
                  <a:pt x="742503" y="469669"/>
                </a:lnTo>
                <a:lnTo>
                  <a:pt x="742001" y="416839"/>
                </a:lnTo>
                <a:lnTo>
                  <a:pt x="741425" y="373131"/>
                </a:lnTo>
                <a:lnTo>
                  <a:pt x="741024" y="335432"/>
                </a:lnTo>
                <a:lnTo>
                  <a:pt x="740921" y="288841"/>
                </a:lnTo>
                <a:lnTo>
                  <a:pt x="741425" y="235771"/>
                </a:lnTo>
                <a:lnTo>
                  <a:pt x="742721" y="167093"/>
                </a:lnTo>
                <a:lnTo>
                  <a:pt x="738708" y="105481"/>
                </a:lnTo>
                <a:lnTo>
                  <a:pt x="724743" y="61249"/>
                </a:lnTo>
                <a:lnTo>
                  <a:pt x="672314" y="13409"/>
                </a:lnTo>
                <a:lnTo>
                  <a:pt x="596148" y="529"/>
                </a:lnTo>
                <a:lnTo>
                  <a:pt x="552513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57755" y="3084677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13" y="0"/>
                </a:moveTo>
                <a:lnTo>
                  <a:pt x="181152" y="0"/>
                </a:lnTo>
                <a:lnTo>
                  <a:pt x="131424" y="5137"/>
                </a:lnTo>
                <a:lnTo>
                  <a:pt x="87710" y="20278"/>
                </a:lnTo>
                <a:lnTo>
                  <a:pt x="51361" y="45018"/>
                </a:lnTo>
                <a:lnTo>
                  <a:pt x="23727" y="78950"/>
                </a:lnTo>
                <a:lnTo>
                  <a:pt x="6156" y="121670"/>
                </a:lnTo>
                <a:lnTo>
                  <a:pt x="0" y="172770"/>
                </a:lnTo>
                <a:lnTo>
                  <a:pt x="259" y="241133"/>
                </a:lnTo>
                <a:lnTo>
                  <a:pt x="864" y="293392"/>
                </a:lnTo>
                <a:lnTo>
                  <a:pt x="1555" y="335989"/>
                </a:lnTo>
                <a:lnTo>
                  <a:pt x="2055" y="373944"/>
                </a:lnTo>
                <a:lnTo>
                  <a:pt x="2160" y="417964"/>
                </a:lnTo>
                <a:lnTo>
                  <a:pt x="1544" y="470725"/>
                </a:lnTo>
                <a:lnTo>
                  <a:pt x="0" y="538594"/>
                </a:lnTo>
                <a:lnTo>
                  <a:pt x="7128" y="589274"/>
                </a:lnTo>
                <a:lnTo>
                  <a:pt x="27111" y="630942"/>
                </a:lnTo>
                <a:lnTo>
                  <a:pt x="57845" y="663508"/>
                </a:lnTo>
                <a:lnTo>
                  <a:pt x="97225" y="686881"/>
                </a:lnTo>
                <a:lnTo>
                  <a:pt x="143148" y="700971"/>
                </a:lnTo>
                <a:lnTo>
                  <a:pt x="193509" y="705688"/>
                </a:lnTo>
                <a:lnTo>
                  <a:pt x="536041" y="705688"/>
                </a:lnTo>
                <a:lnTo>
                  <a:pt x="580416" y="702223"/>
                </a:lnTo>
                <a:lnTo>
                  <a:pt x="622747" y="691877"/>
                </a:lnTo>
                <a:lnTo>
                  <a:pt x="661289" y="674720"/>
                </a:lnTo>
                <a:lnTo>
                  <a:pt x="694301" y="650823"/>
                </a:lnTo>
                <a:lnTo>
                  <a:pt x="720039" y="620258"/>
                </a:lnTo>
                <a:lnTo>
                  <a:pt x="736760" y="583095"/>
                </a:lnTo>
                <a:lnTo>
                  <a:pt x="742721" y="539407"/>
                </a:lnTo>
                <a:lnTo>
                  <a:pt x="742500" y="470226"/>
                </a:lnTo>
                <a:lnTo>
                  <a:pt x="742001" y="417652"/>
                </a:lnTo>
                <a:lnTo>
                  <a:pt x="741425" y="373944"/>
                </a:lnTo>
                <a:lnTo>
                  <a:pt x="741021" y="335989"/>
                </a:lnTo>
                <a:lnTo>
                  <a:pt x="740921" y="289654"/>
                </a:lnTo>
                <a:lnTo>
                  <a:pt x="741425" y="236584"/>
                </a:lnTo>
                <a:lnTo>
                  <a:pt x="742721" y="167906"/>
                </a:lnTo>
                <a:lnTo>
                  <a:pt x="738708" y="105993"/>
                </a:lnTo>
                <a:lnTo>
                  <a:pt x="724743" y="61545"/>
                </a:lnTo>
                <a:lnTo>
                  <a:pt x="672314" y="13473"/>
                </a:lnTo>
                <a:lnTo>
                  <a:pt x="596148" y="532"/>
                </a:lnTo>
                <a:lnTo>
                  <a:pt x="552513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7755" y="4228370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13" y="0"/>
                </a:moveTo>
                <a:lnTo>
                  <a:pt x="181152" y="0"/>
                </a:lnTo>
                <a:lnTo>
                  <a:pt x="131424" y="5133"/>
                </a:lnTo>
                <a:lnTo>
                  <a:pt x="87710" y="20248"/>
                </a:lnTo>
                <a:lnTo>
                  <a:pt x="51361" y="44916"/>
                </a:lnTo>
                <a:lnTo>
                  <a:pt x="23727" y="78709"/>
                </a:lnTo>
                <a:lnTo>
                  <a:pt x="6156" y="121200"/>
                </a:lnTo>
                <a:lnTo>
                  <a:pt x="0" y="171959"/>
                </a:lnTo>
                <a:lnTo>
                  <a:pt x="259" y="240368"/>
                </a:lnTo>
                <a:lnTo>
                  <a:pt x="864" y="292743"/>
                </a:lnTo>
                <a:lnTo>
                  <a:pt x="1555" y="335499"/>
                </a:lnTo>
                <a:lnTo>
                  <a:pt x="2053" y="373452"/>
                </a:lnTo>
                <a:lnTo>
                  <a:pt x="2160" y="417804"/>
                </a:lnTo>
                <a:lnTo>
                  <a:pt x="1555" y="470180"/>
                </a:lnTo>
                <a:lnTo>
                  <a:pt x="0" y="538590"/>
                </a:lnTo>
                <a:lnTo>
                  <a:pt x="7128" y="588989"/>
                </a:lnTo>
                <a:lnTo>
                  <a:pt x="27111" y="630578"/>
                </a:lnTo>
                <a:lnTo>
                  <a:pt x="57845" y="663199"/>
                </a:lnTo>
                <a:lnTo>
                  <a:pt x="97225" y="686695"/>
                </a:lnTo>
                <a:lnTo>
                  <a:pt x="143148" y="700909"/>
                </a:lnTo>
                <a:lnTo>
                  <a:pt x="193509" y="705681"/>
                </a:lnTo>
                <a:lnTo>
                  <a:pt x="536041" y="704870"/>
                </a:lnTo>
                <a:lnTo>
                  <a:pt x="580416" y="701405"/>
                </a:lnTo>
                <a:lnTo>
                  <a:pt x="622747" y="691060"/>
                </a:lnTo>
                <a:lnTo>
                  <a:pt x="661289" y="673903"/>
                </a:lnTo>
                <a:lnTo>
                  <a:pt x="694301" y="650007"/>
                </a:lnTo>
                <a:lnTo>
                  <a:pt x="720039" y="619442"/>
                </a:lnTo>
                <a:lnTo>
                  <a:pt x="736760" y="582280"/>
                </a:lnTo>
                <a:lnTo>
                  <a:pt x="742721" y="538590"/>
                </a:lnTo>
                <a:lnTo>
                  <a:pt x="742505" y="469956"/>
                </a:lnTo>
                <a:lnTo>
                  <a:pt x="742001" y="417000"/>
                </a:lnTo>
                <a:lnTo>
                  <a:pt x="741425" y="373452"/>
                </a:lnTo>
                <a:lnTo>
                  <a:pt x="741020" y="335499"/>
                </a:lnTo>
                <a:lnTo>
                  <a:pt x="740921" y="289492"/>
                </a:lnTo>
                <a:lnTo>
                  <a:pt x="741425" y="236537"/>
                </a:lnTo>
                <a:lnTo>
                  <a:pt x="742721" y="167904"/>
                </a:lnTo>
                <a:lnTo>
                  <a:pt x="738708" y="105991"/>
                </a:lnTo>
                <a:lnTo>
                  <a:pt x="724743" y="61544"/>
                </a:lnTo>
                <a:lnTo>
                  <a:pt x="672314" y="13472"/>
                </a:lnTo>
                <a:lnTo>
                  <a:pt x="596148" y="532"/>
                </a:lnTo>
                <a:lnTo>
                  <a:pt x="552513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0712" y="1958022"/>
            <a:ext cx="742950" cy="704850"/>
          </a:xfrm>
          <a:custGeom>
            <a:avLst/>
            <a:gdLst/>
            <a:ahLst/>
            <a:cxnLst/>
            <a:rect l="l" t="t" r="r" b="b"/>
            <a:pathLst>
              <a:path w="742950" h="704850">
                <a:moveTo>
                  <a:pt x="552507" y="0"/>
                </a:moveTo>
                <a:lnTo>
                  <a:pt x="181146" y="0"/>
                </a:lnTo>
                <a:lnTo>
                  <a:pt x="131419" y="5077"/>
                </a:lnTo>
                <a:lnTo>
                  <a:pt x="87707" y="20067"/>
                </a:lnTo>
                <a:lnTo>
                  <a:pt x="51359" y="44611"/>
                </a:lnTo>
                <a:lnTo>
                  <a:pt x="23726" y="78348"/>
                </a:lnTo>
                <a:lnTo>
                  <a:pt x="6156" y="120917"/>
                </a:lnTo>
                <a:lnTo>
                  <a:pt x="0" y="171957"/>
                </a:lnTo>
                <a:lnTo>
                  <a:pt x="259" y="240363"/>
                </a:lnTo>
                <a:lnTo>
                  <a:pt x="864" y="292722"/>
                </a:lnTo>
                <a:lnTo>
                  <a:pt x="1555" y="335432"/>
                </a:lnTo>
                <a:lnTo>
                  <a:pt x="2050" y="373131"/>
                </a:lnTo>
                <a:lnTo>
                  <a:pt x="2160" y="417507"/>
                </a:lnTo>
                <a:lnTo>
                  <a:pt x="1550" y="469912"/>
                </a:lnTo>
                <a:lnTo>
                  <a:pt x="0" y="537781"/>
                </a:lnTo>
                <a:lnTo>
                  <a:pt x="7128" y="588460"/>
                </a:lnTo>
                <a:lnTo>
                  <a:pt x="27112" y="630126"/>
                </a:lnTo>
                <a:lnTo>
                  <a:pt x="57846" y="662689"/>
                </a:lnTo>
                <a:lnTo>
                  <a:pt x="97226" y="686059"/>
                </a:lnTo>
                <a:lnTo>
                  <a:pt x="143146" y="700146"/>
                </a:lnTo>
                <a:lnTo>
                  <a:pt x="193503" y="704862"/>
                </a:lnTo>
                <a:lnTo>
                  <a:pt x="536035" y="704862"/>
                </a:lnTo>
                <a:lnTo>
                  <a:pt x="580410" y="701398"/>
                </a:lnTo>
                <a:lnTo>
                  <a:pt x="622740" y="691054"/>
                </a:lnTo>
                <a:lnTo>
                  <a:pt x="661283" y="673899"/>
                </a:lnTo>
                <a:lnTo>
                  <a:pt x="694295" y="650005"/>
                </a:lnTo>
                <a:lnTo>
                  <a:pt x="720033" y="619443"/>
                </a:lnTo>
                <a:lnTo>
                  <a:pt x="736754" y="582282"/>
                </a:lnTo>
                <a:lnTo>
                  <a:pt x="742715" y="538594"/>
                </a:lnTo>
                <a:lnTo>
                  <a:pt x="742496" y="469669"/>
                </a:lnTo>
                <a:lnTo>
                  <a:pt x="741995" y="416839"/>
                </a:lnTo>
                <a:lnTo>
                  <a:pt x="741419" y="373131"/>
                </a:lnTo>
                <a:lnTo>
                  <a:pt x="741018" y="335432"/>
                </a:lnTo>
                <a:lnTo>
                  <a:pt x="740915" y="288841"/>
                </a:lnTo>
                <a:lnTo>
                  <a:pt x="741419" y="235771"/>
                </a:lnTo>
                <a:lnTo>
                  <a:pt x="742715" y="167093"/>
                </a:lnTo>
                <a:lnTo>
                  <a:pt x="738702" y="105481"/>
                </a:lnTo>
                <a:lnTo>
                  <a:pt x="724737" y="61249"/>
                </a:lnTo>
                <a:lnTo>
                  <a:pt x="672307" y="13409"/>
                </a:lnTo>
                <a:lnTo>
                  <a:pt x="596142" y="529"/>
                </a:lnTo>
                <a:lnTo>
                  <a:pt x="55250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0712" y="3084677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07" y="0"/>
                </a:moveTo>
                <a:lnTo>
                  <a:pt x="181146" y="0"/>
                </a:lnTo>
                <a:lnTo>
                  <a:pt x="131419" y="5137"/>
                </a:lnTo>
                <a:lnTo>
                  <a:pt x="87707" y="20278"/>
                </a:lnTo>
                <a:lnTo>
                  <a:pt x="51359" y="45018"/>
                </a:lnTo>
                <a:lnTo>
                  <a:pt x="23726" y="78950"/>
                </a:lnTo>
                <a:lnTo>
                  <a:pt x="6156" y="121670"/>
                </a:lnTo>
                <a:lnTo>
                  <a:pt x="0" y="172770"/>
                </a:lnTo>
                <a:lnTo>
                  <a:pt x="259" y="241133"/>
                </a:lnTo>
                <a:lnTo>
                  <a:pt x="864" y="293392"/>
                </a:lnTo>
                <a:lnTo>
                  <a:pt x="1555" y="335989"/>
                </a:lnTo>
                <a:lnTo>
                  <a:pt x="2055" y="373944"/>
                </a:lnTo>
                <a:lnTo>
                  <a:pt x="2160" y="417964"/>
                </a:lnTo>
                <a:lnTo>
                  <a:pt x="1544" y="470725"/>
                </a:lnTo>
                <a:lnTo>
                  <a:pt x="0" y="538594"/>
                </a:lnTo>
                <a:lnTo>
                  <a:pt x="7128" y="589274"/>
                </a:lnTo>
                <a:lnTo>
                  <a:pt x="27112" y="630942"/>
                </a:lnTo>
                <a:lnTo>
                  <a:pt x="57846" y="663508"/>
                </a:lnTo>
                <a:lnTo>
                  <a:pt x="97226" y="686881"/>
                </a:lnTo>
                <a:lnTo>
                  <a:pt x="143146" y="700971"/>
                </a:lnTo>
                <a:lnTo>
                  <a:pt x="193503" y="705688"/>
                </a:lnTo>
                <a:lnTo>
                  <a:pt x="536035" y="705688"/>
                </a:lnTo>
                <a:lnTo>
                  <a:pt x="580410" y="702223"/>
                </a:lnTo>
                <a:lnTo>
                  <a:pt x="622740" y="691877"/>
                </a:lnTo>
                <a:lnTo>
                  <a:pt x="661283" y="674720"/>
                </a:lnTo>
                <a:lnTo>
                  <a:pt x="694295" y="650823"/>
                </a:lnTo>
                <a:lnTo>
                  <a:pt x="720033" y="620258"/>
                </a:lnTo>
                <a:lnTo>
                  <a:pt x="736754" y="583095"/>
                </a:lnTo>
                <a:lnTo>
                  <a:pt x="742715" y="539407"/>
                </a:lnTo>
                <a:lnTo>
                  <a:pt x="742494" y="470226"/>
                </a:lnTo>
                <a:lnTo>
                  <a:pt x="741995" y="417652"/>
                </a:lnTo>
                <a:lnTo>
                  <a:pt x="741419" y="373944"/>
                </a:lnTo>
                <a:lnTo>
                  <a:pt x="741015" y="335989"/>
                </a:lnTo>
                <a:lnTo>
                  <a:pt x="740915" y="289654"/>
                </a:lnTo>
                <a:lnTo>
                  <a:pt x="741419" y="236584"/>
                </a:lnTo>
                <a:lnTo>
                  <a:pt x="742715" y="167906"/>
                </a:lnTo>
                <a:lnTo>
                  <a:pt x="738702" y="105993"/>
                </a:lnTo>
                <a:lnTo>
                  <a:pt x="724737" y="61545"/>
                </a:lnTo>
                <a:lnTo>
                  <a:pt x="672307" y="13473"/>
                </a:lnTo>
                <a:lnTo>
                  <a:pt x="596142" y="532"/>
                </a:lnTo>
                <a:lnTo>
                  <a:pt x="55250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0712" y="4228370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07" y="0"/>
                </a:moveTo>
                <a:lnTo>
                  <a:pt x="181146" y="0"/>
                </a:lnTo>
                <a:lnTo>
                  <a:pt x="131419" y="5133"/>
                </a:lnTo>
                <a:lnTo>
                  <a:pt x="87707" y="20248"/>
                </a:lnTo>
                <a:lnTo>
                  <a:pt x="51359" y="44916"/>
                </a:lnTo>
                <a:lnTo>
                  <a:pt x="23726" y="78709"/>
                </a:lnTo>
                <a:lnTo>
                  <a:pt x="6156" y="121200"/>
                </a:lnTo>
                <a:lnTo>
                  <a:pt x="0" y="171959"/>
                </a:lnTo>
                <a:lnTo>
                  <a:pt x="259" y="240368"/>
                </a:lnTo>
                <a:lnTo>
                  <a:pt x="864" y="292743"/>
                </a:lnTo>
                <a:lnTo>
                  <a:pt x="1555" y="335499"/>
                </a:lnTo>
                <a:lnTo>
                  <a:pt x="2053" y="373452"/>
                </a:lnTo>
                <a:lnTo>
                  <a:pt x="2160" y="417804"/>
                </a:lnTo>
                <a:lnTo>
                  <a:pt x="1555" y="470180"/>
                </a:lnTo>
                <a:lnTo>
                  <a:pt x="0" y="538590"/>
                </a:lnTo>
                <a:lnTo>
                  <a:pt x="7128" y="588989"/>
                </a:lnTo>
                <a:lnTo>
                  <a:pt x="27112" y="630578"/>
                </a:lnTo>
                <a:lnTo>
                  <a:pt x="57846" y="663199"/>
                </a:lnTo>
                <a:lnTo>
                  <a:pt x="97226" y="686695"/>
                </a:lnTo>
                <a:lnTo>
                  <a:pt x="143146" y="700909"/>
                </a:lnTo>
                <a:lnTo>
                  <a:pt x="193503" y="705681"/>
                </a:lnTo>
                <a:lnTo>
                  <a:pt x="536035" y="704870"/>
                </a:lnTo>
                <a:lnTo>
                  <a:pt x="580410" y="701405"/>
                </a:lnTo>
                <a:lnTo>
                  <a:pt x="622740" y="691060"/>
                </a:lnTo>
                <a:lnTo>
                  <a:pt x="661283" y="673903"/>
                </a:lnTo>
                <a:lnTo>
                  <a:pt x="694295" y="650007"/>
                </a:lnTo>
                <a:lnTo>
                  <a:pt x="720033" y="619442"/>
                </a:lnTo>
                <a:lnTo>
                  <a:pt x="736754" y="582280"/>
                </a:lnTo>
                <a:lnTo>
                  <a:pt x="742715" y="538590"/>
                </a:lnTo>
                <a:lnTo>
                  <a:pt x="742499" y="469956"/>
                </a:lnTo>
                <a:lnTo>
                  <a:pt x="741995" y="417000"/>
                </a:lnTo>
                <a:lnTo>
                  <a:pt x="741419" y="373452"/>
                </a:lnTo>
                <a:lnTo>
                  <a:pt x="741013" y="335499"/>
                </a:lnTo>
                <a:lnTo>
                  <a:pt x="740915" y="289492"/>
                </a:lnTo>
                <a:lnTo>
                  <a:pt x="741419" y="236537"/>
                </a:lnTo>
                <a:lnTo>
                  <a:pt x="742715" y="167904"/>
                </a:lnTo>
                <a:lnTo>
                  <a:pt x="738702" y="105991"/>
                </a:lnTo>
                <a:lnTo>
                  <a:pt x="724737" y="61544"/>
                </a:lnTo>
                <a:lnTo>
                  <a:pt x="672307" y="13472"/>
                </a:lnTo>
                <a:lnTo>
                  <a:pt x="596142" y="532"/>
                </a:lnTo>
                <a:lnTo>
                  <a:pt x="55250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8400" y="889000"/>
            <a:ext cx="3594100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14500" y="4508500"/>
            <a:ext cx="533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54600" y="2501900"/>
            <a:ext cx="13335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0200" y="2501900"/>
            <a:ext cx="1333500" cy="71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5900" y="232833"/>
            <a:ext cx="4991100" cy="6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75"/>
              </a:lnSpc>
            </a:pPr>
            <a:r>
              <a:rPr sz="3000" spc="-300" dirty="0" smtClean="0">
                <a:solidFill>
                  <a:srgbClr val="B51B58"/>
                </a:solidFill>
              </a:rPr>
              <a:t>CENTRALISED</a:t>
            </a:r>
            <a:r>
              <a:rPr sz="3000" spc="-315" dirty="0" smtClean="0">
                <a:solidFill>
                  <a:srgbClr val="B51B58"/>
                </a:solidFill>
              </a:rPr>
              <a:t> </a:t>
            </a:r>
            <a:r>
              <a:rPr sz="3000" spc="-265" dirty="0">
                <a:solidFill>
                  <a:srgbClr val="B51B58"/>
                </a:solidFill>
              </a:rPr>
              <a:t>PIPELINE</a:t>
            </a:r>
            <a:endParaRPr sz="3000" dirty="0"/>
          </a:p>
          <a:p>
            <a:pPr marL="1079500">
              <a:lnSpc>
                <a:spcPts val="1555"/>
              </a:lnSpc>
              <a:tabLst>
                <a:tab pos="2381250" algn="l"/>
                <a:tab pos="3554729" algn="l"/>
              </a:tabLst>
            </a:pPr>
            <a:r>
              <a:rPr sz="1400" spc="-60" dirty="0">
                <a:solidFill>
                  <a:srgbClr val="000000"/>
                </a:solidFill>
              </a:rPr>
              <a:t>Build	</a:t>
            </a:r>
            <a:r>
              <a:rPr sz="1400" spc="-120" dirty="0">
                <a:solidFill>
                  <a:srgbClr val="000000"/>
                </a:solidFill>
              </a:rPr>
              <a:t>Test	</a:t>
            </a:r>
            <a:r>
              <a:rPr sz="1400" spc="-55" dirty="0">
                <a:solidFill>
                  <a:srgbClr val="000000"/>
                </a:solidFill>
              </a:rPr>
              <a:t>Integration</a:t>
            </a:r>
            <a:r>
              <a:rPr sz="1400" spc="-185" dirty="0">
                <a:solidFill>
                  <a:srgbClr val="000000"/>
                </a:solidFill>
              </a:rPr>
              <a:t> </a:t>
            </a:r>
            <a:r>
              <a:rPr sz="1400" spc="-120" dirty="0">
                <a:solidFill>
                  <a:srgbClr val="000000"/>
                </a:solidFill>
              </a:rPr>
              <a:t>Test</a:t>
            </a:r>
            <a:endParaRPr sz="1400" dirty="0"/>
          </a:p>
        </p:txBody>
      </p:sp>
      <p:sp>
        <p:nvSpPr>
          <p:cNvPr id="28" name="object 28"/>
          <p:cNvSpPr txBox="1"/>
          <p:nvPr/>
        </p:nvSpPr>
        <p:spPr>
          <a:xfrm>
            <a:off x="5358993" y="658283"/>
            <a:ext cx="25317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14" dirty="0">
                <a:latin typeface="Arial Black"/>
                <a:cs typeface="Arial Black"/>
              </a:rPr>
              <a:t>Acceptance </a:t>
            </a:r>
            <a:r>
              <a:rPr sz="1400" b="1" spc="-125" dirty="0">
                <a:latin typeface="Arial Black"/>
                <a:cs typeface="Arial Black"/>
              </a:rPr>
              <a:t>Test</a:t>
            </a:r>
            <a:r>
              <a:rPr sz="1400" b="1" spc="120" dirty="0">
                <a:latin typeface="Arial Black"/>
                <a:cs typeface="Arial Black"/>
              </a:rPr>
              <a:t> </a:t>
            </a:r>
            <a:r>
              <a:rPr sz="2100" b="1" spc="-89" baseline="7936" dirty="0">
                <a:latin typeface="Arial Black"/>
                <a:cs typeface="Arial Black"/>
              </a:rPr>
              <a:t>Production</a:t>
            </a:r>
            <a:endParaRPr sz="2100" baseline="7936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48117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5817" y="2282672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5">
                <a:moveTo>
                  <a:pt x="480638" y="89722"/>
                </a:moveTo>
                <a:lnTo>
                  <a:pt x="333444" y="89722"/>
                </a:lnTo>
                <a:lnTo>
                  <a:pt x="372388" y="90339"/>
                </a:lnTo>
                <a:lnTo>
                  <a:pt x="377951" y="92189"/>
                </a:lnTo>
                <a:lnTo>
                  <a:pt x="373402" y="100837"/>
                </a:lnTo>
                <a:lnTo>
                  <a:pt x="363454" y="116889"/>
                </a:lnTo>
                <a:lnTo>
                  <a:pt x="353659" y="132939"/>
                </a:lnTo>
                <a:lnTo>
                  <a:pt x="349567" y="141579"/>
                </a:lnTo>
                <a:lnTo>
                  <a:pt x="376758" y="132258"/>
                </a:lnTo>
                <a:lnTo>
                  <a:pt x="435128" y="108965"/>
                </a:lnTo>
                <a:lnTo>
                  <a:pt x="480638" y="89722"/>
                </a:lnTo>
                <a:close/>
              </a:path>
              <a:path w="520700" h="141605">
                <a:moveTo>
                  <a:pt x="21894" y="48564"/>
                </a:moveTo>
                <a:lnTo>
                  <a:pt x="13567" y="49490"/>
                </a:lnTo>
                <a:lnTo>
                  <a:pt x="6989" y="52885"/>
                </a:lnTo>
                <a:lnTo>
                  <a:pt x="2390" y="59676"/>
                </a:lnTo>
                <a:lnTo>
                  <a:pt x="0" y="70789"/>
                </a:lnTo>
                <a:lnTo>
                  <a:pt x="1367" y="81425"/>
                </a:lnTo>
                <a:lnTo>
                  <a:pt x="6080" y="87971"/>
                </a:lnTo>
                <a:lnTo>
                  <a:pt x="13226" y="91276"/>
                </a:lnTo>
                <a:lnTo>
                  <a:pt x="21894" y="92189"/>
                </a:lnTo>
                <a:lnTo>
                  <a:pt x="480638" y="89722"/>
                </a:lnTo>
                <a:lnTo>
                  <a:pt x="493501" y="84283"/>
                </a:lnTo>
                <a:lnTo>
                  <a:pt x="520700" y="70789"/>
                </a:lnTo>
                <a:lnTo>
                  <a:pt x="494982" y="56949"/>
                </a:lnTo>
                <a:lnTo>
                  <a:pt x="478416" y="49952"/>
                </a:lnTo>
                <a:lnTo>
                  <a:pt x="320608" y="49952"/>
                </a:lnTo>
                <a:lnTo>
                  <a:pt x="21894" y="48564"/>
                </a:lnTo>
                <a:close/>
              </a:path>
              <a:path w="520700" h="141605">
                <a:moveTo>
                  <a:pt x="349567" y="0"/>
                </a:moveTo>
                <a:lnTo>
                  <a:pt x="353543" y="7932"/>
                </a:lnTo>
                <a:lnTo>
                  <a:pt x="364364" y="23972"/>
                </a:lnTo>
                <a:lnTo>
                  <a:pt x="374883" y="40167"/>
                </a:lnTo>
                <a:lnTo>
                  <a:pt x="377951" y="48564"/>
                </a:lnTo>
                <a:lnTo>
                  <a:pt x="320608" y="49952"/>
                </a:lnTo>
                <a:lnTo>
                  <a:pt x="478416" y="49952"/>
                </a:lnTo>
                <a:lnTo>
                  <a:pt x="436648" y="32308"/>
                </a:lnTo>
                <a:lnTo>
                  <a:pt x="377557" y="9210"/>
                </a:lnTo>
                <a:lnTo>
                  <a:pt x="34956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7396" y="2282672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5">
                <a:moveTo>
                  <a:pt x="480194" y="89722"/>
                </a:moveTo>
                <a:lnTo>
                  <a:pt x="332632" y="89722"/>
                </a:lnTo>
                <a:lnTo>
                  <a:pt x="371575" y="90339"/>
                </a:lnTo>
                <a:lnTo>
                  <a:pt x="377139" y="92189"/>
                </a:lnTo>
                <a:lnTo>
                  <a:pt x="373059" y="100837"/>
                </a:lnTo>
                <a:lnTo>
                  <a:pt x="353646" y="132939"/>
                </a:lnTo>
                <a:lnTo>
                  <a:pt x="349567" y="141579"/>
                </a:lnTo>
                <a:lnTo>
                  <a:pt x="376408" y="132258"/>
                </a:lnTo>
                <a:lnTo>
                  <a:pt x="434727" y="108965"/>
                </a:lnTo>
                <a:lnTo>
                  <a:pt x="480194" y="89722"/>
                </a:lnTo>
                <a:close/>
              </a:path>
              <a:path w="520065" h="141605">
                <a:moveTo>
                  <a:pt x="21081" y="48564"/>
                </a:moveTo>
                <a:lnTo>
                  <a:pt x="13224" y="49490"/>
                </a:lnTo>
                <a:lnTo>
                  <a:pt x="6888" y="52885"/>
                </a:lnTo>
                <a:lnTo>
                  <a:pt x="2377" y="59676"/>
                </a:lnTo>
                <a:lnTo>
                  <a:pt x="0" y="70789"/>
                </a:lnTo>
                <a:lnTo>
                  <a:pt x="1011" y="81425"/>
                </a:lnTo>
                <a:lnTo>
                  <a:pt x="5673" y="87971"/>
                </a:lnTo>
                <a:lnTo>
                  <a:pt x="12769" y="91276"/>
                </a:lnTo>
                <a:lnTo>
                  <a:pt x="21081" y="92189"/>
                </a:lnTo>
                <a:lnTo>
                  <a:pt x="480194" y="89722"/>
                </a:lnTo>
                <a:lnTo>
                  <a:pt x="493046" y="84283"/>
                </a:lnTo>
                <a:lnTo>
                  <a:pt x="519887" y="70789"/>
                </a:lnTo>
                <a:lnTo>
                  <a:pt x="494301" y="56949"/>
                </a:lnTo>
                <a:lnTo>
                  <a:pt x="477815" y="49952"/>
                </a:lnTo>
                <a:lnTo>
                  <a:pt x="320133" y="49952"/>
                </a:lnTo>
                <a:lnTo>
                  <a:pt x="21081" y="48564"/>
                </a:lnTo>
                <a:close/>
              </a:path>
              <a:path w="520065" h="141605">
                <a:moveTo>
                  <a:pt x="349567" y="0"/>
                </a:moveTo>
                <a:lnTo>
                  <a:pt x="353416" y="7932"/>
                </a:lnTo>
                <a:lnTo>
                  <a:pt x="363958" y="23972"/>
                </a:lnTo>
                <a:lnTo>
                  <a:pt x="374197" y="40167"/>
                </a:lnTo>
                <a:lnTo>
                  <a:pt x="377139" y="48564"/>
                </a:lnTo>
                <a:lnTo>
                  <a:pt x="320133" y="49952"/>
                </a:lnTo>
                <a:lnTo>
                  <a:pt x="477815" y="49952"/>
                </a:lnTo>
                <a:lnTo>
                  <a:pt x="436246" y="32308"/>
                </a:lnTo>
                <a:lnTo>
                  <a:pt x="377431" y="9210"/>
                </a:lnTo>
                <a:lnTo>
                  <a:pt x="34956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5817" y="3360597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4">
                <a:moveTo>
                  <a:pt x="480638" y="89722"/>
                </a:moveTo>
                <a:lnTo>
                  <a:pt x="333444" y="89722"/>
                </a:lnTo>
                <a:lnTo>
                  <a:pt x="372388" y="90339"/>
                </a:lnTo>
                <a:lnTo>
                  <a:pt x="377951" y="92189"/>
                </a:lnTo>
                <a:lnTo>
                  <a:pt x="373402" y="100831"/>
                </a:lnTo>
                <a:lnTo>
                  <a:pt x="363454" y="116884"/>
                </a:lnTo>
                <a:lnTo>
                  <a:pt x="353659" y="132937"/>
                </a:lnTo>
                <a:lnTo>
                  <a:pt x="349567" y="141579"/>
                </a:lnTo>
                <a:lnTo>
                  <a:pt x="376758" y="132258"/>
                </a:lnTo>
                <a:lnTo>
                  <a:pt x="435128" y="108965"/>
                </a:lnTo>
                <a:lnTo>
                  <a:pt x="480638" y="89722"/>
                </a:lnTo>
                <a:close/>
              </a:path>
              <a:path w="520700" h="141604">
                <a:moveTo>
                  <a:pt x="21894" y="48564"/>
                </a:moveTo>
                <a:lnTo>
                  <a:pt x="13567" y="49490"/>
                </a:lnTo>
                <a:lnTo>
                  <a:pt x="6989" y="52885"/>
                </a:lnTo>
                <a:lnTo>
                  <a:pt x="2390" y="59676"/>
                </a:lnTo>
                <a:lnTo>
                  <a:pt x="0" y="70789"/>
                </a:lnTo>
                <a:lnTo>
                  <a:pt x="1367" y="81425"/>
                </a:lnTo>
                <a:lnTo>
                  <a:pt x="6080" y="87971"/>
                </a:lnTo>
                <a:lnTo>
                  <a:pt x="13226" y="91276"/>
                </a:lnTo>
                <a:lnTo>
                  <a:pt x="21894" y="92189"/>
                </a:lnTo>
                <a:lnTo>
                  <a:pt x="480638" y="89722"/>
                </a:lnTo>
                <a:lnTo>
                  <a:pt x="493501" y="84283"/>
                </a:lnTo>
                <a:lnTo>
                  <a:pt x="520700" y="70789"/>
                </a:lnTo>
                <a:lnTo>
                  <a:pt x="494982" y="56948"/>
                </a:lnTo>
                <a:lnTo>
                  <a:pt x="478422" y="49952"/>
                </a:lnTo>
                <a:lnTo>
                  <a:pt x="320608" y="49952"/>
                </a:lnTo>
                <a:lnTo>
                  <a:pt x="21894" y="48564"/>
                </a:lnTo>
                <a:close/>
              </a:path>
              <a:path w="520700" h="141604">
                <a:moveTo>
                  <a:pt x="349567" y="0"/>
                </a:moveTo>
                <a:lnTo>
                  <a:pt x="353543" y="7931"/>
                </a:lnTo>
                <a:lnTo>
                  <a:pt x="364364" y="23968"/>
                </a:lnTo>
                <a:lnTo>
                  <a:pt x="374883" y="40162"/>
                </a:lnTo>
                <a:lnTo>
                  <a:pt x="377951" y="48564"/>
                </a:lnTo>
                <a:lnTo>
                  <a:pt x="320608" y="49952"/>
                </a:lnTo>
                <a:lnTo>
                  <a:pt x="478422" y="49952"/>
                </a:lnTo>
                <a:lnTo>
                  <a:pt x="436648" y="32304"/>
                </a:lnTo>
                <a:lnTo>
                  <a:pt x="377557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47396" y="3360597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4">
                <a:moveTo>
                  <a:pt x="480194" y="89722"/>
                </a:moveTo>
                <a:lnTo>
                  <a:pt x="332632" y="89722"/>
                </a:lnTo>
                <a:lnTo>
                  <a:pt x="371575" y="90339"/>
                </a:lnTo>
                <a:lnTo>
                  <a:pt x="377139" y="92189"/>
                </a:lnTo>
                <a:lnTo>
                  <a:pt x="373059" y="100831"/>
                </a:lnTo>
                <a:lnTo>
                  <a:pt x="353646" y="132937"/>
                </a:lnTo>
                <a:lnTo>
                  <a:pt x="349567" y="141579"/>
                </a:lnTo>
                <a:lnTo>
                  <a:pt x="376408" y="132258"/>
                </a:lnTo>
                <a:lnTo>
                  <a:pt x="434727" y="108965"/>
                </a:lnTo>
                <a:lnTo>
                  <a:pt x="480194" y="89722"/>
                </a:lnTo>
                <a:close/>
              </a:path>
              <a:path w="520065" h="141604">
                <a:moveTo>
                  <a:pt x="21081" y="48564"/>
                </a:moveTo>
                <a:lnTo>
                  <a:pt x="13224" y="49490"/>
                </a:lnTo>
                <a:lnTo>
                  <a:pt x="6888" y="52885"/>
                </a:lnTo>
                <a:lnTo>
                  <a:pt x="2377" y="59676"/>
                </a:lnTo>
                <a:lnTo>
                  <a:pt x="0" y="70789"/>
                </a:lnTo>
                <a:lnTo>
                  <a:pt x="1011" y="81425"/>
                </a:lnTo>
                <a:lnTo>
                  <a:pt x="5673" y="87971"/>
                </a:lnTo>
                <a:lnTo>
                  <a:pt x="12769" y="91276"/>
                </a:lnTo>
                <a:lnTo>
                  <a:pt x="21081" y="92189"/>
                </a:lnTo>
                <a:lnTo>
                  <a:pt x="480194" y="89722"/>
                </a:lnTo>
                <a:lnTo>
                  <a:pt x="493046" y="84283"/>
                </a:lnTo>
                <a:lnTo>
                  <a:pt x="519887" y="70789"/>
                </a:lnTo>
                <a:lnTo>
                  <a:pt x="494301" y="56948"/>
                </a:lnTo>
                <a:lnTo>
                  <a:pt x="477821" y="49952"/>
                </a:lnTo>
                <a:lnTo>
                  <a:pt x="320133" y="49952"/>
                </a:lnTo>
                <a:lnTo>
                  <a:pt x="21081" y="48564"/>
                </a:lnTo>
                <a:close/>
              </a:path>
              <a:path w="520065" h="141604">
                <a:moveTo>
                  <a:pt x="349567" y="0"/>
                </a:moveTo>
                <a:lnTo>
                  <a:pt x="353416" y="7931"/>
                </a:lnTo>
                <a:lnTo>
                  <a:pt x="363958" y="23968"/>
                </a:lnTo>
                <a:lnTo>
                  <a:pt x="374197" y="40162"/>
                </a:lnTo>
                <a:lnTo>
                  <a:pt x="377139" y="48564"/>
                </a:lnTo>
                <a:lnTo>
                  <a:pt x="320133" y="49952"/>
                </a:lnTo>
                <a:lnTo>
                  <a:pt x="477821" y="49952"/>
                </a:lnTo>
                <a:lnTo>
                  <a:pt x="436246" y="32304"/>
                </a:lnTo>
                <a:lnTo>
                  <a:pt x="377431" y="9205"/>
                </a:lnTo>
                <a:lnTo>
                  <a:pt x="34956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5817" y="4495779"/>
            <a:ext cx="520700" cy="141605"/>
          </a:xfrm>
          <a:custGeom>
            <a:avLst/>
            <a:gdLst/>
            <a:ahLst/>
            <a:cxnLst/>
            <a:rect l="l" t="t" r="r" b="b"/>
            <a:pathLst>
              <a:path w="520700" h="141604">
                <a:moveTo>
                  <a:pt x="480636" y="89724"/>
                </a:moveTo>
                <a:lnTo>
                  <a:pt x="333444" y="89724"/>
                </a:lnTo>
                <a:lnTo>
                  <a:pt x="372388" y="90342"/>
                </a:lnTo>
                <a:lnTo>
                  <a:pt x="377951" y="92194"/>
                </a:lnTo>
                <a:lnTo>
                  <a:pt x="373402" y="100837"/>
                </a:lnTo>
                <a:lnTo>
                  <a:pt x="363454" y="116890"/>
                </a:lnTo>
                <a:lnTo>
                  <a:pt x="353659" y="132941"/>
                </a:lnTo>
                <a:lnTo>
                  <a:pt x="349567" y="141584"/>
                </a:lnTo>
                <a:lnTo>
                  <a:pt x="376758" y="132260"/>
                </a:lnTo>
                <a:lnTo>
                  <a:pt x="435128" y="108966"/>
                </a:lnTo>
                <a:lnTo>
                  <a:pt x="480636" y="89724"/>
                </a:lnTo>
                <a:close/>
              </a:path>
              <a:path w="520700" h="141604">
                <a:moveTo>
                  <a:pt x="21894" y="48566"/>
                </a:moveTo>
                <a:lnTo>
                  <a:pt x="13567" y="49492"/>
                </a:lnTo>
                <a:lnTo>
                  <a:pt x="6989" y="52887"/>
                </a:lnTo>
                <a:lnTo>
                  <a:pt x="2390" y="59679"/>
                </a:lnTo>
                <a:lnTo>
                  <a:pt x="0" y="70792"/>
                </a:lnTo>
                <a:lnTo>
                  <a:pt x="1367" y="81429"/>
                </a:lnTo>
                <a:lnTo>
                  <a:pt x="6080" y="87976"/>
                </a:lnTo>
                <a:lnTo>
                  <a:pt x="13226" y="91281"/>
                </a:lnTo>
                <a:lnTo>
                  <a:pt x="21894" y="92194"/>
                </a:lnTo>
                <a:lnTo>
                  <a:pt x="480636" y="89724"/>
                </a:lnTo>
                <a:lnTo>
                  <a:pt x="493501" y="84284"/>
                </a:lnTo>
                <a:lnTo>
                  <a:pt x="520700" y="70792"/>
                </a:lnTo>
                <a:lnTo>
                  <a:pt x="494982" y="56953"/>
                </a:lnTo>
                <a:lnTo>
                  <a:pt x="478417" y="49955"/>
                </a:lnTo>
                <a:lnTo>
                  <a:pt x="320608" y="49955"/>
                </a:lnTo>
                <a:lnTo>
                  <a:pt x="21894" y="48566"/>
                </a:lnTo>
                <a:close/>
              </a:path>
              <a:path w="520700" h="141604">
                <a:moveTo>
                  <a:pt x="349567" y="0"/>
                </a:moveTo>
                <a:lnTo>
                  <a:pt x="353543" y="7936"/>
                </a:lnTo>
                <a:lnTo>
                  <a:pt x="364364" y="23974"/>
                </a:lnTo>
                <a:lnTo>
                  <a:pt x="374883" y="40167"/>
                </a:lnTo>
                <a:lnTo>
                  <a:pt x="377951" y="48566"/>
                </a:lnTo>
                <a:lnTo>
                  <a:pt x="320608" y="49955"/>
                </a:lnTo>
                <a:lnTo>
                  <a:pt x="478417" y="49955"/>
                </a:lnTo>
                <a:lnTo>
                  <a:pt x="436648" y="32309"/>
                </a:lnTo>
                <a:lnTo>
                  <a:pt x="377557" y="9209"/>
                </a:lnTo>
                <a:lnTo>
                  <a:pt x="34956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7396" y="4495779"/>
            <a:ext cx="520065" cy="141605"/>
          </a:xfrm>
          <a:custGeom>
            <a:avLst/>
            <a:gdLst/>
            <a:ahLst/>
            <a:cxnLst/>
            <a:rect l="l" t="t" r="r" b="b"/>
            <a:pathLst>
              <a:path w="520065" h="141604">
                <a:moveTo>
                  <a:pt x="480192" y="89724"/>
                </a:moveTo>
                <a:lnTo>
                  <a:pt x="332632" y="89724"/>
                </a:lnTo>
                <a:lnTo>
                  <a:pt x="371575" y="90342"/>
                </a:lnTo>
                <a:lnTo>
                  <a:pt x="377139" y="92194"/>
                </a:lnTo>
                <a:lnTo>
                  <a:pt x="373059" y="100837"/>
                </a:lnTo>
                <a:lnTo>
                  <a:pt x="353646" y="132941"/>
                </a:lnTo>
                <a:lnTo>
                  <a:pt x="349567" y="141584"/>
                </a:lnTo>
                <a:lnTo>
                  <a:pt x="376408" y="132260"/>
                </a:lnTo>
                <a:lnTo>
                  <a:pt x="434727" y="108966"/>
                </a:lnTo>
                <a:lnTo>
                  <a:pt x="480192" y="89724"/>
                </a:lnTo>
                <a:close/>
              </a:path>
              <a:path w="520065" h="141604">
                <a:moveTo>
                  <a:pt x="21081" y="48566"/>
                </a:moveTo>
                <a:lnTo>
                  <a:pt x="13224" y="49492"/>
                </a:lnTo>
                <a:lnTo>
                  <a:pt x="6888" y="52887"/>
                </a:lnTo>
                <a:lnTo>
                  <a:pt x="2377" y="59679"/>
                </a:lnTo>
                <a:lnTo>
                  <a:pt x="0" y="70792"/>
                </a:lnTo>
                <a:lnTo>
                  <a:pt x="1011" y="81429"/>
                </a:lnTo>
                <a:lnTo>
                  <a:pt x="5673" y="87976"/>
                </a:lnTo>
                <a:lnTo>
                  <a:pt x="12769" y="91281"/>
                </a:lnTo>
                <a:lnTo>
                  <a:pt x="21081" y="92194"/>
                </a:lnTo>
                <a:lnTo>
                  <a:pt x="480192" y="89724"/>
                </a:lnTo>
                <a:lnTo>
                  <a:pt x="493046" y="84284"/>
                </a:lnTo>
                <a:lnTo>
                  <a:pt x="519887" y="70792"/>
                </a:lnTo>
                <a:lnTo>
                  <a:pt x="494301" y="56953"/>
                </a:lnTo>
                <a:lnTo>
                  <a:pt x="477816" y="49955"/>
                </a:lnTo>
                <a:lnTo>
                  <a:pt x="320133" y="49955"/>
                </a:lnTo>
                <a:lnTo>
                  <a:pt x="21081" y="48566"/>
                </a:lnTo>
                <a:close/>
              </a:path>
              <a:path w="520065" h="141604">
                <a:moveTo>
                  <a:pt x="349567" y="0"/>
                </a:moveTo>
                <a:lnTo>
                  <a:pt x="353416" y="7936"/>
                </a:lnTo>
                <a:lnTo>
                  <a:pt x="363958" y="23974"/>
                </a:lnTo>
                <a:lnTo>
                  <a:pt x="374197" y="40167"/>
                </a:lnTo>
                <a:lnTo>
                  <a:pt x="377139" y="48566"/>
                </a:lnTo>
                <a:lnTo>
                  <a:pt x="320133" y="49955"/>
                </a:lnTo>
                <a:lnTo>
                  <a:pt x="477816" y="49955"/>
                </a:lnTo>
                <a:lnTo>
                  <a:pt x="436246" y="32309"/>
                </a:lnTo>
                <a:lnTo>
                  <a:pt x="377431" y="9209"/>
                </a:lnTo>
                <a:lnTo>
                  <a:pt x="34956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989" y="2245766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4" h="140335">
                <a:moveTo>
                  <a:pt x="484668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100010"/>
                </a:lnTo>
                <a:lnTo>
                  <a:pt x="366383" y="116008"/>
                </a:lnTo>
                <a:lnTo>
                  <a:pt x="356733" y="131700"/>
                </a:lnTo>
                <a:lnTo>
                  <a:pt x="353072" y="139776"/>
                </a:lnTo>
                <a:lnTo>
                  <a:pt x="380070" y="130570"/>
                </a:lnTo>
                <a:lnTo>
                  <a:pt x="438785" y="107575"/>
                </a:lnTo>
                <a:lnTo>
                  <a:pt x="484668" y="88582"/>
                </a:lnTo>
                <a:close/>
              </a:path>
              <a:path w="525144" h="140335">
                <a:moveTo>
                  <a:pt x="21297" y="48755"/>
                </a:moveTo>
                <a:lnTo>
                  <a:pt x="13222" y="49669"/>
                </a:lnTo>
                <a:lnTo>
                  <a:pt x="6657" y="52920"/>
                </a:lnTo>
                <a:lnTo>
                  <a:pt x="2063" y="59385"/>
                </a:lnTo>
                <a:lnTo>
                  <a:pt x="0" y="69888"/>
                </a:lnTo>
                <a:lnTo>
                  <a:pt x="1372" y="80391"/>
                </a:lnTo>
                <a:lnTo>
                  <a:pt x="6043" y="86855"/>
                </a:lnTo>
                <a:lnTo>
                  <a:pt x="13017" y="90119"/>
                </a:lnTo>
                <a:lnTo>
                  <a:pt x="21297" y="91020"/>
                </a:lnTo>
                <a:lnTo>
                  <a:pt x="484668" y="88582"/>
                </a:lnTo>
                <a:lnTo>
                  <a:pt x="497651" y="83208"/>
                </a:lnTo>
                <a:lnTo>
                  <a:pt x="525106" y="69888"/>
                </a:lnTo>
                <a:lnTo>
                  <a:pt x="499264" y="56567"/>
                </a:lnTo>
                <a:lnTo>
                  <a:pt x="482939" y="49784"/>
                </a:lnTo>
                <a:lnTo>
                  <a:pt x="323007" y="49784"/>
                </a:lnTo>
                <a:lnTo>
                  <a:pt x="21297" y="48755"/>
                </a:lnTo>
                <a:close/>
              </a:path>
              <a:path w="525144" h="140335">
                <a:moveTo>
                  <a:pt x="353072" y="0"/>
                </a:moveTo>
                <a:lnTo>
                  <a:pt x="356967" y="8189"/>
                </a:lnTo>
                <a:lnTo>
                  <a:pt x="367617" y="24072"/>
                </a:lnTo>
                <a:lnTo>
                  <a:pt x="377957" y="40108"/>
                </a:lnTo>
                <a:lnTo>
                  <a:pt x="380923" y="48755"/>
                </a:lnTo>
                <a:lnTo>
                  <a:pt x="323007" y="49784"/>
                </a:lnTo>
                <a:lnTo>
                  <a:pt x="482939" y="49784"/>
                </a:lnTo>
                <a:lnTo>
                  <a:pt x="440628" y="32200"/>
                </a:lnTo>
                <a:lnTo>
                  <a:pt x="381222" y="9205"/>
                </a:lnTo>
                <a:lnTo>
                  <a:pt x="353072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989" y="3375368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4" h="140335">
                <a:moveTo>
                  <a:pt x="484686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99669"/>
                </a:lnTo>
                <a:lnTo>
                  <a:pt x="366383" y="115709"/>
                </a:lnTo>
                <a:lnTo>
                  <a:pt x="356733" y="131597"/>
                </a:lnTo>
                <a:lnTo>
                  <a:pt x="353072" y="139788"/>
                </a:lnTo>
                <a:lnTo>
                  <a:pt x="380070" y="130581"/>
                </a:lnTo>
                <a:lnTo>
                  <a:pt x="438785" y="107583"/>
                </a:lnTo>
                <a:lnTo>
                  <a:pt x="484686" y="88582"/>
                </a:lnTo>
                <a:close/>
              </a:path>
              <a:path w="525144" h="140335">
                <a:moveTo>
                  <a:pt x="21297" y="47955"/>
                </a:moveTo>
                <a:lnTo>
                  <a:pt x="13248" y="48983"/>
                </a:lnTo>
                <a:lnTo>
                  <a:pt x="6657" y="52527"/>
                </a:lnTo>
                <a:lnTo>
                  <a:pt x="2063" y="59270"/>
                </a:lnTo>
                <a:lnTo>
                  <a:pt x="0" y="69900"/>
                </a:lnTo>
                <a:lnTo>
                  <a:pt x="1372" y="80396"/>
                </a:lnTo>
                <a:lnTo>
                  <a:pt x="6043" y="86856"/>
                </a:lnTo>
                <a:lnTo>
                  <a:pt x="13017" y="90119"/>
                </a:lnTo>
                <a:lnTo>
                  <a:pt x="21297" y="91020"/>
                </a:lnTo>
                <a:lnTo>
                  <a:pt x="484686" y="88582"/>
                </a:lnTo>
                <a:lnTo>
                  <a:pt x="497651" y="83215"/>
                </a:lnTo>
                <a:lnTo>
                  <a:pt x="525106" y="69900"/>
                </a:lnTo>
                <a:lnTo>
                  <a:pt x="499264" y="56580"/>
                </a:lnTo>
                <a:lnTo>
                  <a:pt x="481810" y="49326"/>
                </a:lnTo>
                <a:lnTo>
                  <a:pt x="323007" y="49326"/>
                </a:lnTo>
                <a:lnTo>
                  <a:pt x="21297" y="47955"/>
                </a:lnTo>
                <a:close/>
              </a:path>
              <a:path w="525144" h="140335">
                <a:moveTo>
                  <a:pt x="353072" y="0"/>
                </a:moveTo>
                <a:lnTo>
                  <a:pt x="356967" y="8178"/>
                </a:lnTo>
                <a:lnTo>
                  <a:pt x="367617" y="23977"/>
                </a:lnTo>
                <a:lnTo>
                  <a:pt x="377957" y="39776"/>
                </a:lnTo>
                <a:lnTo>
                  <a:pt x="380923" y="47955"/>
                </a:lnTo>
                <a:lnTo>
                  <a:pt x="323007" y="49326"/>
                </a:lnTo>
                <a:lnTo>
                  <a:pt x="481810" y="49326"/>
                </a:lnTo>
                <a:lnTo>
                  <a:pt x="440628" y="32211"/>
                </a:lnTo>
                <a:lnTo>
                  <a:pt x="381222" y="9212"/>
                </a:lnTo>
                <a:lnTo>
                  <a:pt x="353072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4725" y="1159433"/>
            <a:ext cx="521970" cy="142240"/>
          </a:xfrm>
          <a:custGeom>
            <a:avLst/>
            <a:gdLst/>
            <a:ahLst/>
            <a:cxnLst/>
            <a:rect l="l" t="t" r="r" b="b"/>
            <a:pathLst>
              <a:path w="521970" h="142240">
                <a:moveTo>
                  <a:pt x="481581" y="89903"/>
                </a:moveTo>
                <a:lnTo>
                  <a:pt x="334106" y="89903"/>
                </a:lnTo>
                <a:lnTo>
                  <a:pt x="373126" y="90522"/>
                </a:lnTo>
                <a:lnTo>
                  <a:pt x="378701" y="92379"/>
                </a:lnTo>
                <a:lnTo>
                  <a:pt x="374142" y="101041"/>
                </a:lnTo>
                <a:lnTo>
                  <a:pt x="364172" y="117124"/>
                </a:lnTo>
                <a:lnTo>
                  <a:pt x="354355" y="133204"/>
                </a:lnTo>
                <a:lnTo>
                  <a:pt x="350253" y="141859"/>
                </a:lnTo>
                <a:lnTo>
                  <a:pt x="377503" y="132517"/>
                </a:lnTo>
                <a:lnTo>
                  <a:pt x="435990" y="109180"/>
                </a:lnTo>
                <a:lnTo>
                  <a:pt x="481581" y="89903"/>
                </a:lnTo>
                <a:close/>
              </a:path>
              <a:path w="521970" h="142240">
                <a:moveTo>
                  <a:pt x="21945" y="48666"/>
                </a:moveTo>
                <a:lnTo>
                  <a:pt x="13601" y="49594"/>
                </a:lnTo>
                <a:lnTo>
                  <a:pt x="7010" y="52997"/>
                </a:lnTo>
                <a:lnTo>
                  <a:pt x="2400" y="59799"/>
                </a:lnTo>
                <a:lnTo>
                  <a:pt x="0" y="70929"/>
                </a:lnTo>
                <a:lnTo>
                  <a:pt x="1371" y="81589"/>
                </a:lnTo>
                <a:lnTo>
                  <a:pt x="6096" y="88150"/>
                </a:lnTo>
                <a:lnTo>
                  <a:pt x="13258" y="91464"/>
                </a:lnTo>
                <a:lnTo>
                  <a:pt x="21945" y="92379"/>
                </a:lnTo>
                <a:lnTo>
                  <a:pt x="481581" y="89903"/>
                </a:lnTo>
                <a:lnTo>
                  <a:pt x="494478" y="84450"/>
                </a:lnTo>
                <a:lnTo>
                  <a:pt x="521728" y="70929"/>
                </a:lnTo>
                <a:lnTo>
                  <a:pt x="495964" y="57067"/>
                </a:lnTo>
                <a:lnTo>
                  <a:pt x="479372" y="50059"/>
                </a:lnTo>
                <a:lnTo>
                  <a:pt x="321243" y="50059"/>
                </a:lnTo>
                <a:lnTo>
                  <a:pt x="21945" y="48666"/>
                </a:lnTo>
                <a:close/>
              </a:path>
              <a:path w="521970" h="142240">
                <a:moveTo>
                  <a:pt x="350253" y="0"/>
                </a:moveTo>
                <a:lnTo>
                  <a:pt x="354241" y="7952"/>
                </a:lnTo>
                <a:lnTo>
                  <a:pt x="365086" y="24023"/>
                </a:lnTo>
                <a:lnTo>
                  <a:pt x="375627" y="40249"/>
                </a:lnTo>
                <a:lnTo>
                  <a:pt x="378701" y="48666"/>
                </a:lnTo>
                <a:lnTo>
                  <a:pt x="321243" y="50059"/>
                </a:lnTo>
                <a:lnTo>
                  <a:pt x="479372" y="50059"/>
                </a:lnTo>
                <a:lnTo>
                  <a:pt x="437515" y="32378"/>
                </a:lnTo>
                <a:lnTo>
                  <a:pt x="378303" y="9232"/>
                </a:lnTo>
                <a:lnTo>
                  <a:pt x="350253" y="0"/>
                </a:lnTo>
                <a:close/>
              </a:path>
            </a:pathLst>
          </a:custGeom>
          <a:solidFill>
            <a:srgbClr val="F47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9466" y="1159433"/>
            <a:ext cx="521334" cy="142240"/>
          </a:xfrm>
          <a:custGeom>
            <a:avLst/>
            <a:gdLst/>
            <a:ahLst/>
            <a:cxnLst/>
            <a:rect l="l" t="t" r="r" b="b"/>
            <a:pathLst>
              <a:path w="521334" h="142240">
                <a:moveTo>
                  <a:pt x="481135" y="89903"/>
                </a:moveTo>
                <a:lnTo>
                  <a:pt x="333294" y="89903"/>
                </a:lnTo>
                <a:lnTo>
                  <a:pt x="372314" y="90522"/>
                </a:lnTo>
                <a:lnTo>
                  <a:pt x="377888" y="92379"/>
                </a:lnTo>
                <a:lnTo>
                  <a:pt x="373799" y="101041"/>
                </a:lnTo>
                <a:lnTo>
                  <a:pt x="354342" y="133204"/>
                </a:lnTo>
                <a:lnTo>
                  <a:pt x="350253" y="141859"/>
                </a:lnTo>
                <a:lnTo>
                  <a:pt x="377147" y="132517"/>
                </a:lnTo>
                <a:lnTo>
                  <a:pt x="435584" y="109180"/>
                </a:lnTo>
                <a:lnTo>
                  <a:pt x="481135" y="89903"/>
                </a:lnTo>
                <a:close/>
              </a:path>
              <a:path w="521334" h="142240">
                <a:moveTo>
                  <a:pt x="21132" y="48666"/>
                </a:moveTo>
                <a:lnTo>
                  <a:pt x="13258" y="49594"/>
                </a:lnTo>
                <a:lnTo>
                  <a:pt x="6908" y="52997"/>
                </a:lnTo>
                <a:lnTo>
                  <a:pt x="2387" y="59799"/>
                </a:lnTo>
                <a:lnTo>
                  <a:pt x="0" y="70929"/>
                </a:lnTo>
                <a:lnTo>
                  <a:pt x="1015" y="81589"/>
                </a:lnTo>
                <a:lnTo>
                  <a:pt x="5689" y="88150"/>
                </a:lnTo>
                <a:lnTo>
                  <a:pt x="12801" y="91464"/>
                </a:lnTo>
                <a:lnTo>
                  <a:pt x="21132" y="92379"/>
                </a:lnTo>
                <a:lnTo>
                  <a:pt x="481135" y="89903"/>
                </a:lnTo>
                <a:lnTo>
                  <a:pt x="494021" y="84450"/>
                </a:lnTo>
                <a:lnTo>
                  <a:pt x="520915" y="70929"/>
                </a:lnTo>
                <a:lnTo>
                  <a:pt x="495278" y="57067"/>
                </a:lnTo>
                <a:lnTo>
                  <a:pt x="478766" y="50059"/>
                </a:lnTo>
                <a:lnTo>
                  <a:pt x="320773" y="50059"/>
                </a:lnTo>
                <a:lnTo>
                  <a:pt x="21132" y="48666"/>
                </a:lnTo>
                <a:close/>
              </a:path>
              <a:path w="521334" h="142240">
                <a:moveTo>
                  <a:pt x="350253" y="0"/>
                </a:moveTo>
                <a:lnTo>
                  <a:pt x="354114" y="7952"/>
                </a:lnTo>
                <a:lnTo>
                  <a:pt x="364680" y="24023"/>
                </a:lnTo>
                <a:lnTo>
                  <a:pt x="374942" y="40249"/>
                </a:lnTo>
                <a:lnTo>
                  <a:pt x="377888" y="48666"/>
                </a:lnTo>
                <a:lnTo>
                  <a:pt x="320773" y="50059"/>
                </a:lnTo>
                <a:lnTo>
                  <a:pt x="478766" y="50059"/>
                </a:lnTo>
                <a:lnTo>
                  <a:pt x="437108" y="32378"/>
                </a:lnTo>
                <a:lnTo>
                  <a:pt x="378176" y="9232"/>
                </a:lnTo>
                <a:lnTo>
                  <a:pt x="350253" y="0"/>
                </a:lnTo>
                <a:close/>
              </a:path>
            </a:pathLst>
          </a:custGeom>
          <a:solidFill>
            <a:srgbClr val="F47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7755" y="1958022"/>
            <a:ext cx="742950" cy="704850"/>
          </a:xfrm>
          <a:custGeom>
            <a:avLst/>
            <a:gdLst/>
            <a:ahLst/>
            <a:cxnLst/>
            <a:rect l="l" t="t" r="r" b="b"/>
            <a:pathLst>
              <a:path w="742950" h="704850">
                <a:moveTo>
                  <a:pt x="552513" y="0"/>
                </a:moveTo>
                <a:lnTo>
                  <a:pt x="181152" y="0"/>
                </a:lnTo>
                <a:lnTo>
                  <a:pt x="131424" y="5077"/>
                </a:lnTo>
                <a:lnTo>
                  <a:pt x="87710" y="20067"/>
                </a:lnTo>
                <a:lnTo>
                  <a:pt x="51361" y="44611"/>
                </a:lnTo>
                <a:lnTo>
                  <a:pt x="23727" y="78348"/>
                </a:lnTo>
                <a:lnTo>
                  <a:pt x="6156" y="120917"/>
                </a:lnTo>
                <a:lnTo>
                  <a:pt x="0" y="171957"/>
                </a:lnTo>
                <a:lnTo>
                  <a:pt x="259" y="240363"/>
                </a:lnTo>
                <a:lnTo>
                  <a:pt x="864" y="292722"/>
                </a:lnTo>
                <a:lnTo>
                  <a:pt x="1555" y="335432"/>
                </a:lnTo>
                <a:lnTo>
                  <a:pt x="2050" y="373131"/>
                </a:lnTo>
                <a:lnTo>
                  <a:pt x="2160" y="417507"/>
                </a:lnTo>
                <a:lnTo>
                  <a:pt x="1550" y="469912"/>
                </a:lnTo>
                <a:lnTo>
                  <a:pt x="0" y="537781"/>
                </a:lnTo>
                <a:lnTo>
                  <a:pt x="7128" y="588460"/>
                </a:lnTo>
                <a:lnTo>
                  <a:pt x="27111" y="630126"/>
                </a:lnTo>
                <a:lnTo>
                  <a:pt x="57845" y="662689"/>
                </a:lnTo>
                <a:lnTo>
                  <a:pt x="97225" y="686059"/>
                </a:lnTo>
                <a:lnTo>
                  <a:pt x="143148" y="700146"/>
                </a:lnTo>
                <a:lnTo>
                  <a:pt x="193509" y="704862"/>
                </a:lnTo>
                <a:lnTo>
                  <a:pt x="536041" y="704862"/>
                </a:lnTo>
                <a:lnTo>
                  <a:pt x="580416" y="701398"/>
                </a:lnTo>
                <a:lnTo>
                  <a:pt x="622747" y="691054"/>
                </a:lnTo>
                <a:lnTo>
                  <a:pt x="661289" y="673899"/>
                </a:lnTo>
                <a:lnTo>
                  <a:pt x="694301" y="650005"/>
                </a:lnTo>
                <a:lnTo>
                  <a:pt x="720039" y="619443"/>
                </a:lnTo>
                <a:lnTo>
                  <a:pt x="736760" y="582282"/>
                </a:lnTo>
                <a:lnTo>
                  <a:pt x="742721" y="538594"/>
                </a:lnTo>
                <a:lnTo>
                  <a:pt x="742503" y="469669"/>
                </a:lnTo>
                <a:lnTo>
                  <a:pt x="742001" y="416839"/>
                </a:lnTo>
                <a:lnTo>
                  <a:pt x="741425" y="373131"/>
                </a:lnTo>
                <a:lnTo>
                  <a:pt x="741024" y="335432"/>
                </a:lnTo>
                <a:lnTo>
                  <a:pt x="740921" y="288841"/>
                </a:lnTo>
                <a:lnTo>
                  <a:pt x="741425" y="235771"/>
                </a:lnTo>
                <a:lnTo>
                  <a:pt x="742721" y="167093"/>
                </a:lnTo>
                <a:lnTo>
                  <a:pt x="738708" y="105481"/>
                </a:lnTo>
                <a:lnTo>
                  <a:pt x="724743" y="61249"/>
                </a:lnTo>
                <a:lnTo>
                  <a:pt x="672314" y="13409"/>
                </a:lnTo>
                <a:lnTo>
                  <a:pt x="596148" y="529"/>
                </a:lnTo>
                <a:lnTo>
                  <a:pt x="552513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7755" y="3084677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13" y="0"/>
                </a:moveTo>
                <a:lnTo>
                  <a:pt x="181152" y="0"/>
                </a:lnTo>
                <a:lnTo>
                  <a:pt x="131424" y="5137"/>
                </a:lnTo>
                <a:lnTo>
                  <a:pt x="87710" y="20278"/>
                </a:lnTo>
                <a:lnTo>
                  <a:pt x="51361" y="45018"/>
                </a:lnTo>
                <a:lnTo>
                  <a:pt x="23727" y="78950"/>
                </a:lnTo>
                <a:lnTo>
                  <a:pt x="6156" y="121670"/>
                </a:lnTo>
                <a:lnTo>
                  <a:pt x="0" y="172770"/>
                </a:lnTo>
                <a:lnTo>
                  <a:pt x="259" y="241133"/>
                </a:lnTo>
                <a:lnTo>
                  <a:pt x="864" y="293392"/>
                </a:lnTo>
                <a:lnTo>
                  <a:pt x="1555" y="335989"/>
                </a:lnTo>
                <a:lnTo>
                  <a:pt x="2055" y="373944"/>
                </a:lnTo>
                <a:lnTo>
                  <a:pt x="2160" y="417964"/>
                </a:lnTo>
                <a:lnTo>
                  <a:pt x="1544" y="470725"/>
                </a:lnTo>
                <a:lnTo>
                  <a:pt x="0" y="538594"/>
                </a:lnTo>
                <a:lnTo>
                  <a:pt x="7128" y="589274"/>
                </a:lnTo>
                <a:lnTo>
                  <a:pt x="27111" y="630942"/>
                </a:lnTo>
                <a:lnTo>
                  <a:pt x="57845" y="663508"/>
                </a:lnTo>
                <a:lnTo>
                  <a:pt x="97225" y="686881"/>
                </a:lnTo>
                <a:lnTo>
                  <a:pt x="143148" y="700971"/>
                </a:lnTo>
                <a:lnTo>
                  <a:pt x="193509" y="705688"/>
                </a:lnTo>
                <a:lnTo>
                  <a:pt x="536041" y="705688"/>
                </a:lnTo>
                <a:lnTo>
                  <a:pt x="580416" y="702223"/>
                </a:lnTo>
                <a:lnTo>
                  <a:pt x="622747" y="691877"/>
                </a:lnTo>
                <a:lnTo>
                  <a:pt x="661289" y="674720"/>
                </a:lnTo>
                <a:lnTo>
                  <a:pt x="694301" y="650823"/>
                </a:lnTo>
                <a:lnTo>
                  <a:pt x="720039" y="620258"/>
                </a:lnTo>
                <a:lnTo>
                  <a:pt x="736760" y="583095"/>
                </a:lnTo>
                <a:lnTo>
                  <a:pt x="742721" y="539407"/>
                </a:lnTo>
                <a:lnTo>
                  <a:pt x="742500" y="470226"/>
                </a:lnTo>
                <a:lnTo>
                  <a:pt x="742001" y="417652"/>
                </a:lnTo>
                <a:lnTo>
                  <a:pt x="741425" y="373944"/>
                </a:lnTo>
                <a:lnTo>
                  <a:pt x="741021" y="335989"/>
                </a:lnTo>
                <a:lnTo>
                  <a:pt x="740921" y="289654"/>
                </a:lnTo>
                <a:lnTo>
                  <a:pt x="741425" y="236584"/>
                </a:lnTo>
                <a:lnTo>
                  <a:pt x="742721" y="167906"/>
                </a:lnTo>
                <a:lnTo>
                  <a:pt x="738708" y="105993"/>
                </a:lnTo>
                <a:lnTo>
                  <a:pt x="724743" y="61545"/>
                </a:lnTo>
                <a:lnTo>
                  <a:pt x="672314" y="13473"/>
                </a:lnTo>
                <a:lnTo>
                  <a:pt x="596148" y="532"/>
                </a:lnTo>
                <a:lnTo>
                  <a:pt x="552513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7755" y="4228370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13" y="0"/>
                </a:moveTo>
                <a:lnTo>
                  <a:pt x="181152" y="0"/>
                </a:lnTo>
                <a:lnTo>
                  <a:pt x="131424" y="5133"/>
                </a:lnTo>
                <a:lnTo>
                  <a:pt x="87710" y="20248"/>
                </a:lnTo>
                <a:lnTo>
                  <a:pt x="51361" y="44916"/>
                </a:lnTo>
                <a:lnTo>
                  <a:pt x="23727" y="78709"/>
                </a:lnTo>
                <a:lnTo>
                  <a:pt x="6156" y="121200"/>
                </a:lnTo>
                <a:lnTo>
                  <a:pt x="0" y="171959"/>
                </a:lnTo>
                <a:lnTo>
                  <a:pt x="259" y="240368"/>
                </a:lnTo>
                <a:lnTo>
                  <a:pt x="864" y="292743"/>
                </a:lnTo>
                <a:lnTo>
                  <a:pt x="1555" y="335499"/>
                </a:lnTo>
                <a:lnTo>
                  <a:pt x="2053" y="373452"/>
                </a:lnTo>
                <a:lnTo>
                  <a:pt x="2160" y="417804"/>
                </a:lnTo>
                <a:lnTo>
                  <a:pt x="1555" y="470180"/>
                </a:lnTo>
                <a:lnTo>
                  <a:pt x="0" y="538590"/>
                </a:lnTo>
                <a:lnTo>
                  <a:pt x="7128" y="588989"/>
                </a:lnTo>
                <a:lnTo>
                  <a:pt x="27111" y="630578"/>
                </a:lnTo>
                <a:lnTo>
                  <a:pt x="57845" y="663199"/>
                </a:lnTo>
                <a:lnTo>
                  <a:pt x="97225" y="686695"/>
                </a:lnTo>
                <a:lnTo>
                  <a:pt x="143148" y="700909"/>
                </a:lnTo>
                <a:lnTo>
                  <a:pt x="193509" y="705681"/>
                </a:lnTo>
                <a:lnTo>
                  <a:pt x="536041" y="704870"/>
                </a:lnTo>
                <a:lnTo>
                  <a:pt x="580416" y="701405"/>
                </a:lnTo>
                <a:lnTo>
                  <a:pt x="622747" y="691060"/>
                </a:lnTo>
                <a:lnTo>
                  <a:pt x="661289" y="673903"/>
                </a:lnTo>
                <a:lnTo>
                  <a:pt x="694301" y="650007"/>
                </a:lnTo>
                <a:lnTo>
                  <a:pt x="720039" y="619442"/>
                </a:lnTo>
                <a:lnTo>
                  <a:pt x="736760" y="582280"/>
                </a:lnTo>
                <a:lnTo>
                  <a:pt x="742721" y="538590"/>
                </a:lnTo>
                <a:lnTo>
                  <a:pt x="742505" y="469956"/>
                </a:lnTo>
                <a:lnTo>
                  <a:pt x="742001" y="417000"/>
                </a:lnTo>
                <a:lnTo>
                  <a:pt x="741425" y="373452"/>
                </a:lnTo>
                <a:lnTo>
                  <a:pt x="741020" y="335499"/>
                </a:lnTo>
                <a:lnTo>
                  <a:pt x="740921" y="289492"/>
                </a:lnTo>
                <a:lnTo>
                  <a:pt x="741425" y="236537"/>
                </a:lnTo>
                <a:lnTo>
                  <a:pt x="742721" y="167904"/>
                </a:lnTo>
                <a:lnTo>
                  <a:pt x="738708" y="105991"/>
                </a:lnTo>
                <a:lnTo>
                  <a:pt x="724743" y="61544"/>
                </a:lnTo>
                <a:lnTo>
                  <a:pt x="672314" y="13472"/>
                </a:lnTo>
                <a:lnTo>
                  <a:pt x="596148" y="532"/>
                </a:lnTo>
                <a:lnTo>
                  <a:pt x="552513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0712" y="1958022"/>
            <a:ext cx="742950" cy="704850"/>
          </a:xfrm>
          <a:custGeom>
            <a:avLst/>
            <a:gdLst/>
            <a:ahLst/>
            <a:cxnLst/>
            <a:rect l="l" t="t" r="r" b="b"/>
            <a:pathLst>
              <a:path w="742950" h="704850">
                <a:moveTo>
                  <a:pt x="552507" y="0"/>
                </a:moveTo>
                <a:lnTo>
                  <a:pt x="181146" y="0"/>
                </a:lnTo>
                <a:lnTo>
                  <a:pt x="131419" y="5077"/>
                </a:lnTo>
                <a:lnTo>
                  <a:pt x="87707" y="20067"/>
                </a:lnTo>
                <a:lnTo>
                  <a:pt x="51359" y="44611"/>
                </a:lnTo>
                <a:lnTo>
                  <a:pt x="23726" y="78348"/>
                </a:lnTo>
                <a:lnTo>
                  <a:pt x="6156" y="120917"/>
                </a:lnTo>
                <a:lnTo>
                  <a:pt x="0" y="171957"/>
                </a:lnTo>
                <a:lnTo>
                  <a:pt x="259" y="240363"/>
                </a:lnTo>
                <a:lnTo>
                  <a:pt x="864" y="292722"/>
                </a:lnTo>
                <a:lnTo>
                  <a:pt x="1555" y="335432"/>
                </a:lnTo>
                <a:lnTo>
                  <a:pt x="2050" y="373131"/>
                </a:lnTo>
                <a:lnTo>
                  <a:pt x="2160" y="417507"/>
                </a:lnTo>
                <a:lnTo>
                  <a:pt x="1550" y="469912"/>
                </a:lnTo>
                <a:lnTo>
                  <a:pt x="0" y="537781"/>
                </a:lnTo>
                <a:lnTo>
                  <a:pt x="7128" y="588460"/>
                </a:lnTo>
                <a:lnTo>
                  <a:pt x="27112" y="630126"/>
                </a:lnTo>
                <a:lnTo>
                  <a:pt x="57846" y="662689"/>
                </a:lnTo>
                <a:lnTo>
                  <a:pt x="97226" y="686059"/>
                </a:lnTo>
                <a:lnTo>
                  <a:pt x="143146" y="700146"/>
                </a:lnTo>
                <a:lnTo>
                  <a:pt x="193503" y="704862"/>
                </a:lnTo>
                <a:lnTo>
                  <a:pt x="536035" y="704862"/>
                </a:lnTo>
                <a:lnTo>
                  <a:pt x="580410" y="701398"/>
                </a:lnTo>
                <a:lnTo>
                  <a:pt x="622740" y="691054"/>
                </a:lnTo>
                <a:lnTo>
                  <a:pt x="661283" y="673899"/>
                </a:lnTo>
                <a:lnTo>
                  <a:pt x="694295" y="650005"/>
                </a:lnTo>
                <a:lnTo>
                  <a:pt x="720033" y="619443"/>
                </a:lnTo>
                <a:lnTo>
                  <a:pt x="736754" y="582282"/>
                </a:lnTo>
                <a:lnTo>
                  <a:pt x="742715" y="538594"/>
                </a:lnTo>
                <a:lnTo>
                  <a:pt x="742496" y="469669"/>
                </a:lnTo>
                <a:lnTo>
                  <a:pt x="741995" y="416839"/>
                </a:lnTo>
                <a:lnTo>
                  <a:pt x="741419" y="373131"/>
                </a:lnTo>
                <a:lnTo>
                  <a:pt x="741018" y="335432"/>
                </a:lnTo>
                <a:lnTo>
                  <a:pt x="740915" y="288841"/>
                </a:lnTo>
                <a:lnTo>
                  <a:pt x="741419" y="235771"/>
                </a:lnTo>
                <a:lnTo>
                  <a:pt x="742715" y="167093"/>
                </a:lnTo>
                <a:lnTo>
                  <a:pt x="738702" y="105481"/>
                </a:lnTo>
                <a:lnTo>
                  <a:pt x="724737" y="61249"/>
                </a:lnTo>
                <a:lnTo>
                  <a:pt x="672307" y="13409"/>
                </a:lnTo>
                <a:lnTo>
                  <a:pt x="596142" y="529"/>
                </a:lnTo>
                <a:lnTo>
                  <a:pt x="552507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0712" y="3084677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07" y="0"/>
                </a:moveTo>
                <a:lnTo>
                  <a:pt x="181146" y="0"/>
                </a:lnTo>
                <a:lnTo>
                  <a:pt x="131419" y="5137"/>
                </a:lnTo>
                <a:lnTo>
                  <a:pt x="87707" y="20278"/>
                </a:lnTo>
                <a:lnTo>
                  <a:pt x="51359" y="45018"/>
                </a:lnTo>
                <a:lnTo>
                  <a:pt x="23726" y="78950"/>
                </a:lnTo>
                <a:lnTo>
                  <a:pt x="6156" y="121670"/>
                </a:lnTo>
                <a:lnTo>
                  <a:pt x="0" y="172770"/>
                </a:lnTo>
                <a:lnTo>
                  <a:pt x="259" y="241133"/>
                </a:lnTo>
                <a:lnTo>
                  <a:pt x="864" y="293392"/>
                </a:lnTo>
                <a:lnTo>
                  <a:pt x="1555" y="335989"/>
                </a:lnTo>
                <a:lnTo>
                  <a:pt x="2055" y="373944"/>
                </a:lnTo>
                <a:lnTo>
                  <a:pt x="2160" y="417964"/>
                </a:lnTo>
                <a:lnTo>
                  <a:pt x="1544" y="470725"/>
                </a:lnTo>
                <a:lnTo>
                  <a:pt x="0" y="538594"/>
                </a:lnTo>
                <a:lnTo>
                  <a:pt x="7128" y="589274"/>
                </a:lnTo>
                <a:lnTo>
                  <a:pt x="27112" y="630942"/>
                </a:lnTo>
                <a:lnTo>
                  <a:pt x="57846" y="663508"/>
                </a:lnTo>
                <a:lnTo>
                  <a:pt x="97226" y="686881"/>
                </a:lnTo>
                <a:lnTo>
                  <a:pt x="143146" y="700971"/>
                </a:lnTo>
                <a:lnTo>
                  <a:pt x="193503" y="705688"/>
                </a:lnTo>
                <a:lnTo>
                  <a:pt x="536035" y="705688"/>
                </a:lnTo>
                <a:lnTo>
                  <a:pt x="580410" y="702223"/>
                </a:lnTo>
                <a:lnTo>
                  <a:pt x="622740" y="691877"/>
                </a:lnTo>
                <a:lnTo>
                  <a:pt x="661283" y="674720"/>
                </a:lnTo>
                <a:lnTo>
                  <a:pt x="694295" y="650823"/>
                </a:lnTo>
                <a:lnTo>
                  <a:pt x="720033" y="620258"/>
                </a:lnTo>
                <a:lnTo>
                  <a:pt x="736754" y="583095"/>
                </a:lnTo>
                <a:lnTo>
                  <a:pt x="742715" y="539407"/>
                </a:lnTo>
                <a:lnTo>
                  <a:pt x="742494" y="470226"/>
                </a:lnTo>
                <a:lnTo>
                  <a:pt x="741995" y="417652"/>
                </a:lnTo>
                <a:lnTo>
                  <a:pt x="741419" y="373944"/>
                </a:lnTo>
                <a:lnTo>
                  <a:pt x="741015" y="335989"/>
                </a:lnTo>
                <a:lnTo>
                  <a:pt x="740915" y="289654"/>
                </a:lnTo>
                <a:lnTo>
                  <a:pt x="741419" y="236584"/>
                </a:lnTo>
                <a:lnTo>
                  <a:pt x="742715" y="167906"/>
                </a:lnTo>
                <a:lnTo>
                  <a:pt x="738702" y="105993"/>
                </a:lnTo>
                <a:lnTo>
                  <a:pt x="724737" y="61545"/>
                </a:lnTo>
                <a:lnTo>
                  <a:pt x="672307" y="13473"/>
                </a:lnTo>
                <a:lnTo>
                  <a:pt x="596142" y="532"/>
                </a:lnTo>
                <a:lnTo>
                  <a:pt x="552507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0712" y="4228370"/>
            <a:ext cx="742950" cy="706120"/>
          </a:xfrm>
          <a:custGeom>
            <a:avLst/>
            <a:gdLst/>
            <a:ahLst/>
            <a:cxnLst/>
            <a:rect l="l" t="t" r="r" b="b"/>
            <a:pathLst>
              <a:path w="742950" h="706120">
                <a:moveTo>
                  <a:pt x="552507" y="0"/>
                </a:moveTo>
                <a:lnTo>
                  <a:pt x="181146" y="0"/>
                </a:lnTo>
                <a:lnTo>
                  <a:pt x="131419" y="5133"/>
                </a:lnTo>
                <a:lnTo>
                  <a:pt x="87707" y="20248"/>
                </a:lnTo>
                <a:lnTo>
                  <a:pt x="51359" y="44916"/>
                </a:lnTo>
                <a:lnTo>
                  <a:pt x="23726" y="78709"/>
                </a:lnTo>
                <a:lnTo>
                  <a:pt x="6156" y="121200"/>
                </a:lnTo>
                <a:lnTo>
                  <a:pt x="0" y="171959"/>
                </a:lnTo>
                <a:lnTo>
                  <a:pt x="259" y="240368"/>
                </a:lnTo>
                <a:lnTo>
                  <a:pt x="864" y="292743"/>
                </a:lnTo>
                <a:lnTo>
                  <a:pt x="1555" y="335499"/>
                </a:lnTo>
                <a:lnTo>
                  <a:pt x="2053" y="373452"/>
                </a:lnTo>
                <a:lnTo>
                  <a:pt x="2160" y="417804"/>
                </a:lnTo>
                <a:lnTo>
                  <a:pt x="1555" y="470180"/>
                </a:lnTo>
                <a:lnTo>
                  <a:pt x="0" y="538590"/>
                </a:lnTo>
                <a:lnTo>
                  <a:pt x="7128" y="588989"/>
                </a:lnTo>
                <a:lnTo>
                  <a:pt x="27112" y="630578"/>
                </a:lnTo>
                <a:lnTo>
                  <a:pt x="57846" y="663199"/>
                </a:lnTo>
                <a:lnTo>
                  <a:pt x="97226" y="686695"/>
                </a:lnTo>
                <a:lnTo>
                  <a:pt x="143146" y="700909"/>
                </a:lnTo>
                <a:lnTo>
                  <a:pt x="193503" y="705681"/>
                </a:lnTo>
                <a:lnTo>
                  <a:pt x="536035" y="704870"/>
                </a:lnTo>
                <a:lnTo>
                  <a:pt x="580410" y="701405"/>
                </a:lnTo>
                <a:lnTo>
                  <a:pt x="622740" y="691060"/>
                </a:lnTo>
                <a:lnTo>
                  <a:pt x="661283" y="673903"/>
                </a:lnTo>
                <a:lnTo>
                  <a:pt x="694295" y="650007"/>
                </a:lnTo>
                <a:lnTo>
                  <a:pt x="720033" y="619442"/>
                </a:lnTo>
                <a:lnTo>
                  <a:pt x="736754" y="582280"/>
                </a:lnTo>
                <a:lnTo>
                  <a:pt x="742715" y="538590"/>
                </a:lnTo>
                <a:lnTo>
                  <a:pt x="742499" y="469956"/>
                </a:lnTo>
                <a:lnTo>
                  <a:pt x="741995" y="417000"/>
                </a:lnTo>
                <a:lnTo>
                  <a:pt x="741419" y="373452"/>
                </a:lnTo>
                <a:lnTo>
                  <a:pt x="741013" y="335499"/>
                </a:lnTo>
                <a:lnTo>
                  <a:pt x="740915" y="289492"/>
                </a:lnTo>
                <a:lnTo>
                  <a:pt x="741419" y="236537"/>
                </a:lnTo>
                <a:lnTo>
                  <a:pt x="742715" y="167904"/>
                </a:lnTo>
                <a:lnTo>
                  <a:pt x="738702" y="105991"/>
                </a:lnTo>
                <a:lnTo>
                  <a:pt x="724737" y="61544"/>
                </a:lnTo>
                <a:lnTo>
                  <a:pt x="672307" y="13472"/>
                </a:lnTo>
                <a:lnTo>
                  <a:pt x="596142" y="532"/>
                </a:lnTo>
                <a:lnTo>
                  <a:pt x="552507" y="0"/>
                </a:lnTo>
                <a:close/>
              </a:path>
            </a:pathLst>
          </a:custGeom>
          <a:solidFill>
            <a:srgbClr val="7F3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3420" y="2245766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5" h="140335">
                <a:moveTo>
                  <a:pt x="484666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100010"/>
                </a:lnTo>
                <a:lnTo>
                  <a:pt x="366383" y="116008"/>
                </a:lnTo>
                <a:lnTo>
                  <a:pt x="356733" y="131700"/>
                </a:lnTo>
                <a:lnTo>
                  <a:pt x="353072" y="139776"/>
                </a:lnTo>
                <a:lnTo>
                  <a:pt x="380065" y="130570"/>
                </a:lnTo>
                <a:lnTo>
                  <a:pt x="438780" y="107575"/>
                </a:lnTo>
                <a:lnTo>
                  <a:pt x="484666" y="88582"/>
                </a:lnTo>
                <a:close/>
              </a:path>
              <a:path w="525145" h="140335">
                <a:moveTo>
                  <a:pt x="21297" y="48755"/>
                </a:moveTo>
                <a:lnTo>
                  <a:pt x="13220" y="49669"/>
                </a:lnTo>
                <a:lnTo>
                  <a:pt x="6653" y="52920"/>
                </a:lnTo>
                <a:lnTo>
                  <a:pt x="2057" y="59385"/>
                </a:lnTo>
                <a:lnTo>
                  <a:pt x="0" y="69888"/>
                </a:lnTo>
                <a:lnTo>
                  <a:pt x="1366" y="80391"/>
                </a:lnTo>
                <a:lnTo>
                  <a:pt x="6038" y="86855"/>
                </a:lnTo>
                <a:lnTo>
                  <a:pt x="13015" y="90119"/>
                </a:lnTo>
                <a:lnTo>
                  <a:pt x="21297" y="91020"/>
                </a:lnTo>
                <a:lnTo>
                  <a:pt x="484666" y="88582"/>
                </a:lnTo>
                <a:lnTo>
                  <a:pt x="497649" y="83208"/>
                </a:lnTo>
                <a:lnTo>
                  <a:pt x="525106" y="69888"/>
                </a:lnTo>
                <a:lnTo>
                  <a:pt x="499262" y="56567"/>
                </a:lnTo>
                <a:lnTo>
                  <a:pt x="482937" y="49784"/>
                </a:lnTo>
                <a:lnTo>
                  <a:pt x="323001" y="49784"/>
                </a:lnTo>
                <a:lnTo>
                  <a:pt x="21297" y="48755"/>
                </a:lnTo>
                <a:close/>
              </a:path>
              <a:path w="525145" h="140335">
                <a:moveTo>
                  <a:pt x="353072" y="0"/>
                </a:moveTo>
                <a:lnTo>
                  <a:pt x="356960" y="8189"/>
                </a:lnTo>
                <a:lnTo>
                  <a:pt x="367607" y="24072"/>
                </a:lnTo>
                <a:lnTo>
                  <a:pt x="377950" y="40108"/>
                </a:lnTo>
                <a:lnTo>
                  <a:pt x="380923" y="48755"/>
                </a:lnTo>
                <a:lnTo>
                  <a:pt x="323001" y="49784"/>
                </a:lnTo>
                <a:lnTo>
                  <a:pt x="482937" y="49784"/>
                </a:lnTo>
                <a:lnTo>
                  <a:pt x="440623" y="32200"/>
                </a:lnTo>
                <a:lnTo>
                  <a:pt x="381217" y="9205"/>
                </a:lnTo>
                <a:lnTo>
                  <a:pt x="353072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3420" y="3375368"/>
            <a:ext cx="525145" cy="140335"/>
          </a:xfrm>
          <a:custGeom>
            <a:avLst/>
            <a:gdLst/>
            <a:ahLst/>
            <a:cxnLst/>
            <a:rect l="l" t="t" r="r" b="b"/>
            <a:pathLst>
              <a:path w="525145" h="140335">
                <a:moveTo>
                  <a:pt x="484684" y="88582"/>
                </a:moveTo>
                <a:lnTo>
                  <a:pt x="335970" y="88582"/>
                </a:lnTo>
                <a:lnTo>
                  <a:pt x="375304" y="89192"/>
                </a:lnTo>
                <a:lnTo>
                  <a:pt x="380923" y="91020"/>
                </a:lnTo>
                <a:lnTo>
                  <a:pt x="376341" y="99669"/>
                </a:lnTo>
                <a:lnTo>
                  <a:pt x="366383" y="115709"/>
                </a:lnTo>
                <a:lnTo>
                  <a:pt x="356733" y="131597"/>
                </a:lnTo>
                <a:lnTo>
                  <a:pt x="353072" y="139788"/>
                </a:lnTo>
                <a:lnTo>
                  <a:pt x="380065" y="130581"/>
                </a:lnTo>
                <a:lnTo>
                  <a:pt x="438780" y="107583"/>
                </a:lnTo>
                <a:lnTo>
                  <a:pt x="484684" y="88582"/>
                </a:lnTo>
                <a:close/>
              </a:path>
              <a:path w="525145" h="140335">
                <a:moveTo>
                  <a:pt x="21297" y="47955"/>
                </a:moveTo>
                <a:lnTo>
                  <a:pt x="13246" y="48983"/>
                </a:lnTo>
                <a:lnTo>
                  <a:pt x="6653" y="52527"/>
                </a:lnTo>
                <a:lnTo>
                  <a:pt x="2057" y="59270"/>
                </a:lnTo>
                <a:lnTo>
                  <a:pt x="0" y="69900"/>
                </a:lnTo>
                <a:lnTo>
                  <a:pt x="1366" y="80396"/>
                </a:lnTo>
                <a:lnTo>
                  <a:pt x="6038" y="86856"/>
                </a:lnTo>
                <a:lnTo>
                  <a:pt x="13015" y="90119"/>
                </a:lnTo>
                <a:lnTo>
                  <a:pt x="21297" y="91020"/>
                </a:lnTo>
                <a:lnTo>
                  <a:pt x="484684" y="88582"/>
                </a:lnTo>
                <a:lnTo>
                  <a:pt x="497649" y="83215"/>
                </a:lnTo>
                <a:lnTo>
                  <a:pt x="525106" y="69900"/>
                </a:lnTo>
                <a:lnTo>
                  <a:pt x="499262" y="56580"/>
                </a:lnTo>
                <a:lnTo>
                  <a:pt x="481807" y="49326"/>
                </a:lnTo>
                <a:lnTo>
                  <a:pt x="323001" y="49326"/>
                </a:lnTo>
                <a:lnTo>
                  <a:pt x="21297" y="47955"/>
                </a:lnTo>
                <a:close/>
              </a:path>
              <a:path w="525145" h="140335">
                <a:moveTo>
                  <a:pt x="353072" y="0"/>
                </a:moveTo>
                <a:lnTo>
                  <a:pt x="356960" y="8178"/>
                </a:lnTo>
                <a:lnTo>
                  <a:pt x="367607" y="23977"/>
                </a:lnTo>
                <a:lnTo>
                  <a:pt x="377950" y="39776"/>
                </a:lnTo>
                <a:lnTo>
                  <a:pt x="380923" y="47955"/>
                </a:lnTo>
                <a:lnTo>
                  <a:pt x="323001" y="49326"/>
                </a:lnTo>
                <a:lnTo>
                  <a:pt x="481807" y="49326"/>
                </a:lnTo>
                <a:lnTo>
                  <a:pt x="440623" y="32211"/>
                </a:lnTo>
                <a:lnTo>
                  <a:pt x="381217" y="9212"/>
                </a:lnTo>
                <a:lnTo>
                  <a:pt x="353072" y="0"/>
                </a:lnTo>
                <a:close/>
              </a:path>
            </a:pathLst>
          </a:custGeom>
          <a:solidFill>
            <a:srgbClr val="25C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3797" y="2142794"/>
            <a:ext cx="401320" cy="372110"/>
          </a:xfrm>
          <a:custGeom>
            <a:avLst/>
            <a:gdLst/>
            <a:ahLst/>
            <a:cxnLst/>
            <a:rect l="l" t="t" r="r" b="b"/>
            <a:pathLst>
              <a:path w="401320" h="372110">
                <a:moveTo>
                  <a:pt x="298196" y="0"/>
                </a:moveTo>
                <a:lnTo>
                  <a:pt x="97993" y="0"/>
                </a:lnTo>
                <a:lnTo>
                  <a:pt x="58801" y="5982"/>
                </a:lnTo>
                <a:lnTo>
                  <a:pt x="27770" y="23525"/>
                </a:lnTo>
                <a:lnTo>
                  <a:pt x="7351" y="52019"/>
                </a:lnTo>
                <a:lnTo>
                  <a:pt x="0" y="90855"/>
                </a:lnTo>
                <a:lnTo>
                  <a:pt x="357" y="148172"/>
                </a:lnTo>
                <a:lnTo>
                  <a:pt x="952" y="187388"/>
                </a:lnTo>
                <a:lnTo>
                  <a:pt x="1071" y="226604"/>
                </a:lnTo>
                <a:lnTo>
                  <a:pt x="0" y="283921"/>
                </a:lnTo>
                <a:lnTo>
                  <a:pt x="8407" y="321901"/>
                </a:lnTo>
                <a:lnTo>
                  <a:pt x="64502" y="365935"/>
                </a:lnTo>
                <a:lnTo>
                  <a:pt x="104749" y="371525"/>
                </a:lnTo>
                <a:lnTo>
                  <a:pt x="289750" y="371525"/>
                </a:lnTo>
                <a:lnTo>
                  <a:pt x="331053" y="365935"/>
                </a:lnTo>
                <a:lnTo>
                  <a:pt x="366729" y="349316"/>
                </a:lnTo>
                <a:lnTo>
                  <a:pt x="391793" y="321901"/>
                </a:lnTo>
                <a:lnTo>
                  <a:pt x="401256" y="283921"/>
                </a:lnTo>
                <a:lnTo>
                  <a:pt x="401018" y="226223"/>
                </a:lnTo>
                <a:lnTo>
                  <a:pt x="400635" y="187388"/>
                </a:lnTo>
                <a:lnTo>
                  <a:pt x="400543" y="146114"/>
                </a:lnTo>
                <a:lnTo>
                  <a:pt x="401256" y="88417"/>
                </a:lnTo>
                <a:lnTo>
                  <a:pt x="394184" y="37301"/>
                </a:lnTo>
                <a:lnTo>
                  <a:pt x="371905" y="11052"/>
                </a:lnTo>
                <a:lnTo>
                  <a:pt x="338536" y="1381"/>
                </a:lnTo>
                <a:lnTo>
                  <a:pt x="298196" y="0"/>
                </a:lnTo>
                <a:close/>
              </a:path>
            </a:pathLst>
          </a:custGeom>
          <a:solidFill>
            <a:srgbClr val="F47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3797" y="3270326"/>
            <a:ext cx="401320" cy="372110"/>
          </a:xfrm>
          <a:custGeom>
            <a:avLst/>
            <a:gdLst/>
            <a:ahLst/>
            <a:cxnLst/>
            <a:rect l="l" t="t" r="r" b="b"/>
            <a:pathLst>
              <a:path w="401320" h="372110">
                <a:moveTo>
                  <a:pt x="298196" y="0"/>
                </a:moveTo>
                <a:lnTo>
                  <a:pt x="97993" y="0"/>
                </a:lnTo>
                <a:lnTo>
                  <a:pt x="58801" y="5982"/>
                </a:lnTo>
                <a:lnTo>
                  <a:pt x="27770" y="23525"/>
                </a:lnTo>
                <a:lnTo>
                  <a:pt x="7351" y="52019"/>
                </a:lnTo>
                <a:lnTo>
                  <a:pt x="0" y="90855"/>
                </a:lnTo>
                <a:lnTo>
                  <a:pt x="357" y="148172"/>
                </a:lnTo>
                <a:lnTo>
                  <a:pt x="952" y="187388"/>
                </a:lnTo>
                <a:lnTo>
                  <a:pt x="1071" y="226604"/>
                </a:lnTo>
                <a:lnTo>
                  <a:pt x="0" y="283921"/>
                </a:lnTo>
                <a:lnTo>
                  <a:pt x="8407" y="321901"/>
                </a:lnTo>
                <a:lnTo>
                  <a:pt x="64502" y="365935"/>
                </a:lnTo>
                <a:lnTo>
                  <a:pt x="104749" y="371525"/>
                </a:lnTo>
                <a:lnTo>
                  <a:pt x="289750" y="371525"/>
                </a:lnTo>
                <a:lnTo>
                  <a:pt x="331053" y="365935"/>
                </a:lnTo>
                <a:lnTo>
                  <a:pt x="366729" y="349316"/>
                </a:lnTo>
                <a:lnTo>
                  <a:pt x="391793" y="321901"/>
                </a:lnTo>
                <a:lnTo>
                  <a:pt x="401256" y="283921"/>
                </a:lnTo>
                <a:lnTo>
                  <a:pt x="401018" y="226224"/>
                </a:lnTo>
                <a:lnTo>
                  <a:pt x="400635" y="187388"/>
                </a:lnTo>
                <a:lnTo>
                  <a:pt x="400543" y="146120"/>
                </a:lnTo>
                <a:lnTo>
                  <a:pt x="401256" y="88430"/>
                </a:lnTo>
                <a:lnTo>
                  <a:pt x="394184" y="37306"/>
                </a:lnTo>
                <a:lnTo>
                  <a:pt x="371905" y="11053"/>
                </a:lnTo>
                <a:lnTo>
                  <a:pt x="338536" y="1381"/>
                </a:lnTo>
                <a:lnTo>
                  <a:pt x="298196" y="0"/>
                </a:lnTo>
                <a:close/>
              </a:path>
            </a:pathLst>
          </a:custGeom>
          <a:solidFill>
            <a:srgbClr val="C2C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8400" y="800100"/>
            <a:ext cx="3644900" cy="424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54600" y="876300"/>
            <a:ext cx="1333500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54600" y="1993900"/>
            <a:ext cx="13335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54600" y="3073400"/>
            <a:ext cx="1333500" cy="71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54600" y="4203700"/>
            <a:ext cx="1333500" cy="7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800100"/>
            <a:ext cx="1422400" cy="4241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15900" y="232833"/>
            <a:ext cx="4910455" cy="6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75"/>
              </a:lnSpc>
            </a:pPr>
            <a:r>
              <a:rPr sz="3000" spc="-300" dirty="0">
                <a:solidFill>
                  <a:schemeClr val="accent3"/>
                </a:solidFill>
              </a:rPr>
              <a:t>DECENTRALISED</a:t>
            </a:r>
            <a:r>
              <a:rPr sz="3000" spc="-315" dirty="0">
                <a:solidFill>
                  <a:schemeClr val="accent3"/>
                </a:solidFill>
              </a:rPr>
              <a:t> </a:t>
            </a:r>
            <a:r>
              <a:rPr sz="3000" spc="-265" dirty="0">
                <a:solidFill>
                  <a:schemeClr val="accent3"/>
                </a:solidFill>
              </a:rPr>
              <a:t>PIPELINE</a:t>
            </a:r>
            <a:endParaRPr sz="3000" dirty="0">
              <a:solidFill>
                <a:schemeClr val="accent3"/>
              </a:solidFill>
            </a:endParaRPr>
          </a:p>
          <a:p>
            <a:pPr marL="1079500">
              <a:lnSpc>
                <a:spcPts val="1555"/>
              </a:lnSpc>
              <a:tabLst>
                <a:tab pos="2381250" algn="l"/>
                <a:tab pos="3510279" algn="l"/>
              </a:tabLst>
            </a:pPr>
            <a:r>
              <a:rPr sz="1400" spc="-60" dirty="0">
                <a:solidFill>
                  <a:srgbClr val="000000"/>
                </a:solidFill>
              </a:rPr>
              <a:t>Build	</a:t>
            </a:r>
            <a:r>
              <a:rPr sz="1400" spc="-120" dirty="0">
                <a:solidFill>
                  <a:srgbClr val="000000"/>
                </a:solidFill>
              </a:rPr>
              <a:t>Test	</a:t>
            </a:r>
            <a:r>
              <a:rPr sz="1400" spc="-75" dirty="0">
                <a:solidFill>
                  <a:srgbClr val="000000"/>
                </a:solidFill>
              </a:rPr>
              <a:t>Consumer</a:t>
            </a:r>
            <a:r>
              <a:rPr sz="1400" spc="-190" dirty="0">
                <a:solidFill>
                  <a:srgbClr val="000000"/>
                </a:solidFill>
              </a:rPr>
              <a:t> </a:t>
            </a:r>
            <a:r>
              <a:rPr sz="1400" spc="-120" dirty="0">
                <a:solidFill>
                  <a:srgbClr val="000000"/>
                </a:solidFill>
              </a:rPr>
              <a:t>Test</a:t>
            </a:r>
            <a:endParaRPr sz="1400" dirty="0"/>
          </a:p>
        </p:txBody>
      </p:sp>
      <p:sp>
        <p:nvSpPr>
          <p:cNvPr id="29" name="object 29"/>
          <p:cNvSpPr txBox="1"/>
          <p:nvPr/>
        </p:nvSpPr>
        <p:spPr>
          <a:xfrm>
            <a:off x="5393283" y="658283"/>
            <a:ext cx="24974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14" dirty="0">
                <a:latin typeface="Arial Black"/>
                <a:cs typeface="Arial Black"/>
              </a:rPr>
              <a:t>Acceptance </a:t>
            </a:r>
            <a:r>
              <a:rPr sz="1400" b="1" spc="-125" dirty="0">
                <a:latin typeface="Arial Black"/>
                <a:cs typeface="Arial Black"/>
              </a:rPr>
              <a:t>Test</a:t>
            </a:r>
            <a:r>
              <a:rPr sz="1400" b="1" spc="-150" dirty="0">
                <a:latin typeface="Arial Black"/>
                <a:cs typeface="Arial Black"/>
              </a:rPr>
              <a:t> </a:t>
            </a:r>
            <a:r>
              <a:rPr sz="2100" b="1" spc="-89" baseline="7936" dirty="0">
                <a:latin typeface="Arial Black"/>
                <a:cs typeface="Arial Black"/>
              </a:rPr>
              <a:t>Production</a:t>
            </a:r>
            <a:endParaRPr sz="2100" baseline="7936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4774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/>
            <a:r>
              <a:rPr sz="3600" dirty="0"/>
              <a:t>Microservices vs.</a:t>
            </a:r>
            <a:r>
              <a:rPr sz="3600" spc="-75" dirty="0"/>
              <a:t> </a:t>
            </a:r>
            <a:r>
              <a:rPr sz="3600" spc="-4" dirty="0"/>
              <a:t>SOA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1991" y="987438"/>
            <a:ext cx="7632383" cy="3690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82867">
              <a:lnSpc>
                <a:spcPts val="2475"/>
              </a:lnSpc>
              <a:tabLst>
                <a:tab pos="1436846" algn="l"/>
              </a:tabLst>
            </a:pPr>
            <a:r>
              <a:rPr sz="2100" spc="19" dirty="0">
                <a:solidFill>
                  <a:srgbClr val="7A9543"/>
                </a:solidFill>
                <a:latin typeface="Arial"/>
                <a:cs typeface="Arial"/>
              </a:rPr>
              <a:t>Wikipedia:	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distinct from </a:t>
            </a:r>
            <a:r>
              <a:rPr sz="2100" dirty="0">
                <a:solidFill>
                  <a:srgbClr val="5287A2"/>
                </a:solidFill>
                <a:latin typeface="Arial"/>
                <a:cs typeface="Arial"/>
              </a:rPr>
              <a:t>a </a:t>
            </a:r>
            <a:r>
              <a:rPr sz="2100" spc="19" dirty="0">
                <a:solidFill>
                  <a:srgbClr val="5287A2"/>
                </a:solidFill>
                <a:latin typeface="Arial"/>
                <a:cs typeface="Arial"/>
              </a:rPr>
              <a:t>Service-oriented</a:t>
            </a:r>
            <a:r>
              <a:rPr sz="2100" spc="150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architecture</a:t>
            </a:r>
            <a:r>
              <a:rPr sz="2100" spc="49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spc="23" dirty="0">
                <a:solidFill>
                  <a:srgbClr val="5287A2"/>
                </a:solidFill>
                <a:latin typeface="Arial"/>
                <a:cs typeface="Arial"/>
              </a:rPr>
              <a:t>(SOA)  </a:t>
            </a:r>
            <a:r>
              <a:rPr sz="2100" spc="8" dirty="0">
                <a:solidFill>
                  <a:srgbClr val="5287A2"/>
                </a:solidFill>
                <a:latin typeface="Arial"/>
                <a:cs typeface="Arial"/>
              </a:rPr>
              <a:t>in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that the latter </a:t>
            </a:r>
            <a:r>
              <a:rPr sz="2100" spc="11" dirty="0">
                <a:solidFill>
                  <a:srgbClr val="5287A2"/>
                </a:solidFill>
                <a:latin typeface="Arial"/>
                <a:cs typeface="Arial"/>
              </a:rPr>
              <a:t>aims at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integrating </a:t>
            </a: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various</a:t>
            </a:r>
            <a:r>
              <a:rPr sz="2100" spc="229" dirty="0">
                <a:solidFill>
                  <a:srgbClr val="D3990A"/>
                </a:solidFill>
                <a:latin typeface="Arial"/>
                <a:cs typeface="Arial"/>
              </a:rPr>
              <a:t> </a:t>
            </a:r>
            <a:r>
              <a:rPr sz="2100" spc="23" dirty="0">
                <a:solidFill>
                  <a:srgbClr val="D3990A"/>
                </a:solidFill>
                <a:latin typeface="Arial"/>
                <a:cs typeface="Arial"/>
              </a:rPr>
              <a:t>(business)</a:t>
            </a:r>
            <a:endParaRPr sz="2100">
              <a:latin typeface="Arial"/>
              <a:cs typeface="Arial"/>
            </a:endParaRPr>
          </a:p>
          <a:p>
            <a:pPr marL="9525" marR="638175">
              <a:lnSpc>
                <a:spcPts val="2475"/>
              </a:lnSpc>
              <a:spcBef>
                <a:spcPts val="75"/>
              </a:spcBef>
            </a:pP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applications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whereas </a:t>
            </a:r>
            <a:r>
              <a:rPr sz="2100" spc="19" dirty="0">
                <a:solidFill>
                  <a:srgbClr val="4F5051"/>
                </a:solidFill>
                <a:latin typeface="Arial"/>
                <a:cs typeface="Arial"/>
              </a:rPr>
              <a:t>several microservices </a:t>
            </a:r>
            <a:r>
              <a:rPr sz="2100" spc="15" dirty="0">
                <a:solidFill>
                  <a:srgbClr val="4F5051"/>
                </a:solidFill>
                <a:latin typeface="Arial"/>
                <a:cs typeface="Arial"/>
              </a:rPr>
              <a:t>belong </a:t>
            </a:r>
            <a:r>
              <a:rPr sz="2100" spc="11" dirty="0">
                <a:solidFill>
                  <a:srgbClr val="4F5051"/>
                </a:solidFill>
                <a:latin typeface="Arial"/>
                <a:cs typeface="Arial"/>
              </a:rPr>
              <a:t>to </a:t>
            </a:r>
            <a:r>
              <a:rPr sz="2100" spc="19" dirty="0">
                <a:solidFill>
                  <a:srgbClr val="4F5051"/>
                </a:solidFill>
                <a:latin typeface="Arial"/>
                <a:cs typeface="Arial"/>
              </a:rPr>
              <a:t>one  </a:t>
            </a:r>
            <a:r>
              <a:rPr sz="2100" spc="15" dirty="0">
                <a:solidFill>
                  <a:srgbClr val="4F5051"/>
                </a:solidFill>
                <a:latin typeface="Arial"/>
                <a:cs typeface="Arial"/>
              </a:rPr>
              <a:t>application</a:t>
            </a:r>
            <a:r>
              <a:rPr sz="2100" spc="-4" dirty="0">
                <a:solidFill>
                  <a:srgbClr val="4F5051"/>
                </a:solidFill>
                <a:latin typeface="Arial"/>
                <a:cs typeface="Arial"/>
              </a:rPr>
              <a:t> </a:t>
            </a:r>
            <a:r>
              <a:rPr sz="2100" spc="19" dirty="0">
                <a:solidFill>
                  <a:srgbClr val="4F5051"/>
                </a:solidFill>
                <a:latin typeface="Arial"/>
                <a:cs typeface="Arial"/>
              </a:rPr>
              <a:t>only”</a:t>
            </a:r>
            <a:endParaRPr sz="2100">
              <a:latin typeface="Arial"/>
              <a:cs typeface="Arial"/>
            </a:endParaRPr>
          </a:p>
          <a:p>
            <a:pPr marL="9525" algn="just">
              <a:lnSpc>
                <a:spcPts val="2509"/>
              </a:lnSpc>
              <a:spcBef>
                <a:spcPts val="458"/>
              </a:spcBef>
            </a:pPr>
            <a:r>
              <a:rPr sz="2100" spc="19" dirty="0">
                <a:solidFill>
                  <a:srgbClr val="7A9543"/>
                </a:solidFill>
                <a:latin typeface="Arial"/>
                <a:cs typeface="Arial"/>
              </a:rPr>
              <a:t>Martin Fowler: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“This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common manifestation </a:t>
            </a:r>
            <a:r>
              <a:rPr sz="2100" spc="8" dirty="0">
                <a:solidFill>
                  <a:srgbClr val="5A5A5A"/>
                </a:solidFill>
                <a:latin typeface="Arial"/>
                <a:cs typeface="Arial"/>
              </a:rPr>
              <a:t>of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SOA </a:t>
            </a:r>
            <a:r>
              <a:rPr sz="2100" spc="11" dirty="0">
                <a:solidFill>
                  <a:srgbClr val="5A5A5A"/>
                </a:solidFill>
                <a:latin typeface="Arial"/>
                <a:cs typeface="Arial"/>
              </a:rPr>
              <a:t>has</a:t>
            </a:r>
            <a:r>
              <a:rPr sz="2100" spc="9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led</a:t>
            </a:r>
            <a:endParaRPr sz="2100">
              <a:latin typeface="Arial"/>
              <a:cs typeface="Arial"/>
            </a:endParaRPr>
          </a:p>
          <a:p>
            <a:pPr marL="9525" marR="3810">
              <a:lnSpc>
                <a:spcPts val="2550"/>
              </a:lnSpc>
              <a:spcBef>
                <a:spcPts val="45"/>
              </a:spcBef>
            </a:pP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some </a:t>
            </a: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microservice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advocates </a:t>
            </a:r>
            <a:r>
              <a:rPr sz="2100" spc="11" dirty="0">
                <a:solidFill>
                  <a:srgbClr val="D3990A"/>
                </a:solidFill>
                <a:latin typeface="Arial"/>
                <a:cs typeface="Arial"/>
              </a:rPr>
              <a:t>to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reject the </a:t>
            </a:r>
            <a:r>
              <a:rPr sz="2100" spc="11" dirty="0">
                <a:solidFill>
                  <a:srgbClr val="D3990A"/>
                </a:solidFill>
                <a:latin typeface="Arial"/>
                <a:cs typeface="Arial"/>
              </a:rPr>
              <a:t>SOA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label </a:t>
            </a:r>
            <a:r>
              <a:rPr sz="2100" dirty="0">
                <a:solidFill>
                  <a:srgbClr val="5A5A5A"/>
                </a:solidFill>
                <a:latin typeface="Arial"/>
                <a:cs typeface="Arial"/>
              </a:rPr>
              <a:t>entirely, 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although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others consider </a:t>
            </a:r>
            <a:r>
              <a:rPr sz="2100" spc="19" dirty="0">
                <a:solidFill>
                  <a:srgbClr val="5287A2"/>
                </a:solidFill>
                <a:latin typeface="Arial"/>
                <a:cs typeface="Arial"/>
              </a:rPr>
              <a:t>microservices </a:t>
            </a:r>
            <a:r>
              <a:rPr sz="2100" spc="11" dirty="0">
                <a:solidFill>
                  <a:srgbClr val="5287A2"/>
                </a:solidFill>
                <a:latin typeface="Arial"/>
                <a:cs typeface="Arial"/>
              </a:rPr>
              <a:t>to </a:t>
            </a:r>
            <a:r>
              <a:rPr sz="2100" spc="8" dirty="0">
                <a:solidFill>
                  <a:srgbClr val="5287A2"/>
                </a:solidFill>
                <a:latin typeface="Arial"/>
                <a:cs typeface="Arial"/>
              </a:rPr>
              <a:t>be </a:t>
            </a:r>
            <a:r>
              <a:rPr sz="2100" spc="11" dirty="0">
                <a:solidFill>
                  <a:srgbClr val="5287A2"/>
                </a:solidFill>
                <a:latin typeface="Arial"/>
                <a:cs typeface="Arial"/>
              </a:rPr>
              <a:t>one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form </a:t>
            </a:r>
            <a:r>
              <a:rPr sz="2100" spc="8" dirty="0">
                <a:solidFill>
                  <a:srgbClr val="5287A2"/>
                </a:solidFill>
                <a:latin typeface="Arial"/>
                <a:cs typeface="Arial"/>
              </a:rPr>
              <a:t>of</a:t>
            </a:r>
            <a:r>
              <a:rPr sz="2100" spc="274" dirty="0">
                <a:solidFill>
                  <a:srgbClr val="5287A2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SOA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”</a:t>
            </a:r>
            <a:endParaRPr sz="2100">
              <a:latin typeface="Arial"/>
              <a:cs typeface="Arial"/>
            </a:endParaRPr>
          </a:p>
          <a:p>
            <a:pPr marL="9525" marR="10953" algn="just">
              <a:lnSpc>
                <a:spcPct val="100099"/>
              </a:lnSpc>
              <a:spcBef>
                <a:spcPts val="363"/>
              </a:spcBef>
            </a:pPr>
            <a:r>
              <a:rPr sz="2100" spc="19" dirty="0">
                <a:solidFill>
                  <a:srgbClr val="7A9543"/>
                </a:solidFill>
                <a:latin typeface="Arial"/>
                <a:cs typeface="Arial"/>
              </a:rPr>
              <a:t>Oracle: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“The picture that emerges </a:t>
            </a:r>
            <a:r>
              <a:rPr sz="2100" spc="8" dirty="0">
                <a:solidFill>
                  <a:srgbClr val="5A5A5A"/>
                </a:solidFill>
                <a:latin typeface="Arial"/>
                <a:cs typeface="Arial"/>
              </a:rPr>
              <a:t>is </a:t>
            </a:r>
            <a:r>
              <a:rPr sz="2100" spc="11" dirty="0">
                <a:solidFill>
                  <a:srgbClr val="D3990A"/>
                </a:solidFill>
                <a:latin typeface="Arial"/>
                <a:cs typeface="Arial"/>
              </a:rPr>
              <a:t>not </a:t>
            </a:r>
            <a:r>
              <a:rPr sz="2100" spc="8" dirty="0">
                <a:solidFill>
                  <a:srgbClr val="D3990A"/>
                </a:solidFill>
                <a:latin typeface="Arial"/>
                <a:cs typeface="Arial"/>
              </a:rPr>
              <a:t>of </a:t>
            </a: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microservices </a:t>
            </a:r>
            <a:r>
              <a:rPr sz="2100" spc="8" dirty="0">
                <a:solidFill>
                  <a:srgbClr val="D3990A"/>
                </a:solidFill>
                <a:latin typeface="Arial"/>
                <a:cs typeface="Arial"/>
              </a:rPr>
              <a:t>as </a:t>
            </a:r>
            <a:r>
              <a:rPr sz="2100" spc="19" dirty="0">
                <a:solidFill>
                  <a:srgbClr val="D3990A"/>
                </a:solidFill>
                <a:latin typeface="Arial"/>
                <a:cs typeface="Arial"/>
              </a:rPr>
              <a:t>an 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alternative </a:t>
            </a:r>
            <a:r>
              <a:rPr sz="2100" spc="11" dirty="0">
                <a:solidFill>
                  <a:srgbClr val="D3990A"/>
                </a:solidFill>
                <a:latin typeface="Arial"/>
                <a:cs typeface="Arial"/>
              </a:rPr>
              <a:t>to </a:t>
            </a:r>
            <a:r>
              <a:rPr sz="2100" spc="15" dirty="0">
                <a:solidFill>
                  <a:srgbClr val="D3990A"/>
                </a:solidFill>
                <a:latin typeface="Arial"/>
                <a:cs typeface="Arial"/>
              </a:rPr>
              <a:t>SOA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, </a:t>
            </a:r>
            <a:r>
              <a:rPr sz="2100" spc="11" dirty="0">
                <a:solidFill>
                  <a:srgbClr val="5A5A5A"/>
                </a:solidFill>
                <a:latin typeface="Arial"/>
                <a:cs typeface="Arial"/>
              </a:rPr>
              <a:t>but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rather </a:t>
            </a:r>
            <a:r>
              <a:rPr sz="2100" spc="8" dirty="0">
                <a:solidFill>
                  <a:srgbClr val="5A5A5A"/>
                </a:solidFill>
                <a:latin typeface="Arial"/>
                <a:cs typeface="Arial"/>
              </a:rPr>
              <a:t>as </a:t>
            </a:r>
            <a:r>
              <a:rPr sz="2100" dirty="0">
                <a:solidFill>
                  <a:srgbClr val="5A5A5A"/>
                </a:solidFill>
                <a:latin typeface="Arial"/>
                <a:cs typeface="Arial"/>
              </a:rPr>
              <a:t>a </a:t>
            </a:r>
            <a:r>
              <a:rPr sz="2100" spc="11" dirty="0">
                <a:solidFill>
                  <a:srgbClr val="4F5051"/>
                </a:solidFill>
                <a:latin typeface="Arial"/>
                <a:cs typeface="Arial"/>
              </a:rPr>
              <a:t>way to </a:t>
            </a:r>
            <a:r>
              <a:rPr sz="2100" spc="19" dirty="0">
                <a:solidFill>
                  <a:srgbClr val="5287A2"/>
                </a:solidFill>
                <a:latin typeface="Arial"/>
                <a:cs typeface="Arial"/>
              </a:rPr>
              <a:t>restore flexibility </a:t>
            </a:r>
            <a:r>
              <a:rPr sz="2100" spc="23" dirty="0">
                <a:solidFill>
                  <a:srgbClr val="5287A2"/>
                </a:solidFill>
                <a:latin typeface="Arial"/>
                <a:cs typeface="Arial"/>
              </a:rPr>
              <a:t>that  </a:t>
            </a:r>
            <a:r>
              <a:rPr sz="2100" spc="15" dirty="0">
                <a:solidFill>
                  <a:srgbClr val="5287A2"/>
                </a:solidFill>
                <a:latin typeface="Arial"/>
                <a:cs typeface="Arial"/>
              </a:rPr>
              <a:t>may </a:t>
            </a:r>
            <a:r>
              <a:rPr sz="2100" spc="11" dirty="0">
                <a:solidFill>
                  <a:srgbClr val="5287A2"/>
                </a:solidFill>
                <a:latin typeface="Arial"/>
                <a:cs typeface="Arial"/>
              </a:rPr>
              <a:t>have been lost </a:t>
            </a:r>
            <a:r>
              <a:rPr sz="2100" spc="8" dirty="0">
                <a:solidFill>
                  <a:srgbClr val="5A5A5A"/>
                </a:solidFill>
                <a:latin typeface="Arial"/>
                <a:cs typeface="Arial"/>
              </a:rPr>
              <a:t>in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SOAs that became too rigid</a:t>
            </a:r>
            <a:r>
              <a:rPr sz="2100" spc="31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endParaRPr sz="2100">
              <a:latin typeface="Arial"/>
              <a:cs typeface="Arial"/>
            </a:endParaRPr>
          </a:p>
          <a:p>
            <a:pPr marL="9525" algn="just">
              <a:spcBef>
                <a:spcPts val="30"/>
              </a:spcBef>
            </a:pPr>
            <a:r>
              <a:rPr sz="2100" spc="23" dirty="0">
                <a:solidFill>
                  <a:srgbClr val="5A5A5A"/>
                </a:solidFill>
                <a:latin typeface="Arial"/>
                <a:cs typeface="Arial"/>
              </a:rPr>
              <a:t>monolithic.”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6488" y="4550541"/>
            <a:ext cx="6073616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219450" algn="r">
              <a:lnSpc>
                <a:spcPts val="1425"/>
              </a:lnSpc>
            </a:pPr>
            <a:r>
              <a:rPr sz="1200" dirty="0">
                <a:solidFill>
                  <a:srgbClr val="5A5A5A"/>
                </a:solidFill>
                <a:latin typeface="Arial"/>
                <a:cs typeface="Arial"/>
              </a:rPr>
              <a:t>https://en.wikipedia.org/wiki/Microservices </a:t>
            </a:r>
            <a:r>
              <a:rPr sz="1200" dirty="0">
                <a:solidFill>
                  <a:srgbClr val="5A5A5A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4" dirty="0">
                <a:solidFill>
                  <a:srgbClr val="5A5A5A"/>
                </a:solidFill>
                <a:latin typeface="Arial"/>
                <a:cs typeface="Arial"/>
                <a:hlinkClick r:id="rId2"/>
              </a:rPr>
              <a:t>http://martinfowler.com/articles/microservices.html#MicroservicesAndSoa </a:t>
            </a:r>
            <a:r>
              <a:rPr sz="1200" spc="-4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5A5A5A"/>
                </a:solidFill>
                <a:latin typeface="Arial"/>
                <a:cs typeface="Arial"/>
                <a:hlinkClick r:id="rId3"/>
              </a:rPr>
              <a:t>http://www.oracle.com/technetwork/issue-archive/2015/15-mar/o25architect-2458702.html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896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1723" y="408431"/>
            <a:ext cx="2622804" cy="1310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40" dirty="0"/>
              <a:t>Enter </a:t>
            </a:r>
            <a:r>
              <a:rPr sz="3200" spc="75" dirty="0"/>
              <a:t>the </a:t>
            </a:r>
            <a:r>
              <a:rPr sz="3200" spc="140" dirty="0"/>
              <a:t>modern</a:t>
            </a:r>
            <a:r>
              <a:rPr sz="3200" spc="-575" dirty="0"/>
              <a:t> </a:t>
            </a:r>
            <a:r>
              <a:rPr sz="3200" spc="100" dirty="0"/>
              <a:t>container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856488" y="1196339"/>
            <a:ext cx="3707891" cy="2766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88484" y="1716913"/>
            <a:ext cx="343852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65" dirty="0">
                <a:latin typeface="Trebuchet MS"/>
                <a:cs typeface="Trebuchet MS"/>
              </a:rPr>
              <a:t>One </a:t>
            </a:r>
            <a:r>
              <a:rPr sz="1800" b="1" dirty="0">
                <a:latin typeface="Trebuchet MS"/>
                <a:cs typeface="Trebuchet MS"/>
              </a:rPr>
              <a:t>environment  </a:t>
            </a:r>
            <a:r>
              <a:rPr sz="1800" spc="90" dirty="0">
                <a:latin typeface="Calibri"/>
                <a:cs typeface="Calibri"/>
              </a:rPr>
              <a:t>development, </a:t>
            </a:r>
            <a:r>
              <a:rPr sz="1800" spc="60" dirty="0">
                <a:latin typeface="Calibri"/>
                <a:cs typeface="Calibri"/>
              </a:rPr>
              <a:t>testing, </a:t>
            </a:r>
            <a:r>
              <a:rPr sz="1800" spc="95" dirty="0">
                <a:latin typeface="Calibri"/>
                <a:cs typeface="Calibri"/>
              </a:rPr>
              <a:t>staging  </a:t>
            </a:r>
            <a:r>
              <a:rPr sz="1800" spc="100" dirty="0">
                <a:latin typeface="Calibri"/>
                <a:cs typeface="Calibri"/>
              </a:rPr>
              <a:t>and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production</a:t>
            </a:r>
            <a:endParaRPr sz="1800" dirty="0">
              <a:latin typeface="Calibri"/>
              <a:cs typeface="Calibri"/>
            </a:endParaRPr>
          </a:p>
          <a:p>
            <a:pPr marL="355600" marR="24765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10" dirty="0">
                <a:latin typeface="Trebuchet MS"/>
                <a:cs typeface="Trebuchet MS"/>
              </a:rPr>
              <a:t>Build </a:t>
            </a:r>
            <a:r>
              <a:rPr sz="1800" b="1" spc="-5" dirty="0">
                <a:latin typeface="Trebuchet MS"/>
                <a:cs typeface="Trebuchet MS"/>
              </a:rPr>
              <a:t>once, </a:t>
            </a:r>
            <a:r>
              <a:rPr sz="1800" b="1" dirty="0">
                <a:latin typeface="Trebuchet MS"/>
                <a:cs typeface="Trebuchet MS"/>
              </a:rPr>
              <a:t>run </a:t>
            </a:r>
            <a:r>
              <a:rPr sz="1800" b="1" spc="-10" dirty="0">
                <a:latin typeface="Trebuchet MS"/>
                <a:cs typeface="Trebuchet MS"/>
              </a:rPr>
              <a:t>anywhere  </a:t>
            </a:r>
            <a:r>
              <a:rPr sz="1800" spc="95" dirty="0">
                <a:latin typeface="Calibri"/>
                <a:cs typeface="Calibri"/>
              </a:rPr>
              <a:t>public </a:t>
            </a:r>
            <a:r>
              <a:rPr sz="1800" spc="100" dirty="0">
                <a:latin typeface="Calibri"/>
                <a:cs typeface="Calibri"/>
              </a:rPr>
              <a:t>cloud, </a:t>
            </a:r>
            <a:r>
              <a:rPr sz="1800" spc="50" dirty="0">
                <a:latin typeface="Calibri"/>
                <a:cs typeface="Calibri"/>
              </a:rPr>
              <a:t>private </a:t>
            </a:r>
            <a:r>
              <a:rPr sz="1800" spc="105" dirty="0">
                <a:latin typeface="Calibri"/>
                <a:cs typeface="Calibri"/>
              </a:rPr>
              <a:t>cloud,  </a:t>
            </a:r>
            <a:r>
              <a:rPr sz="1800" spc="100" dirty="0">
                <a:latin typeface="Calibri"/>
                <a:cs typeface="Calibri"/>
              </a:rPr>
              <a:t>bare-metal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40" dirty="0">
                <a:latin typeface="Calibri"/>
                <a:cs typeface="Calibri"/>
              </a:rPr>
              <a:t>server.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876" y="4888703"/>
            <a:ext cx="37223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00" spc="-5" dirty="0">
                <a:latin typeface="Arial"/>
                <a:cs typeface="Arial"/>
              </a:rPr>
              <a:t>*Source: Cloud Development Survey 2015, Volume II, </a:t>
            </a:r>
            <a:r>
              <a:rPr sz="1000" spc="-10" dirty="0">
                <a:latin typeface="Arial"/>
                <a:cs typeface="Arial"/>
              </a:rPr>
              <a:t>Evans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067" y="4302963"/>
            <a:ext cx="642048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95" dirty="0">
                <a:latin typeface="Calibri"/>
                <a:cs typeface="Calibri"/>
              </a:rPr>
              <a:t>Over </a:t>
            </a:r>
            <a:r>
              <a:rPr sz="1600" spc="114" dirty="0">
                <a:latin typeface="Calibri"/>
                <a:cs typeface="Calibri"/>
              </a:rPr>
              <a:t>40% </a:t>
            </a:r>
            <a:r>
              <a:rPr sz="1600" spc="80" dirty="0">
                <a:latin typeface="Calibri"/>
                <a:cs typeface="Calibri"/>
              </a:rPr>
              <a:t>of </a:t>
            </a:r>
            <a:r>
              <a:rPr sz="1600" spc="75" dirty="0">
                <a:latin typeface="Calibri"/>
                <a:cs typeface="Calibri"/>
              </a:rPr>
              <a:t>developers </a:t>
            </a:r>
            <a:r>
              <a:rPr sz="1600" spc="90" dirty="0">
                <a:latin typeface="Calibri"/>
                <a:cs typeface="Calibri"/>
              </a:rPr>
              <a:t>deploying </a:t>
            </a:r>
            <a:r>
              <a:rPr sz="1600" spc="70" dirty="0">
                <a:latin typeface="Calibri"/>
                <a:cs typeface="Calibri"/>
              </a:rPr>
              <a:t>to </a:t>
            </a:r>
            <a:r>
              <a:rPr sz="1600" spc="60" dirty="0">
                <a:latin typeface="Calibri"/>
                <a:cs typeface="Calibri"/>
              </a:rPr>
              <a:t>the </a:t>
            </a:r>
            <a:r>
              <a:rPr sz="1600" spc="110" dirty="0">
                <a:latin typeface="Calibri"/>
                <a:cs typeface="Calibri"/>
              </a:rPr>
              <a:t>cloud </a:t>
            </a:r>
            <a:r>
              <a:rPr sz="1600" spc="45" dirty="0">
                <a:latin typeface="Calibri"/>
                <a:cs typeface="Calibri"/>
              </a:rPr>
              <a:t>are </a:t>
            </a:r>
            <a:r>
              <a:rPr sz="1600" spc="90" dirty="0">
                <a:latin typeface="Calibri"/>
                <a:cs typeface="Calibri"/>
              </a:rPr>
              <a:t>using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containers*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5993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95" dirty="0"/>
              <a:t>Containers </a:t>
            </a:r>
            <a:r>
              <a:rPr sz="3200" spc="20" dirty="0"/>
              <a:t>vs</a:t>
            </a:r>
            <a:r>
              <a:rPr sz="3200" spc="-420" dirty="0"/>
              <a:t> </a:t>
            </a:r>
            <a:r>
              <a:rPr sz="3200" spc="135" dirty="0"/>
              <a:t>VMs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709927" y="746759"/>
            <a:ext cx="2206752" cy="241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2396" y="949452"/>
            <a:ext cx="2125979" cy="2240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43373" y="3399535"/>
            <a:ext cx="2466340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75" dirty="0">
                <a:latin typeface="Calibri"/>
                <a:cs typeface="Calibri"/>
              </a:rPr>
              <a:t>Shared </a:t>
            </a:r>
            <a:r>
              <a:rPr sz="1600" spc="90" dirty="0">
                <a:latin typeface="Calibri"/>
                <a:cs typeface="Calibri"/>
              </a:rPr>
              <a:t>OS/single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60" dirty="0"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5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05" dirty="0">
                <a:latin typeface="Calibri"/>
                <a:cs typeface="Calibri"/>
              </a:rPr>
              <a:t>Runs </a:t>
            </a:r>
            <a:r>
              <a:rPr sz="1600" spc="125" dirty="0">
                <a:latin typeface="Calibri"/>
                <a:cs typeface="Calibri"/>
              </a:rPr>
              <a:t>on </a:t>
            </a:r>
            <a:r>
              <a:rPr sz="1600" spc="90" dirty="0">
                <a:latin typeface="Calibri"/>
                <a:cs typeface="Calibri"/>
              </a:rPr>
              <a:t>Bleeding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105" dirty="0">
                <a:latin typeface="Calibri"/>
                <a:cs typeface="Calibri"/>
              </a:rPr>
              <a:t>edge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9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14" dirty="0">
                <a:latin typeface="Calibri"/>
                <a:cs typeface="Calibri"/>
              </a:rPr>
              <a:t>Launch </a:t>
            </a:r>
            <a:r>
              <a:rPr sz="1600" spc="50" dirty="0">
                <a:latin typeface="Calibri"/>
                <a:cs typeface="Calibri"/>
              </a:rPr>
              <a:t>in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110" dirty="0">
                <a:latin typeface="Calibri"/>
                <a:cs typeface="Calibri"/>
              </a:rPr>
              <a:t>microseconds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5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10" dirty="0">
                <a:latin typeface="Calibri"/>
                <a:cs typeface="Calibri"/>
              </a:rPr>
              <a:t>Run </a:t>
            </a:r>
            <a:r>
              <a:rPr sz="1600" spc="55" dirty="0">
                <a:latin typeface="Calibri"/>
                <a:cs typeface="Calibri"/>
              </a:rPr>
              <a:t>for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80" dirty="0">
                <a:latin typeface="Calibri"/>
                <a:cs typeface="Calibri"/>
              </a:rPr>
              <a:t>minutes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8120" y="1770888"/>
            <a:ext cx="605155" cy="330200"/>
          </a:xfrm>
          <a:custGeom>
            <a:avLst/>
            <a:gdLst/>
            <a:ahLst/>
            <a:cxnLst/>
            <a:rect l="l" t="t" r="r" b="b"/>
            <a:pathLst>
              <a:path w="605154" h="330200">
                <a:moveTo>
                  <a:pt x="167691" y="53746"/>
                </a:moveTo>
                <a:lnTo>
                  <a:pt x="141198" y="105207"/>
                </a:lnTo>
                <a:lnTo>
                  <a:pt x="578230" y="330200"/>
                </a:lnTo>
                <a:lnTo>
                  <a:pt x="604774" y="278764"/>
                </a:lnTo>
                <a:lnTo>
                  <a:pt x="167691" y="53746"/>
                </a:lnTo>
                <a:close/>
              </a:path>
              <a:path w="605154" h="330200">
                <a:moveTo>
                  <a:pt x="0" y="0"/>
                </a:moveTo>
                <a:lnTo>
                  <a:pt x="114680" y="156718"/>
                </a:lnTo>
                <a:lnTo>
                  <a:pt x="141198" y="105207"/>
                </a:lnTo>
                <a:lnTo>
                  <a:pt x="115442" y="91948"/>
                </a:lnTo>
                <a:lnTo>
                  <a:pt x="141985" y="40512"/>
                </a:lnTo>
                <a:lnTo>
                  <a:pt x="174503" y="40512"/>
                </a:lnTo>
                <a:lnTo>
                  <a:pt x="194182" y="2286"/>
                </a:lnTo>
                <a:lnTo>
                  <a:pt x="0" y="0"/>
                </a:lnTo>
                <a:close/>
              </a:path>
              <a:path w="605154" h="330200">
                <a:moveTo>
                  <a:pt x="141985" y="40512"/>
                </a:moveTo>
                <a:lnTo>
                  <a:pt x="115442" y="91948"/>
                </a:lnTo>
                <a:lnTo>
                  <a:pt x="141198" y="105207"/>
                </a:lnTo>
                <a:lnTo>
                  <a:pt x="167691" y="53746"/>
                </a:lnTo>
                <a:lnTo>
                  <a:pt x="141985" y="40512"/>
                </a:lnTo>
                <a:close/>
              </a:path>
              <a:path w="605154" h="330200">
                <a:moveTo>
                  <a:pt x="174503" y="40512"/>
                </a:moveTo>
                <a:lnTo>
                  <a:pt x="141985" y="40512"/>
                </a:lnTo>
                <a:lnTo>
                  <a:pt x="167691" y="53746"/>
                </a:lnTo>
                <a:lnTo>
                  <a:pt x="174503" y="40512"/>
                </a:lnTo>
                <a:close/>
              </a:path>
            </a:pathLst>
          </a:custGeom>
          <a:solidFill>
            <a:srgbClr val="42C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0911" y="907974"/>
            <a:ext cx="254000" cy="9099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800" b="1" dirty="0">
                <a:solidFill>
                  <a:srgbClr val="42C3FF"/>
                </a:solidFill>
                <a:latin typeface="Trebuchet MS"/>
                <a:cs typeface="Trebuchet MS"/>
              </a:rPr>
              <a:t>M</a:t>
            </a:r>
            <a:r>
              <a:rPr sz="1800" b="1" spc="-5" dirty="0">
                <a:solidFill>
                  <a:srgbClr val="42C3FF"/>
                </a:solidFill>
                <a:latin typeface="Trebuchet MS"/>
                <a:cs typeface="Trebuchet MS"/>
              </a:rPr>
              <a:t>ajori</a:t>
            </a:r>
            <a:r>
              <a:rPr sz="1800" b="1" spc="5" dirty="0">
                <a:solidFill>
                  <a:srgbClr val="42C3FF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42C3FF"/>
                </a:solidFill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3408" y="3445255"/>
            <a:ext cx="2748280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65" dirty="0">
                <a:latin typeface="Calibri"/>
                <a:cs typeface="Calibri"/>
              </a:rPr>
              <a:t>Own </a:t>
            </a:r>
            <a:r>
              <a:rPr sz="1600" spc="80" dirty="0">
                <a:latin typeface="Calibri"/>
                <a:cs typeface="Calibri"/>
              </a:rPr>
              <a:t>OS/multiple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40" dirty="0">
                <a:latin typeface="Calibri"/>
                <a:cs typeface="Calibri"/>
              </a:rPr>
              <a:t>varieties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5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55" dirty="0">
                <a:latin typeface="Calibri"/>
                <a:cs typeface="Calibri"/>
              </a:rPr>
              <a:t>More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secure</a:t>
            </a:r>
            <a:r>
              <a:rPr sz="1600" spc="10" dirty="0">
                <a:latin typeface="Calibri"/>
                <a:cs typeface="Calibri"/>
              </a:rPr>
              <a:t>/Mature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5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14" dirty="0">
                <a:latin typeface="Calibri"/>
                <a:cs typeface="Calibri"/>
              </a:rPr>
              <a:t>Launch </a:t>
            </a:r>
            <a:r>
              <a:rPr sz="1600" spc="5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90" dirty="0">
                <a:latin typeface="Calibri"/>
                <a:cs typeface="Calibri"/>
              </a:rPr>
              <a:t>seconds/minutes</a:t>
            </a:r>
            <a:endParaRPr sz="16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409"/>
              </a:spcBef>
              <a:buClr>
                <a:srgbClr val="0085C3"/>
              </a:buClr>
              <a:buFont typeface="Arial"/>
              <a:buChar char="•"/>
              <a:tabLst>
                <a:tab pos="185420" algn="l"/>
              </a:tabLst>
            </a:pPr>
            <a:r>
              <a:rPr sz="1600" spc="110" dirty="0">
                <a:latin typeface="Calibri"/>
                <a:cs typeface="Calibri"/>
              </a:rPr>
              <a:t>Run </a:t>
            </a:r>
            <a:r>
              <a:rPr sz="1600" spc="55" dirty="0">
                <a:latin typeface="Calibri"/>
                <a:cs typeface="Calibri"/>
              </a:rPr>
              <a:t>for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100" dirty="0">
                <a:latin typeface="Calibri"/>
                <a:cs typeface="Calibri"/>
              </a:rPr>
              <a:t>months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701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04"/>
              </a:lnSpc>
            </a:pPr>
            <a:r>
              <a:rPr sz="2900" spc="100" dirty="0"/>
              <a:t>The</a:t>
            </a:r>
            <a:r>
              <a:rPr sz="2900" spc="-215" dirty="0"/>
              <a:t> </a:t>
            </a:r>
            <a:r>
              <a:rPr sz="2900" spc="70" dirty="0"/>
              <a:t>landscape</a:t>
            </a:r>
            <a:endParaRPr sz="2900"/>
          </a:p>
          <a:p>
            <a:pPr marL="12700">
              <a:lnSpc>
                <a:spcPts val="3304"/>
              </a:lnSpc>
            </a:pPr>
            <a:r>
              <a:rPr sz="2900" spc="55" dirty="0"/>
              <a:t>(open </a:t>
            </a:r>
            <a:r>
              <a:rPr sz="2900" spc="95" dirty="0"/>
              <a:t>source</a:t>
            </a:r>
            <a:r>
              <a:rPr sz="2900" spc="-375" dirty="0"/>
              <a:t> </a:t>
            </a:r>
            <a:r>
              <a:rPr sz="2900" spc="60" dirty="0"/>
              <a:t>predominates)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2580132" y="2106167"/>
            <a:ext cx="1783080" cy="42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4415" y="2189988"/>
            <a:ext cx="8976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4141" y="1998726"/>
            <a:ext cx="8244840" cy="683260"/>
          </a:xfrm>
          <a:prstGeom prst="rect">
            <a:avLst/>
          </a:prstGeom>
          <a:ln w="28955">
            <a:solidFill>
              <a:srgbClr val="5382AB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343535" marR="7027545">
              <a:lnSpc>
                <a:spcPts val="1510"/>
              </a:lnSpc>
              <a:spcBef>
                <a:spcPts val="1105"/>
              </a:spcBef>
            </a:pPr>
            <a:r>
              <a:rPr sz="1400" b="1" spc="15" dirty="0">
                <a:latin typeface="Trebuchet MS"/>
                <a:cs typeface="Trebuchet MS"/>
              </a:rPr>
              <a:t>Container  </a:t>
            </a:r>
            <a:r>
              <a:rPr sz="1400" b="1" spc="20" dirty="0">
                <a:latin typeface="Trebuchet MS"/>
                <a:cs typeface="Trebuchet MS"/>
              </a:rPr>
              <a:t>Engines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4141" y="2913126"/>
            <a:ext cx="8244840" cy="723900"/>
          </a:xfrm>
          <a:custGeom>
            <a:avLst/>
            <a:gdLst/>
            <a:ahLst/>
            <a:cxnLst/>
            <a:rect l="l" t="t" r="r" b="b"/>
            <a:pathLst>
              <a:path w="8244840" h="723900">
                <a:moveTo>
                  <a:pt x="0" y="723900"/>
                </a:moveTo>
                <a:lnTo>
                  <a:pt x="8244840" y="723900"/>
                </a:lnTo>
                <a:lnTo>
                  <a:pt x="8244840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28956">
            <a:solidFill>
              <a:srgbClr val="5382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4844" y="3147822"/>
            <a:ext cx="7537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30" dirty="0">
                <a:latin typeface="Trebuchet MS"/>
                <a:cs typeface="Trebuchet MS"/>
              </a:rPr>
              <a:t>Mini</a:t>
            </a:r>
            <a:r>
              <a:rPr sz="1400" b="1" spc="-165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OSs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11367" y="3073907"/>
            <a:ext cx="1118615" cy="411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3079" y="2855976"/>
            <a:ext cx="1318259" cy="509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8867" y="3014472"/>
            <a:ext cx="478536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3176" y="3014472"/>
            <a:ext cx="1056131" cy="493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5932" y="2942844"/>
            <a:ext cx="1271015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4141" y="3824478"/>
            <a:ext cx="8244840" cy="684530"/>
          </a:xfrm>
          <a:prstGeom prst="rect">
            <a:avLst/>
          </a:prstGeom>
          <a:ln w="28955">
            <a:solidFill>
              <a:srgbClr val="5382AB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388620" marR="6517005">
              <a:lnSpc>
                <a:spcPts val="1510"/>
              </a:lnSpc>
              <a:spcBef>
                <a:spcPts val="1245"/>
              </a:spcBef>
            </a:pPr>
            <a:r>
              <a:rPr sz="1400" b="1" spc="50" dirty="0">
                <a:latin typeface="Trebuchet MS"/>
                <a:cs typeface="Trebuchet MS"/>
              </a:rPr>
              <a:t>Clouds </a:t>
            </a:r>
            <a:r>
              <a:rPr sz="1400" b="1" dirty="0">
                <a:latin typeface="Trebuchet MS"/>
                <a:cs typeface="Trebuchet MS"/>
              </a:rPr>
              <a:t>with  </a:t>
            </a:r>
            <a:r>
              <a:rPr sz="1400" b="1" spc="30" dirty="0">
                <a:latin typeface="Trebuchet MS"/>
                <a:cs typeface="Trebuchet MS"/>
              </a:rPr>
              <a:t>Docker</a:t>
            </a:r>
            <a:r>
              <a:rPr sz="1400" b="1" spc="-180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support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04304" y="4002023"/>
            <a:ext cx="967740" cy="29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1303" y="3956303"/>
            <a:ext cx="522731" cy="397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29711" y="3956303"/>
            <a:ext cx="1057656" cy="4404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90572" y="3866388"/>
            <a:ext cx="580644" cy="580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3964" y="3890771"/>
            <a:ext cx="1080515" cy="5593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4141" y="1120902"/>
            <a:ext cx="8244840" cy="684530"/>
          </a:xfrm>
          <a:prstGeom prst="rect">
            <a:avLst/>
          </a:prstGeom>
          <a:ln w="28955">
            <a:solidFill>
              <a:srgbClr val="5382AB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370205" marR="6668770">
              <a:lnSpc>
                <a:spcPts val="1510"/>
              </a:lnSpc>
              <a:spcBef>
                <a:spcPts val="1235"/>
              </a:spcBef>
            </a:pPr>
            <a:r>
              <a:rPr sz="1400" b="1" spc="15" dirty="0">
                <a:latin typeface="Trebuchet MS"/>
                <a:cs typeface="Trebuchet MS"/>
              </a:rPr>
              <a:t>Container  </a:t>
            </a:r>
            <a:r>
              <a:rPr sz="1400" b="1" spc="10" dirty="0">
                <a:latin typeface="Trebuchet MS"/>
                <a:cs typeface="Trebuchet MS"/>
              </a:rPr>
              <a:t>Orchestration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57088" y="1333500"/>
            <a:ext cx="912875" cy="336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67555" y="1333500"/>
            <a:ext cx="1266444" cy="3078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29983" y="1333500"/>
            <a:ext cx="1039368" cy="3200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4560" y="1252727"/>
            <a:ext cx="771144" cy="370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49167" y="1280160"/>
            <a:ext cx="533400" cy="429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68411" y="1313688"/>
            <a:ext cx="723900" cy="3276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037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8501" y="343871"/>
            <a:ext cx="3339941" cy="4207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har char="•"/>
              <a:tabLst>
                <a:tab pos="266700" algn="l"/>
              </a:tabLst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Deployment</a:t>
            </a:r>
            <a:r>
              <a:rPr sz="2700" spc="-11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service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3338">
              <a:latin typeface="Times New Roman"/>
              <a:cs typeface="Times New Roman"/>
            </a:endParaRPr>
          </a:p>
          <a:p>
            <a:pPr marL="266700" marR="1034415" indent="-257175">
              <a:lnSpc>
                <a:spcPct val="100400"/>
              </a:lnSpc>
              <a:spcBef>
                <a:spcPts val="4"/>
              </a:spcBef>
              <a:buChar char="•"/>
              <a:tabLst>
                <a:tab pos="266700" algn="l"/>
              </a:tabLst>
            </a:pPr>
            <a:r>
              <a:rPr sz="2700" spc="8" dirty="0">
                <a:solidFill>
                  <a:srgbClr val="5A5A5A"/>
                </a:solidFill>
                <a:latin typeface="Arial"/>
                <a:cs typeface="Arial"/>
              </a:rPr>
              <a:t>No </a:t>
            </a:r>
            <a:r>
              <a:rPr sz="2700" spc="19" dirty="0">
                <a:solidFill>
                  <a:srgbClr val="5A5A5A"/>
                </a:solidFill>
                <a:latin typeface="Arial"/>
                <a:cs typeface="Arial"/>
              </a:rPr>
              <a:t>downtime  deployments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4"/>
              </a:spcBef>
              <a:buClr>
                <a:srgbClr val="5A5A5A"/>
              </a:buClr>
              <a:buFont typeface="Arial"/>
              <a:buChar char="•"/>
            </a:pPr>
            <a:endParaRPr sz="3938">
              <a:latin typeface="Times New Roman"/>
              <a:cs typeface="Times New Roman"/>
            </a:endParaRPr>
          </a:p>
          <a:p>
            <a:pPr marL="266700" indent="-257175">
              <a:buChar char="•"/>
              <a:tabLst>
                <a:tab pos="266700" algn="l"/>
              </a:tabLst>
            </a:pP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Health</a:t>
            </a:r>
            <a:r>
              <a:rPr sz="2700" spc="-26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checking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30"/>
              </a:spcBef>
              <a:buClr>
                <a:srgbClr val="5A5A5A"/>
              </a:buClr>
              <a:buFont typeface="Arial"/>
              <a:buChar char="•"/>
            </a:pPr>
            <a:endParaRPr sz="3863">
              <a:latin typeface="Times New Roman"/>
              <a:cs typeface="Times New Roman"/>
            </a:endParaRPr>
          </a:p>
          <a:p>
            <a:pPr marL="266700" marR="196215" indent="-257175">
              <a:lnSpc>
                <a:spcPct val="100400"/>
              </a:lnSpc>
              <a:buChar char="•"/>
              <a:tabLst>
                <a:tab pos="266700" algn="l"/>
              </a:tabLst>
            </a:pPr>
            <a:r>
              <a:rPr sz="2700" dirty="0">
                <a:solidFill>
                  <a:srgbClr val="5A5A5A"/>
                </a:solidFill>
                <a:latin typeface="Arial"/>
                <a:cs typeface="Arial"/>
              </a:rPr>
              <a:t>Versioned </a:t>
            </a:r>
            <a:r>
              <a:rPr sz="2700" spc="15" dirty="0">
                <a:solidFill>
                  <a:srgbClr val="5A5A5A"/>
                </a:solidFill>
                <a:latin typeface="Arial"/>
                <a:cs typeface="Arial"/>
              </a:rPr>
              <a:t>artifacts  </a:t>
            </a:r>
            <a:r>
              <a:rPr sz="2700" spc="11" dirty="0">
                <a:solidFill>
                  <a:srgbClr val="5A5A5A"/>
                </a:solidFill>
                <a:latin typeface="Arial"/>
                <a:cs typeface="Arial"/>
              </a:rPr>
              <a:t>and</a:t>
            </a:r>
            <a:r>
              <a:rPr sz="2700" spc="-30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700" spc="23" dirty="0">
                <a:solidFill>
                  <a:srgbClr val="5A5A5A"/>
                </a:solidFill>
                <a:latin typeface="Arial"/>
                <a:cs typeface="Arial"/>
              </a:rPr>
              <a:t>rollbacks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202" y="75295"/>
            <a:ext cx="4943354" cy="4999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61367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41549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38589"/>
            <a:r>
              <a:rPr b="1" spc="-4" dirty="0">
                <a:solidFill>
                  <a:srgbClr val="5A5A5A"/>
                </a:solidFill>
                <a:latin typeface="Arial"/>
                <a:cs typeface="Arial"/>
              </a:rPr>
              <a:t>Apollo and Pipelines </a:t>
            </a:r>
            <a:r>
              <a:rPr b="1" dirty="0">
                <a:solidFill>
                  <a:srgbClr val="5A5A5A"/>
                </a:solidFill>
                <a:latin typeface="Arial"/>
                <a:cs typeface="Arial"/>
              </a:rPr>
              <a:t>as </a:t>
            </a:r>
            <a:r>
              <a:rPr b="1" spc="-53" dirty="0">
                <a:solidFill>
                  <a:srgbClr val="5A5A5A"/>
                </a:solidFill>
                <a:latin typeface="Arial"/>
                <a:cs typeface="Arial"/>
              </a:rPr>
              <a:t>AWS</a:t>
            </a:r>
            <a:r>
              <a:rPr b="1" spc="-109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rgbClr val="5A5A5A"/>
                </a:solidFill>
                <a:latin typeface="Arial"/>
                <a:cs typeface="Arial"/>
              </a:rPr>
              <a:t>Services: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4718" y="3521241"/>
            <a:ext cx="2115979" cy="711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75" dirty="0">
                <a:solidFill>
                  <a:srgbClr val="5A5A5A"/>
                </a:solidFill>
                <a:latin typeface="Arial"/>
                <a:cs typeface="Arial"/>
              </a:rPr>
              <a:t>CodePipeline</a:t>
            </a:r>
            <a:endParaRPr sz="2775">
              <a:latin typeface="Arial"/>
              <a:cs typeface="Arial"/>
            </a:endParaRPr>
          </a:p>
          <a:p>
            <a:pPr marL="9525" algn="ctr">
              <a:spcBef>
                <a:spcPts val="570"/>
              </a:spcBef>
            </a:pPr>
            <a:r>
              <a:rPr sz="1350" dirty="0">
                <a:solidFill>
                  <a:srgbClr val="5A5A5A"/>
                </a:solidFill>
                <a:latin typeface="Arial"/>
                <a:cs typeface="Arial"/>
              </a:rPr>
              <a:t>launched July</a:t>
            </a:r>
            <a:r>
              <a:rPr sz="135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5A5A5A"/>
                </a:solidFill>
                <a:latin typeface="Arial"/>
                <a:cs typeface="Arial"/>
              </a:rPr>
              <a:t>2015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1710" y="917925"/>
            <a:ext cx="2546394" cy="2549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5051155" y="3521241"/>
            <a:ext cx="1958816" cy="711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75" dirty="0">
                <a:solidFill>
                  <a:srgbClr val="5A5A5A"/>
                </a:solidFill>
                <a:latin typeface="Arial"/>
                <a:cs typeface="Arial"/>
              </a:rPr>
              <a:t>CodeDeploy</a:t>
            </a:r>
            <a:endParaRPr sz="2775">
              <a:latin typeface="Arial"/>
              <a:cs typeface="Arial"/>
            </a:endParaRPr>
          </a:p>
          <a:p>
            <a:pPr algn="ctr">
              <a:spcBef>
                <a:spcPts val="570"/>
              </a:spcBef>
            </a:pPr>
            <a:r>
              <a:rPr sz="1350" dirty="0">
                <a:solidFill>
                  <a:srgbClr val="5A5A5A"/>
                </a:solidFill>
                <a:latin typeface="Arial"/>
                <a:cs typeface="Arial"/>
              </a:rPr>
              <a:t>launched Nov</a:t>
            </a:r>
            <a:r>
              <a:rPr sz="1350" spc="-75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5A5A5A"/>
                </a:solidFill>
                <a:latin typeface="Arial"/>
                <a:cs typeface="Arial"/>
              </a:rPr>
              <a:t>2014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7037" y="948537"/>
            <a:ext cx="2485253" cy="2487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927853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62991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4"/>
              </a:lnSpc>
            </a:pPr>
            <a:r>
              <a:rPr lang="en-US" sz="3200" spc="90" dirty="0" smtClean="0"/>
              <a:t>DevOps: </a:t>
            </a:r>
            <a:r>
              <a:rPr lang="en-US" sz="3200" spc="185" dirty="0" smtClean="0"/>
              <a:t>What it’s all about</a:t>
            </a:r>
            <a:endParaRPr sz="3200" dirty="0"/>
          </a:p>
          <a:p>
            <a:pPr marL="12700">
              <a:lnSpc>
                <a:spcPts val="2315"/>
              </a:lnSpc>
            </a:pPr>
            <a:r>
              <a:rPr sz="2000" spc="60" dirty="0"/>
              <a:t>Reducing </a:t>
            </a:r>
            <a:r>
              <a:rPr sz="2000" spc="25" dirty="0"/>
              <a:t>friction, </a:t>
            </a:r>
            <a:r>
              <a:rPr sz="2000" spc="45" dirty="0"/>
              <a:t>increasing</a:t>
            </a:r>
            <a:r>
              <a:rPr sz="2000" spc="-415" dirty="0"/>
              <a:t> </a:t>
            </a:r>
            <a:r>
              <a:rPr sz="2000" spc="55" dirty="0"/>
              <a:t>velocity</a:t>
            </a:r>
            <a:endParaRPr sz="2000" dirty="0"/>
          </a:p>
        </p:txBody>
      </p:sp>
      <p:sp>
        <p:nvSpPr>
          <p:cNvPr id="4" name="object 4"/>
          <p:cNvSpPr/>
          <p:nvPr/>
        </p:nvSpPr>
        <p:spPr>
          <a:xfrm>
            <a:off x="1260347" y="1610867"/>
            <a:ext cx="1321308" cy="1472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279" y="128016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6423"/>
                </a:moveTo>
                <a:lnTo>
                  <a:pt x="0" y="0"/>
                </a:lnTo>
              </a:path>
            </a:pathLst>
          </a:custGeom>
          <a:ln w="76200">
            <a:solidFill>
              <a:srgbClr val="42C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27728" y="1270127"/>
            <a:ext cx="878840" cy="29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10" dirty="0">
                <a:solidFill>
                  <a:srgbClr val="444444"/>
                </a:solidFill>
                <a:latin typeface="Trebuchet MS"/>
                <a:cs typeface="Trebuchet MS"/>
              </a:rPr>
              <a:t>Shorten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9279" y="1256833"/>
            <a:ext cx="1882775" cy="342900"/>
          </a:xfrm>
          <a:custGeom>
            <a:avLst/>
            <a:gdLst/>
            <a:ahLst/>
            <a:cxnLst/>
            <a:rect l="l" t="t" r="r" b="b"/>
            <a:pathLst>
              <a:path w="1882775" h="342900">
                <a:moveTo>
                  <a:pt x="1731137" y="171154"/>
                </a:moveTo>
                <a:lnTo>
                  <a:pt x="1558924" y="271611"/>
                </a:lnTo>
                <a:lnTo>
                  <a:pt x="1547637" y="281640"/>
                </a:lnTo>
                <a:lnTo>
                  <a:pt x="1541303" y="294788"/>
                </a:lnTo>
                <a:lnTo>
                  <a:pt x="1540351" y="309366"/>
                </a:lnTo>
                <a:lnTo>
                  <a:pt x="1545208" y="323681"/>
                </a:lnTo>
                <a:lnTo>
                  <a:pt x="1555293" y="334986"/>
                </a:lnTo>
                <a:lnTo>
                  <a:pt x="1568450" y="341350"/>
                </a:lnTo>
                <a:lnTo>
                  <a:pt x="1583035" y="342308"/>
                </a:lnTo>
                <a:lnTo>
                  <a:pt x="1597406" y="337397"/>
                </a:lnTo>
                <a:lnTo>
                  <a:pt x="1817079" y="209254"/>
                </a:lnTo>
                <a:lnTo>
                  <a:pt x="1806702" y="209254"/>
                </a:lnTo>
                <a:lnTo>
                  <a:pt x="1806702" y="204047"/>
                </a:lnTo>
                <a:lnTo>
                  <a:pt x="1787524" y="204047"/>
                </a:lnTo>
                <a:lnTo>
                  <a:pt x="1731137" y="171154"/>
                </a:lnTo>
                <a:close/>
              </a:path>
              <a:path w="1882775" h="342900">
                <a:moveTo>
                  <a:pt x="1665822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1665822" y="209254"/>
                </a:lnTo>
                <a:lnTo>
                  <a:pt x="1731137" y="171154"/>
                </a:lnTo>
                <a:lnTo>
                  <a:pt x="1665822" y="133054"/>
                </a:lnTo>
                <a:close/>
              </a:path>
              <a:path w="1882775" h="342900">
                <a:moveTo>
                  <a:pt x="1817079" y="133054"/>
                </a:moveTo>
                <a:lnTo>
                  <a:pt x="1806702" y="133054"/>
                </a:lnTo>
                <a:lnTo>
                  <a:pt x="1806702" y="209254"/>
                </a:lnTo>
                <a:lnTo>
                  <a:pt x="1817079" y="209254"/>
                </a:lnTo>
                <a:lnTo>
                  <a:pt x="1882394" y="171154"/>
                </a:lnTo>
                <a:lnTo>
                  <a:pt x="1817079" y="133054"/>
                </a:lnTo>
                <a:close/>
              </a:path>
              <a:path w="1882775" h="342900">
                <a:moveTo>
                  <a:pt x="1787524" y="138261"/>
                </a:moveTo>
                <a:lnTo>
                  <a:pt x="1731137" y="171154"/>
                </a:lnTo>
                <a:lnTo>
                  <a:pt x="1787524" y="204047"/>
                </a:lnTo>
                <a:lnTo>
                  <a:pt x="1787524" y="138261"/>
                </a:lnTo>
                <a:close/>
              </a:path>
              <a:path w="1882775" h="342900">
                <a:moveTo>
                  <a:pt x="1806702" y="138261"/>
                </a:moveTo>
                <a:lnTo>
                  <a:pt x="1787524" y="138261"/>
                </a:lnTo>
                <a:lnTo>
                  <a:pt x="1787524" y="204047"/>
                </a:lnTo>
                <a:lnTo>
                  <a:pt x="1806702" y="204047"/>
                </a:lnTo>
                <a:lnTo>
                  <a:pt x="1806702" y="138261"/>
                </a:lnTo>
                <a:close/>
              </a:path>
              <a:path w="1882775" h="342900">
                <a:moveTo>
                  <a:pt x="1583035" y="0"/>
                </a:moveTo>
                <a:lnTo>
                  <a:pt x="1568449" y="958"/>
                </a:lnTo>
                <a:lnTo>
                  <a:pt x="1555293" y="7322"/>
                </a:lnTo>
                <a:lnTo>
                  <a:pt x="1545208" y="18627"/>
                </a:lnTo>
                <a:lnTo>
                  <a:pt x="1540351" y="32942"/>
                </a:lnTo>
                <a:lnTo>
                  <a:pt x="1541303" y="47519"/>
                </a:lnTo>
                <a:lnTo>
                  <a:pt x="1547637" y="60668"/>
                </a:lnTo>
                <a:lnTo>
                  <a:pt x="1558924" y="70697"/>
                </a:lnTo>
                <a:lnTo>
                  <a:pt x="1731137" y="171154"/>
                </a:lnTo>
                <a:lnTo>
                  <a:pt x="1787524" y="138261"/>
                </a:lnTo>
                <a:lnTo>
                  <a:pt x="1806702" y="138261"/>
                </a:lnTo>
                <a:lnTo>
                  <a:pt x="1806702" y="133054"/>
                </a:lnTo>
                <a:lnTo>
                  <a:pt x="1817079" y="133054"/>
                </a:lnTo>
                <a:lnTo>
                  <a:pt x="1597406" y="4911"/>
                </a:lnTo>
                <a:lnTo>
                  <a:pt x="1583035" y="0"/>
                </a:lnTo>
                <a:close/>
              </a:path>
            </a:pathLst>
          </a:custGeom>
          <a:solidFill>
            <a:srgbClr val="42C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248" y="1272287"/>
            <a:ext cx="1835150" cy="342265"/>
          </a:xfrm>
          <a:custGeom>
            <a:avLst/>
            <a:gdLst/>
            <a:ahLst/>
            <a:cxnLst/>
            <a:rect l="l" t="t" r="r" b="b"/>
            <a:pathLst>
              <a:path w="1835150" h="342265">
                <a:moveTo>
                  <a:pt x="298416" y="0"/>
                </a:moveTo>
                <a:lnTo>
                  <a:pt x="284099" y="4951"/>
                </a:lnTo>
                <a:lnTo>
                  <a:pt x="0" y="172591"/>
                </a:lnTo>
                <a:lnTo>
                  <a:pt x="285750" y="337437"/>
                </a:lnTo>
                <a:lnTo>
                  <a:pt x="300118" y="342255"/>
                </a:lnTo>
                <a:lnTo>
                  <a:pt x="314690" y="341215"/>
                </a:lnTo>
                <a:lnTo>
                  <a:pt x="327808" y="334793"/>
                </a:lnTo>
                <a:lnTo>
                  <a:pt x="337820" y="323467"/>
                </a:lnTo>
                <a:lnTo>
                  <a:pt x="342655" y="309098"/>
                </a:lnTo>
                <a:lnTo>
                  <a:pt x="341645" y="294526"/>
                </a:lnTo>
                <a:lnTo>
                  <a:pt x="335230" y="281408"/>
                </a:lnTo>
                <a:lnTo>
                  <a:pt x="323850" y="271397"/>
                </a:lnTo>
                <a:lnTo>
                  <a:pt x="217930" y="210310"/>
                </a:lnTo>
                <a:lnTo>
                  <a:pt x="75691" y="210310"/>
                </a:lnTo>
                <a:lnTo>
                  <a:pt x="75311" y="134110"/>
                </a:lnTo>
                <a:lnTo>
                  <a:pt x="216294" y="133397"/>
                </a:lnTo>
                <a:lnTo>
                  <a:pt x="322834" y="70483"/>
                </a:lnTo>
                <a:lnTo>
                  <a:pt x="341247" y="32656"/>
                </a:lnTo>
                <a:lnTo>
                  <a:pt x="336296" y="18413"/>
                </a:lnTo>
                <a:lnTo>
                  <a:pt x="326193" y="7147"/>
                </a:lnTo>
                <a:lnTo>
                  <a:pt x="313007" y="871"/>
                </a:lnTo>
                <a:lnTo>
                  <a:pt x="298416" y="0"/>
                </a:lnTo>
                <a:close/>
              </a:path>
              <a:path w="1835150" h="342265">
                <a:moveTo>
                  <a:pt x="216294" y="133397"/>
                </a:moveTo>
                <a:lnTo>
                  <a:pt x="75311" y="134110"/>
                </a:lnTo>
                <a:lnTo>
                  <a:pt x="75691" y="210310"/>
                </a:lnTo>
                <a:lnTo>
                  <a:pt x="216695" y="209597"/>
                </a:lnTo>
                <a:lnTo>
                  <a:pt x="208902" y="205103"/>
                </a:lnTo>
                <a:lnTo>
                  <a:pt x="94868" y="205103"/>
                </a:lnTo>
                <a:lnTo>
                  <a:pt x="94614" y="139190"/>
                </a:lnTo>
                <a:lnTo>
                  <a:pt x="206485" y="139190"/>
                </a:lnTo>
                <a:lnTo>
                  <a:pt x="216294" y="133397"/>
                </a:lnTo>
                <a:close/>
              </a:path>
              <a:path w="1835150" h="342265">
                <a:moveTo>
                  <a:pt x="216695" y="209597"/>
                </a:moveTo>
                <a:lnTo>
                  <a:pt x="75691" y="210310"/>
                </a:lnTo>
                <a:lnTo>
                  <a:pt x="217930" y="210310"/>
                </a:lnTo>
                <a:lnTo>
                  <a:pt x="216695" y="209597"/>
                </a:lnTo>
                <a:close/>
              </a:path>
              <a:path w="1835150" h="342265">
                <a:moveTo>
                  <a:pt x="1834515" y="125220"/>
                </a:moveTo>
                <a:lnTo>
                  <a:pt x="216294" y="133397"/>
                </a:lnTo>
                <a:lnTo>
                  <a:pt x="151211" y="171831"/>
                </a:lnTo>
                <a:lnTo>
                  <a:pt x="216695" y="209597"/>
                </a:lnTo>
                <a:lnTo>
                  <a:pt x="1834896" y="201420"/>
                </a:lnTo>
                <a:lnTo>
                  <a:pt x="1834515" y="125220"/>
                </a:lnTo>
                <a:close/>
              </a:path>
              <a:path w="1835150" h="342265">
                <a:moveTo>
                  <a:pt x="94614" y="139190"/>
                </a:moveTo>
                <a:lnTo>
                  <a:pt x="94868" y="205103"/>
                </a:lnTo>
                <a:lnTo>
                  <a:pt x="151211" y="171831"/>
                </a:lnTo>
                <a:lnTo>
                  <a:pt x="94614" y="139190"/>
                </a:lnTo>
                <a:close/>
              </a:path>
              <a:path w="1835150" h="342265">
                <a:moveTo>
                  <a:pt x="151211" y="171831"/>
                </a:moveTo>
                <a:lnTo>
                  <a:pt x="94868" y="205103"/>
                </a:lnTo>
                <a:lnTo>
                  <a:pt x="208902" y="205103"/>
                </a:lnTo>
                <a:lnTo>
                  <a:pt x="151211" y="171831"/>
                </a:lnTo>
                <a:close/>
              </a:path>
              <a:path w="1835150" h="342265">
                <a:moveTo>
                  <a:pt x="206485" y="139190"/>
                </a:moveTo>
                <a:lnTo>
                  <a:pt x="94614" y="139190"/>
                </a:lnTo>
                <a:lnTo>
                  <a:pt x="151211" y="171831"/>
                </a:lnTo>
                <a:lnTo>
                  <a:pt x="206485" y="139190"/>
                </a:lnTo>
                <a:close/>
              </a:path>
            </a:pathLst>
          </a:custGeom>
          <a:solidFill>
            <a:srgbClr val="42C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1007" y="1764792"/>
            <a:ext cx="3331845" cy="1504315"/>
          </a:xfrm>
          <a:custGeom>
            <a:avLst/>
            <a:gdLst/>
            <a:ahLst/>
            <a:cxnLst/>
            <a:rect l="l" t="t" r="r" b="b"/>
            <a:pathLst>
              <a:path w="3331845" h="1504314">
                <a:moveTo>
                  <a:pt x="2579370" y="0"/>
                </a:moveTo>
                <a:lnTo>
                  <a:pt x="2579370" y="376047"/>
                </a:lnTo>
                <a:lnTo>
                  <a:pt x="0" y="376047"/>
                </a:lnTo>
                <a:lnTo>
                  <a:pt x="0" y="1128141"/>
                </a:lnTo>
                <a:lnTo>
                  <a:pt x="2579370" y="1128141"/>
                </a:lnTo>
                <a:lnTo>
                  <a:pt x="2579370" y="1504188"/>
                </a:lnTo>
                <a:lnTo>
                  <a:pt x="3331464" y="752094"/>
                </a:lnTo>
                <a:lnTo>
                  <a:pt x="2579370" y="0"/>
                </a:lnTo>
                <a:close/>
              </a:path>
            </a:pathLst>
          </a:custGeom>
          <a:solidFill>
            <a:srgbClr val="006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78828" y="1993900"/>
            <a:ext cx="388620" cy="7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50" b="1" spc="-45" dirty="0">
                <a:solidFill>
                  <a:srgbClr val="444444"/>
                </a:solidFill>
                <a:latin typeface="Trebuchet MS"/>
                <a:cs typeface="Trebuchet MS"/>
              </a:rPr>
              <a:t>$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45635" y="1810892"/>
            <a:ext cx="675131" cy="1622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00526" y="2269489"/>
            <a:ext cx="440690" cy="29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4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3042" y="2289301"/>
            <a:ext cx="45529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Ops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88" y="3046476"/>
            <a:ext cx="489584" cy="1016635"/>
          </a:xfrm>
          <a:custGeom>
            <a:avLst/>
            <a:gdLst/>
            <a:ahLst/>
            <a:cxnLst/>
            <a:rect l="l" t="t" r="r" b="b"/>
            <a:pathLst>
              <a:path w="489585" h="1016635">
                <a:moveTo>
                  <a:pt x="366903" y="244601"/>
                </a:moveTo>
                <a:lnTo>
                  <a:pt x="122300" y="244601"/>
                </a:lnTo>
                <a:lnTo>
                  <a:pt x="122300" y="1016508"/>
                </a:lnTo>
                <a:lnTo>
                  <a:pt x="366903" y="1016508"/>
                </a:lnTo>
                <a:lnTo>
                  <a:pt x="366903" y="244601"/>
                </a:lnTo>
                <a:close/>
              </a:path>
              <a:path w="489585" h="1016635">
                <a:moveTo>
                  <a:pt x="244601" y="0"/>
                </a:moveTo>
                <a:lnTo>
                  <a:pt x="0" y="244601"/>
                </a:lnTo>
                <a:lnTo>
                  <a:pt x="489204" y="244601"/>
                </a:lnTo>
                <a:lnTo>
                  <a:pt x="244601" y="0"/>
                </a:lnTo>
                <a:close/>
              </a:path>
            </a:pathLst>
          </a:custGeom>
          <a:solidFill>
            <a:srgbClr val="006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4792" y="3750564"/>
            <a:ext cx="4933315" cy="312420"/>
          </a:xfrm>
          <a:custGeom>
            <a:avLst/>
            <a:gdLst/>
            <a:ahLst/>
            <a:cxnLst/>
            <a:rect l="l" t="t" r="r" b="b"/>
            <a:pathLst>
              <a:path w="4933315" h="312420">
                <a:moveTo>
                  <a:pt x="0" y="312420"/>
                </a:moveTo>
                <a:lnTo>
                  <a:pt x="4933187" y="312420"/>
                </a:lnTo>
                <a:lnTo>
                  <a:pt x="4933187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006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980" y="3032760"/>
            <a:ext cx="265430" cy="1030605"/>
          </a:xfrm>
          <a:custGeom>
            <a:avLst/>
            <a:gdLst/>
            <a:ahLst/>
            <a:cxnLst/>
            <a:rect l="l" t="t" r="r" b="b"/>
            <a:pathLst>
              <a:path w="265429" h="1030604">
                <a:moveTo>
                  <a:pt x="0" y="1030223"/>
                </a:moveTo>
                <a:lnTo>
                  <a:pt x="265175" y="1030223"/>
                </a:lnTo>
                <a:lnTo>
                  <a:pt x="265175" y="0"/>
                </a:lnTo>
                <a:lnTo>
                  <a:pt x="0" y="0"/>
                </a:lnTo>
                <a:lnTo>
                  <a:pt x="0" y="1030223"/>
                </a:lnTo>
                <a:close/>
              </a:path>
            </a:pathLst>
          </a:custGeom>
          <a:solidFill>
            <a:srgbClr val="006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0823" y="1766316"/>
            <a:ext cx="1367027" cy="1350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57929" y="3756964"/>
            <a:ext cx="105219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Feedback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0276" y="1278636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6423"/>
                </a:moveTo>
                <a:lnTo>
                  <a:pt x="0" y="0"/>
                </a:lnTo>
              </a:path>
            </a:pathLst>
          </a:custGeom>
          <a:ln w="76200">
            <a:solidFill>
              <a:srgbClr val="42C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13934" y="4266488"/>
            <a:ext cx="2947035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85C3"/>
                </a:solidFill>
                <a:latin typeface="Tahoma"/>
                <a:cs typeface="Tahoma"/>
              </a:rPr>
              <a:t>“Slow” is </a:t>
            </a:r>
            <a:r>
              <a:rPr sz="2000" spc="40" dirty="0">
                <a:solidFill>
                  <a:srgbClr val="0085C3"/>
                </a:solidFill>
                <a:latin typeface="Tahoma"/>
                <a:cs typeface="Tahoma"/>
              </a:rPr>
              <a:t>the </a:t>
            </a:r>
            <a:r>
              <a:rPr sz="2000" spc="80" dirty="0">
                <a:solidFill>
                  <a:srgbClr val="0085C3"/>
                </a:solidFill>
                <a:latin typeface="Tahoma"/>
                <a:cs typeface="Tahoma"/>
              </a:rPr>
              <a:t>new</a:t>
            </a:r>
            <a:r>
              <a:rPr sz="2000" spc="-430" dirty="0">
                <a:solidFill>
                  <a:srgbClr val="0085C3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0085C3"/>
                </a:solidFill>
                <a:latin typeface="Tahoma"/>
                <a:cs typeface="Tahoma"/>
              </a:rPr>
              <a:t>“Down”</a:t>
            </a:r>
            <a:endParaRPr sz="2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0076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2297" y="1404366"/>
            <a:ext cx="1468120" cy="381000"/>
          </a:xfrm>
          <a:prstGeom prst="rect">
            <a:avLst/>
          </a:prstGeom>
          <a:solidFill>
            <a:srgbClr val="0085C3"/>
          </a:solidFill>
          <a:ln w="28956">
            <a:solidFill>
              <a:srgbClr val="FF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495"/>
              </a:spcBef>
            </a:pPr>
            <a:r>
              <a:rPr sz="1350" b="1" spc="10" dirty="0">
                <a:solidFill>
                  <a:srgbClr val="FFFFFF"/>
                </a:solidFill>
                <a:latin typeface="Trebuchet MS"/>
                <a:cs typeface="Trebuchet MS"/>
              </a:rPr>
              <a:t>Culture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1536" y="2936748"/>
            <a:ext cx="1468120" cy="38100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6794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535"/>
              </a:spcBef>
            </a:pPr>
            <a:r>
              <a:rPr sz="1350" b="1" spc="15" dirty="0">
                <a:solidFill>
                  <a:srgbClr val="FFFFFF"/>
                </a:solidFill>
                <a:latin typeface="Trebuchet MS"/>
                <a:cs typeface="Trebuchet MS"/>
              </a:rPr>
              <a:t>Automation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1536" y="3418332"/>
            <a:ext cx="1468120" cy="3810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6858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540"/>
              </a:spcBef>
            </a:pPr>
            <a:r>
              <a:rPr sz="1350" b="1" spc="15" dirty="0">
                <a:solidFill>
                  <a:srgbClr val="FFFFFF"/>
                </a:solidFill>
                <a:latin typeface="Trebuchet MS"/>
                <a:cs typeface="Trebuchet MS"/>
              </a:rPr>
              <a:t>Measurement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5294" y="1792985"/>
            <a:ext cx="1600200" cy="1525905"/>
          </a:xfrm>
          <a:prstGeom prst="rect">
            <a:avLst/>
          </a:prstGeom>
          <a:ln w="38099">
            <a:solidFill>
              <a:srgbClr val="F1AE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28930" indent="-257175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328930" algn="l"/>
                <a:tab pos="329565" algn="l"/>
              </a:tabLst>
            </a:pPr>
            <a:r>
              <a:rPr sz="1500" b="1" spc="50" dirty="0">
                <a:solidFill>
                  <a:srgbClr val="444444"/>
                </a:solidFill>
                <a:latin typeface="Trebuchet MS"/>
                <a:cs typeface="Trebuchet MS"/>
              </a:rPr>
              <a:t>New</a:t>
            </a:r>
            <a:r>
              <a:rPr sz="1500" b="1" spc="-16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500" b="1" spc="25" dirty="0">
                <a:solidFill>
                  <a:srgbClr val="444444"/>
                </a:solidFill>
                <a:latin typeface="Trebuchet MS"/>
                <a:cs typeface="Trebuchet MS"/>
              </a:rPr>
              <a:t>Mindset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85C3"/>
              </a:buClr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328930" indent="-257175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328930" algn="l"/>
                <a:tab pos="329565" algn="l"/>
              </a:tabLst>
            </a:pPr>
            <a:r>
              <a:rPr sz="1500" b="1" spc="50" dirty="0">
                <a:solidFill>
                  <a:srgbClr val="444444"/>
                </a:solidFill>
                <a:latin typeface="Trebuchet MS"/>
                <a:cs typeface="Trebuchet MS"/>
              </a:rPr>
              <a:t>New</a:t>
            </a:r>
            <a:r>
              <a:rPr sz="1500" b="1" spc="-18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444444"/>
                </a:solidFill>
                <a:latin typeface="Trebuchet MS"/>
                <a:cs typeface="Trebuchet MS"/>
              </a:rPr>
              <a:t>Skills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85C3"/>
              </a:buClr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328930" indent="-257175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328930" algn="l"/>
                <a:tab pos="329565" algn="l"/>
              </a:tabLst>
            </a:pPr>
            <a:r>
              <a:rPr sz="1500" b="1" spc="50" dirty="0">
                <a:solidFill>
                  <a:srgbClr val="444444"/>
                </a:solidFill>
                <a:latin typeface="Trebuchet MS"/>
                <a:cs typeface="Trebuchet MS"/>
              </a:rPr>
              <a:t>New</a:t>
            </a:r>
            <a:r>
              <a:rPr sz="1500" b="1" spc="-18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500" b="1" spc="10" dirty="0">
                <a:solidFill>
                  <a:srgbClr val="444444"/>
                </a:solidFill>
                <a:latin typeface="Trebuchet MS"/>
                <a:cs typeface="Trebuchet MS"/>
              </a:rPr>
              <a:t>Tools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9458" y="1669542"/>
            <a:ext cx="2082164" cy="1722120"/>
          </a:xfrm>
          <a:prstGeom prst="rect">
            <a:avLst/>
          </a:prstGeom>
          <a:ln w="38100">
            <a:solidFill>
              <a:srgbClr val="5C8900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329565" indent="-257810">
              <a:lnSpc>
                <a:spcPct val="100000"/>
              </a:lnSpc>
              <a:spcBef>
                <a:spcPts val="795"/>
              </a:spcBef>
              <a:buClr>
                <a:srgbClr val="0085C3"/>
              </a:buClr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500" b="1" spc="15" dirty="0">
                <a:solidFill>
                  <a:srgbClr val="444444"/>
                </a:solidFill>
                <a:latin typeface="Trebuchet MS"/>
                <a:cs typeface="Trebuchet MS"/>
              </a:rPr>
              <a:t>Innovate</a:t>
            </a:r>
            <a:r>
              <a:rPr sz="1500" b="1" spc="-15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500" b="1" spc="-25" dirty="0">
                <a:solidFill>
                  <a:srgbClr val="444444"/>
                </a:solidFill>
                <a:latin typeface="Trebuchet MS"/>
                <a:cs typeface="Trebuchet MS"/>
              </a:rPr>
              <a:t>faster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85C3"/>
              </a:buClr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329565" indent="-257810">
              <a:lnSpc>
                <a:spcPct val="90100"/>
              </a:lnSpc>
              <a:buClr>
                <a:srgbClr val="0085C3"/>
              </a:buClr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500" b="1" spc="50" dirty="0">
                <a:solidFill>
                  <a:srgbClr val="444444"/>
                </a:solidFill>
                <a:latin typeface="Trebuchet MS"/>
                <a:cs typeface="Trebuchet MS"/>
              </a:rPr>
              <a:t>More </a:t>
            </a:r>
            <a:r>
              <a:rPr sz="1500" b="1" dirty="0">
                <a:solidFill>
                  <a:srgbClr val="444444"/>
                </a:solidFill>
                <a:latin typeface="Trebuchet MS"/>
                <a:cs typeface="Trebuchet MS"/>
              </a:rPr>
              <a:t>responsive </a:t>
            </a:r>
            <a:r>
              <a:rPr sz="1500" b="1" spc="30" dirty="0">
                <a:solidFill>
                  <a:srgbClr val="444444"/>
                </a:solidFill>
                <a:latin typeface="Trebuchet MS"/>
                <a:cs typeface="Trebuchet MS"/>
              </a:rPr>
              <a:t>to  </a:t>
            </a:r>
            <a:r>
              <a:rPr sz="1500" b="1" spc="10" dirty="0">
                <a:solidFill>
                  <a:srgbClr val="444444"/>
                </a:solidFill>
                <a:latin typeface="Trebuchet MS"/>
                <a:cs typeface="Trebuchet MS"/>
              </a:rPr>
              <a:t>business </a:t>
            </a:r>
            <a:r>
              <a:rPr sz="1500" b="1" spc="5" dirty="0">
                <a:solidFill>
                  <a:srgbClr val="444444"/>
                </a:solidFill>
                <a:latin typeface="Trebuchet MS"/>
                <a:cs typeface="Trebuchet MS"/>
              </a:rPr>
              <a:t>needs  </a:t>
            </a:r>
            <a:r>
              <a:rPr sz="1500" b="1" spc="-5" dirty="0">
                <a:solidFill>
                  <a:srgbClr val="444444"/>
                </a:solidFill>
                <a:latin typeface="Trebuchet MS"/>
                <a:cs typeface="Trebuchet MS"/>
              </a:rPr>
              <a:t>(customer)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5C3"/>
              </a:buClr>
              <a:buFont typeface="Arial"/>
              <a:buChar char="•"/>
            </a:pPr>
            <a:endParaRPr sz="1250">
              <a:latin typeface="Times New Roman"/>
              <a:cs typeface="Times New Roman"/>
            </a:endParaRPr>
          </a:p>
          <a:p>
            <a:pPr marL="329565" indent="-257810">
              <a:lnSpc>
                <a:spcPct val="100000"/>
              </a:lnSpc>
              <a:buClr>
                <a:srgbClr val="0085C3"/>
              </a:buClr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500" b="1" spc="-25" dirty="0">
                <a:solidFill>
                  <a:srgbClr val="444444"/>
                </a:solidFill>
                <a:latin typeface="Trebuchet MS"/>
                <a:cs typeface="Trebuchet MS"/>
              </a:rPr>
              <a:t>Better</a:t>
            </a:r>
            <a:r>
              <a:rPr sz="1500" b="1" spc="-1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444444"/>
                </a:solidFill>
                <a:latin typeface="Trebuchet MS"/>
                <a:cs typeface="Trebuchet MS"/>
              </a:rPr>
              <a:t>quality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8460" y="990853"/>
            <a:ext cx="61023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35" dirty="0">
                <a:solidFill>
                  <a:srgbClr val="444444"/>
                </a:solidFill>
                <a:latin typeface="Trebuchet MS"/>
                <a:cs typeface="Trebuchet MS"/>
              </a:rPr>
              <a:t>Tenets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7330" y="1012571"/>
            <a:ext cx="1270000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0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500" b="1" spc="-5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500" b="1" spc="-10" dirty="0">
                <a:solidFill>
                  <a:srgbClr val="444444"/>
                </a:solidFill>
                <a:latin typeface="Trebuchet MS"/>
                <a:cs typeface="Trebuchet MS"/>
              </a:rPr>
              <a:t>q</a:t>
            </a:r>
            <a:r>
              <a:rPr sz="1500" b="1" spc="-15" dirty="0">
                <a:solidFill>
                  <a:srgbClr val="444444"/>
                </a:solidFill>
                <a:latin typeface="Trebuchet MS"/>
                <a:cs typeface="Trebuchet MS"/>
              </a:rPr>
              <a:t>u</a:t>
            </a:r>
            <a:r>
              <a:rPr sz="1500" b="1" spc="-20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1500" b="1" spc="-35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500" b="1" spc="-55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500" b="1" spc="15" dirty="0">
                <a:solidFill>
                  <a:srgbClr val="444444"/>
                </a:solidFill>
                <a:latin typeface="Trebuchet MS"/>
                <a:cs typeface="Trebuchet MS"/>
              </a:rPr>
              <a:t>me</a:t>
            </a:r>
            <a:r>
              <a:rPr sz="1500" b="1" spc="30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1500" b="1" dirty="0">
                <a:solidFill>
                  <a:srgbClr val="444444"/>
                </a:solidFill>
                <a:latin typeface="Trebuchet MS"/>
                <a:cs typeface="Trebuchet MS"/>
              </a:rPr>
              <a:t>ts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9109" y="1000378"/>
            <a:ext cx="7493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65" dirty="0">
                <a:solidFill>
                  <a:srgbClr val="444444"/>
                </a:solidFill>
                <a:latin typeface="Trebuchet MS"/>
                <a:cs typeface="Trebuchet MS"/>
              </a:rPr>
              <a:t>B</a:t>
            </a:r>
            <a:r>
              <a:rPr sz="1500" b="1" spc="-15" dirty="0">
                <a:solidFill>
                  <a:srgbClr val="444444"/>
                </a:solidFill>
                <a:latin typeface="Trebuchet MS"/>
                <a:cs typeface="Trebuchet MS"/>
              </a:rPr>
              <a:t>en</a:t>
            </a:r>
            <a:r>
              <a:rPr sz="1500" b="1" spc="-2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500" b="1" spc="-45" dirty="0">
                <a:solidFill>
                  <a:srgbClr val="444444"/>
                </a:solidFill>
                <a:latin typeface="Trebuchet MS"/>
                <a:cs typeface="Trebuchet MS"/>
              </a:rPr>
              <a:t>f</a:t>
            </a:r>
            <a:r>
              <a:rPr sz="1500" b="1" spc="-55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1500" b="1" dirty="0">
                <a:solidFill>
                  <a:srgbClr val="444444"/>
                </a:solidFill>
                <a:latin typeface="Trebuchet MS"/>
                <a:cs typeface="Trebuchet MS"/>
              </a:rPr>
              <a:t>ts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67884" y="2121407"/>
            <a:ext cx="332740" cy="885825"/>
          </a:xfrm>
          <a:custGeom>
            <a:avLst/>
            <a:gdLst/>
            <a:ahLst/>
            <a:cxnLst/>
            <a:rect l="l" t="t" r="r" b="b"/>
            <a:pathLst>
              <a:path w="332739" h="885825">
                <a:moveTo>
                  <a:pt x="166115" y="0"/>
                </a:moveTo>
                <a:lnTo>
                  <a:pt x="166115" y="221361"/>
                </a:lnTo>
                <a:lnTo>
                  <a:pt x="0" y="221361"/>
                </a:lnTo>
                <a:lnTo>
                  <a:pt x="0" y="664083"/>
                </a:lnTo>
                <a:lnTo>
                  <a:pt x="166115" y="664083"/>
                </a:lnTo>
                <a:lnTo>
                  <a:pt x="166115" y="885444"/>
                </a:lnTo>
                <a:lnTo>
                  <a:pt x="332231" y="442722"/>
                </a:lnTo>
                <a:lnTo>
                  <a:pt x="166115" y="0"/>
                </a:lnTo>
                <a:close/>
              </a:path>
            </a:pathLst>
          </a:custGeom>
          <a:solidFill>
            <a:srgbClr val="00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6595" y="2626995"/>
            <a:ext cx="98425" cy="126364"/>
          </a:xfrm>
          <a:custGeom>
            <a:avLst/>
            <a:gdLst/>
            <a:ahLst/>
            <a:cxnLst/>
            <a:rect l="l" t="t" r="r" b="b"/>
            <a:pathLst>
              <a:path w="98425" h="126364">
                <a:moveTo>
                  <a:pt x="98297" y="0"/>
                </a:moveTo>
                <a:lnTo>
                  <a:pt x="0" y="0"/>
                </a:lnTo>
                <a:lnTo>
                  <a:pt x="0" y="126111"/>
                </a:lnTo>
                <a:lnTo>
                  <a:pt x="98297" y="126111"/>
                </a:lnTo>
                <a:lnTo>
                  <a:pt x="98297" y="0"/>
                </a:lnTo>
                <a:close/>
              </a:path>
            </a:pathLst>
          </a:custGeom>
          <a:solidFill>
            <a:srgbClr val="00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2327" y="2528697"/>
            <a:ext cx="307340" cy="98425"/>
          </a:xfrm>
          <a:custGeom>
            <a:avLst/>
            <a:gdLst/>
            <a:ahLst/>
            <a:cxnLst/>
            <a:rect l="l" t="t" r="r" b="b"/>
            <a:pathLst>
              <a:path w="307339" h="98425">
                <a:moveTo>
                  <a:pt x="306832" y="0"/>
                </a:moveTo>
                <a:lnTo>
                  <a:pt x="0" y="0"/>
                </a:lnTo>
                <a:lnTo>
                  <a:pt x="0" y="98297"/>
                </a:lnTo>
                <a:lnTo>
                  <a:pt x="306832" y="98297"/>
                </a:lnTo>
                <a:lnTo>
                  <a:pt x="306832" y="0"/>
                </a:lnTo>
                <a:close/>
              </a:path>
            </a:pathLst>
          </a:custGeom>
          <a:solidFill>
            <a:srgbClr val="00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6595" y="2402585"/>
            <a:ext cx="98425" cy="126364"/>
          </a:xfrm>
          <a:custGeom>
            <a:avLst/>
            <a:gdLst/>
            <a:ahLst/>
            <a:cxnLst/>
            <a:rect l="l" t="t" r="r" b="b"/>
            <a:pathLst>
              <a:path w="98425" h="126364">
                <a:moveTo>
                  <a:pt x="98297" y="0"/>
                </a:moveTo>
                <a:lnTo>
                  <a:pt x="0" y="0"/>
                </a:lnTo>
                <a:lnTo>
                  <a:pt x="0" y="126111"/>
                </a:lnTo>
                <a:lnTo>
                  <a:pt x="98297" y="126111"/>
                </a:lnTo>
                <a:lnTo>
                  <a:pt x="98297" y="0"/>
                </a:lnTo>
                <a:close/>
              </a:path>
            </a:pathLst>
          </a:custGeom>
          <a:solidFill>
            <a:srgbClr val="00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07819" y="2421635"/>
            <a:ext cx="1469390" cy="38100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9080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715"/>
              </a:spcBef>
            </a:pP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“Fail”</a:t>
            </a:r>
            <a:r>
              <a:rPr sz="135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50" dirty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1536" y="1892807"/>
            <a:ext cx="1468120" cy="381000"/>
          </a:xfrm>
          <a:prstGeom prst="rect">
            <a:avLst/>
          </a:prstGeom>
          <a:solidFill>
            <a:srgbClr val="6D2485"/>
          </a:solidFill>
        </p:spPr>
        <p:txBody>
          <a:bodyPr vert="horz" wrap="square" lIns="0" tIns="10096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795"/>
              </a:spcBef>
            </a:pPr>
            <a:r>
              <a:rPr sz="1350" b="1" spc="-5" dirty="0">
                <a:solidFill>
                  <a:srgbClr val="FFFFFF"/>
                </a:solidFill>
                <a:latin typeface="Trebuchet MS"/>
                <a:cs typeface="Trebuchet MS"/>
              </a:rPr>
              <a:t>Iteration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1536" y="3915155"/>
            <a:ext cx="6029325" cy="585470"/>
          </a:xfrm>
          <a:prstGeom prst="rect">
            <a:avLst/>
          </a:prstGeom>
          <a:solidFill>
            <a:srgbClr val="0085C3"/>
          </a:solidFill>
        </p:spPr>
        <p:txBody>
          <a:bodyPr vert="horz" wrap="square" lIns="0" tIns="147320" rIns="0" bIns="0" rtlCol="0">
            <a:spAutoFit/>
          </a:bodyPr>
          <a:lstStyle/>
          <a:p>
            <a:pPr marL="715010">
              <a:lnSpc>
                <a:spcPct val="100000"/>
              </a:lnSpc>
              <a:spcBef>
                <a:spcPts val="1160"/>
              </a:spcBef>
            </a:pPr>
            <a:r>
              <a:rPr sz="1600" spc="30" dirty="0">
                <a:solidFill>
                  <a:srgbClr val="FFFFFF"/>
                </a:solidFill>
                <a:latin typeface="Tahoma"/>
                <a:cs typeface="Tahoma"/>
              </a:rPr>
              <a:t>“Cloud” infrastructure/Open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/>
                <a:cs typeface="Tahoma"/>
              </a:rPr>
              <a:t>Source/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Microservices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61620" y="207645"/>
            <a:ext cx="438404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0" dirty="0"/>
              <a:t>DevOps: </a:t>
            </a:r>
            <a:r>
              <a:rPr sz="2800" spc="20" dirty="0"/>
              <a:t>What’s </a:t>
            </a:r>
            <a:r>
              <a:rPr sz="2800" dirty="0"/>
              <a:t>it </a:t>
            </a:r>
            <a:r>
              <a:rPr sz="2800" spc="25" dirty="0"/>
              <a:t>all</a:t>
            </a:r>
            <a:r>
              <a:rPr sz="2800" spc="-595" dirty="0"/>
              <a:t> </a:t>
            </a:r>
            <a:r>
              <a:rPr sz="2800" spc="75" dirty="0"/>
              <a:t>about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99380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012" y="911352"/>
            <a:ext cx="5156200" cy="799321"/>
          </a:xfrm>
          <a:prstGeom prst="rect">
            <a:avLst/>
          </a:prstGeom>
          <a:ln w="9144">
            <a:solidFill>
              <a:srgbClr val="0085C3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87630" marR="86995">
              <a:lnSpc>
                <a:spcPct val="131700"/>
              </a:lnSpc>
              <a:spcBef>
                <a:spcPts val="530"/>
              </a:spcBef>
            </a:pPr>
            <a:r>
              <a:rPr sz="1200" spc="40" dirty="0">
                <a:latin typeface="Calibri"/>
                <a:cs typeface="Calibri"/>
              </a:rPr>
              <a:t>We </a:t>
            </a:r>
            <a:r>
              <a:rPr sz="1200" spc="45" dirty="0">
                <a:latin typeface="Calibri"/>
                <a:cs typeface="Calibri"/>
              </a:rPr>
              <a:t>believe </a:t>
            </a:r>
            <a:r>
              <a:rPr sz="1200" spc="30" dirty="0">
                <a:latin typeface="Calibri"/>
                <a:cs typeface="Calibri"/>
              </a:rPr>
              <a:t>that </a:t>
            </a:r>
            <a:r>
              <a:rPr sz="1200" spc="65" dirty="0">
                <a:latin typeface="Calibri"/>
                <a:cs typeface="Calibri"/>
              </a:rPr>
              <a:t>by </a:t>
            </a:r>
            <a:r>
              <a:rPr sz="1200" spc="50" dirty="0">
                <a:latin typeface="Calibri"/>
                <a:cs typeface="Calibri"/>
              </a:rPr>
              <a:t>2016, </a:t>
            </a:r>
            <a:r>
              <a:rPr sz="1200" spc="90" dirty="0">
                <a:latin typeface="Calibri"/>
                <a:cs typeface="Calibri"/>
              </a:rPr>
              <a:t>DevOps </a:t>
            </a:r>
            <a:r>
              <a:rPr sz="1200" spc="35" dirty="0">
                <a:latin typeface="Calibri"/>
                <a:cs typeface="Calibri"/>
              </a:rPr>
              <a:t>will </a:t>
            </a:r>
            <a:r>
              <a:rPr sz="1200" b="1" spc="-5" dirty="0">
                <a:latin typeface="Trebuchet MS"/>
                <a:cs typeface="Trebuchet MS"/>
              </a:rPr>
              <a:t>evolve </a:t>
            </a:r>
            <a:r>
              <a:rPr sz="1200" b="1" spc="15" dirty="0">
                <a:latin typeface="Trebuchet MS"/>
                <a:cs typeface="Trebuchet MS"/>
              </a:rPr>
              <a:t>from </a:t>
            </a:r>
            <a:r>
              <a:rPr sz="1200" b="1" dirty="0">
                <a:latin typeface="Trebuchet MS"/>
                <a:cs typeface="Trebuchet MS"/>
              </a:rPr>
              <a:t>a niche </a:t>
            </a:r>
            <a:r>
              <a:rPr sz="1200" b="1" spc="-5" dirty="0">
                <a:latin typeface="Trebuchet MS"/>
                <a:cs typeface="Trebuchet MS"/>
              </a:rPr>
              <a:t>strategy  </a:t>
            </a:r>
            <a:r>
              <a:rPr sz="1200" spc="80" dirty="0">
                <a:latin typeface="Calibri"/>
                <a:cs typeface="Calibri"/>
              </a:rPr>
              <a:t>Employed </a:t>
            </a:r>
            <a:r>
              <a:rPr sz="1200" spc="65" dirty="0">
                <a:latin typeface="Calibri"/>
                <a:cs typeface="Calibri"/>
              </a:rPr>
              <a:t>by </a:t>
            </a:r>
            <a:r>
              <a:rPr sz="1200" spc="55" dirty="0">
                <a:latin typeface="Calibri"/>
                <a:cs typeface="Calibri"/>
              </a:rPr>
              <a:t>large </a:t>
            </a:r>
            <a:r>
              <a:rPr sz="1200" spc="85" dirty="0">
                <a:latin typeface="Calibri"/>
                <a:cs typeface="Calibri"/>
              </a:rPr>
              <a:t>cloud </a:t>
            </a:r>
            <a:r>
              <a:rPr sz="1200" spc="45" dirty="0">
                <a:latin typeface="Calibri"/>
                <a:cs typeface="Calibri"/>
              </a:rPr>
              <a:t>providers </a:t>
            </a:r>
            <a:r>
              <a:rPr sz="1200" spc="50" dirty="0">
                <a:latin typeface="Calibri"/>
                <a:cs typeface="Calibri"/>
              </a:rPr>
              <a:t>to </a:t>
            </a:r>
            <a:r>
              <a:rPr sz="1200" spc="45" dirty="0">
                <a:latin typeface="Calibri"/>
                <a:cs typeface="Calibri"/>
              </a:rPr>
              <a:t>a </a:t>
            </a:r>
            <a:r>
              <a:rPr sz="1200" b="1" dirty="0">
                <a:latin typeface="Trebuchet MS"/>
                <a:cs typeface="Trebuchet MS"/>
              </a:rPr>
              <a:t>mainstream </a:t>
            </a:r>
            <a:r>
              <a:rPr sz="1200" b="1" spc="-5" dirty="0">
                <a:latin typeface="Trebuchet MS"/>
                <a:cs typeface="Trebuchet MS"/>
              </a:rPr>
              <a:t>strategy </a:t>
            </a:r>
            <a:r>
              <a:rPr sz="1200" spc="75" dirty="0">
                <a:latin typeface="Calibri"/>
                <a:cs typeface="Calibri"/>
              </a:rPr>
              <a:t>employed  By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25%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of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the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largest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2000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global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-15" dirty="0">
                <a:latin typeface="Trebuchet MS"/>
                <a:cs typeface="Trebuchet MS"/>
              </a:rPr>
              <a:t>enterprises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spc="195" dirty="0">
                <a:latin typeface="Tahoma"/>
                <a:cs typeface="Tahoma"/>
              </a:rPr>
              <a:t>–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20" dirty="0">
                <a:solidFill>
                  <a:schemeClr val="accent1"/>
                </a:solidFill>
                <a:latin typeface="Calibri"/>
                <a:cs typeface="Calibri"/>
              </a:rPr>
              <a:t>Gartner</a:t>
            </a:r>
            <a:r>
              <a:rPr sz="1200" spc="20" dirty="0">
                <a:latin typeface="Calibri"/>
                <a:cs typeface="Calibri"/>
              </a:rPr>
              <a:t>[1]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846832"/>
            <a:ext cx="2167128" cy="1589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5491" y="1767839"/>
            <a:ext cx="22098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8852" y="4357522"/>
            <a:ext cx="510222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60" dirty="0">
                <a:latin typeface="Calibri"/>
                <a:cs typeface="Calibri"/>
              </a:rPr>
              <a:t>Sources: </a:t>
            </a:r>
            <a:r>
              <a:rPr sz="1000" spc="30" dirty="0">
                <a:latin typeface="Calibri"/>
                <a:cs typeface="Calibri"/>
              </a:rPr>
              <a:t>[1]Tech </a:t>
            </a:r>
            <a:r>
              <a:rPr sz="1000" spc="65" dirty="0">
                <a:latin typeface="Calibri"/>
                <a:cs typeface="Calibri"/>
              </a:rPr>
              <a:t>Go-to-Market: </a:t>
            </a:r>
            <a:r>
              <a:rPr sz="1000" spc="95" dirty="0">
                <a:latin typeface="Calibri"/>
                <a:cs typeface="Calibri"/>
              </a:rPr>
              <a:t>How </a:t>
            </a:r>
            <a:r>
              <a:rPr sz="1000" spc="45" dirty="0">
                <a:latin typeface="Calibri"/>
                <a:cs typeface="Calibri"/>
              </a:rPr>
              <a:t>to </a:t>
            </a:r>
            <a:r>
              <a:rPr sz="1000" spc="40" dirty="0">
                <a:latin typeface="Calibri"/>
                <a:cs typeface="Calibri"/>
              </a:rPr>
              <a:t>win </a:t>
            </a:r>
            <a:r>
              <a:rPr sz="1000" spc="30" dirty="0">
                <a:latin typeface="Calibri"/>
                <a:cs typeface="Calibri"/>
              </a:rPr>
              <a:t>with </a:t>
            </a:r>
            <a:r>
              <a:rPr sz="1000" spc="70" dirty="0">
                <a:latin typeface="Calibri"/>
                <a:cs typeface="Calibri"/>
              </a:rPr>
              <a:t>DevOps </a:t>
            </a:r>
            <a:r>
              <a:rPr sz="1000" spc="35" dirty="0">
                <a:latin typeface="Calibri"/>
                <a:cs typeface="Calibri"/>
              </a:rPr>
              <a:t>buyers, </a:t>
            </a:r>
            <a:r>
              <a:rPr sz="1000" spc="25" dirty="0">
                <a:latin typeface="Calibri"/>
                <a:cs typeface="Calibri"/>
              </a:rPr>
              <a:t>May </a:t>
            </a:r>
            <a:r>
              <a:rPr sz="1000" spc="-5" dirty="0">
                <a:latin typeface="Calibri"/>
                <a:cs typeface="Calibri"/>
              </a:rPr>
              <a:t>15, </a:t>
            </a:r>
            <a:r>
              <a:rPr sz="1000" spc="40" dirty="0">
                <a:latin typeface="Calibri"/>
                <a:cs typeface="Calibri"/>
              </a:rPr>
              <a:t>2015;</a:t>
            </a:r>
            <a:r>
              <a:rPr sz="1000" spc="140" dirty="0">
                <a:latin typeface="Calibri"/>
                <a:cs typeface="Calibri"/>
              </a:rPr>
              <a:t> </a:t>
            </a:r>
            <a:r>
              <a:rPr sz="1000" spc="40" dirty="0">
                <a:latin typeface="Calibri"/>
                <a:cs typeface="Calibri"/>
              </a:rPr>
              <a:t>Gartner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29794"/>
            <a:ext cx="8255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110" dirty="0"/>
              <a:t>Adoption</a:t>
            </a:r>
            <a:r>
              <a:rPr sz="2800" spc="-105" dirty="0"/>
              <a:t> </a:t>
            </a:r>
            <a:r>
              <a:rPr sz="2800" spc="80" dirty="0"/>
              <a:t>and</a:t>
            </a:r>
            <a:r>
              <a:rPr sz="2800" spc="-125" dirty="0"/>
              <a:t> </a:t>
            </a:r>
            <a:r>
              <a:rPr sz="2800" spc="60" dirty="0"/>
              <a:t>the</a:t>
            </a:r>
            <a:r>
              <a:rPr sz="2800" spc="-120" dirty="0"/>
              <a:t> </a:t>
            </a:r>
            <a:r>
              <a:rPr sz="2800" spc="85" dirty="0"/>
              <a:t>DevOps</a:t>
            </a:r>
            <a:r>
              <a:rPr sz="2800" spc="-120" dirty="0"/>
              <a:t> </a:t>
            </a:r>
            <a:r>
              <a:rPr sz="2800" spc="135" dirty="0" smtClean="0"/>
              <a:t>continuum</a:t>
            </a:r>
            <a:endParaRPr sz="2800" dirty="0"/>
          </a:p>
        </p:txBody>
      </p:sp>
      <p:sp>
        <p:nvSpPr>
          <p:cNvPr id="7" name="object 7"/>
          <p:cNvSpPr/>
          <p:nvPr/>
        </p:nvSpPr>
        <p:spPr>
          <a:xfrm>
            <a:off x="6542531" y="565403"/>
            <a:ext cx="1923288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014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7003" y="1938794"/>
            <a:ext cx="467741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339012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395717" y="2163089"/>
            <a:ext cx="66313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60" dirty="0" smtClean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000" spc="95" dirty="0" smtClean="0">
                <a:solidFill>
                  <a:srgbClr val="FFFFFF"/>
                </a:solidFill>
                <a:latin typeface="Arial"/>
                <a:cs typeface="Arial"/>
              </a:rPr>
              <a:t>Implement </a:t>
            </a:r>
            <a:r>
              <a:rPr sz="3000" spc="60" dirty="0" smtClean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3000" spc="-46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0" dirty="0" smtClean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74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347663" y="887254"/>
            <a:ext cx="2983230" cy="37753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19" dirty="0"/>
              <a:t>Microservices:</a:t>
            </a:r>
          </a:p>
          <a:p>
            <a:pPr marL="266700" indent="-257175">
              <a:spcBef>
                <a:spcPts val="488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5" dirty="0">
                <a:solidFill>
                  <a:srgbClr val="5A5A5A"/>
                </a:solidFill>
              </a:rPr>
              <a:t>Many very small</a:t>
            </a:r>
            <a:r>
              <a:rPr sz="2100" spc="49" dirty="0">
                <a:solidFill>
                  <a:srgbClr val="5A5A5A"/>
                </a:solidFill>
              </a:rPr>
              <a:t> </a:t>
            </a:r>
            <a:r>
              <a:rPr sz="2100" spc="23" dirty="0">
                <a:solidFill>
                  <a:srgbClr val="5A5A5A"/>
                </a:solidFill>
              </a:rPr>
              <a:t>components</a:t>
            </a:r>
            <a:endParaRPr sz="2100"/>
          </a:p>
          <a:p>
            <a:pPr marL="266700" marR="66199" indent="-257175">
              <a:lnSpc>
                <a:spcPts val="2497"/>
              </a:lnSpc>
              <a:spcBef>
                <a:spcPts val="581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9" dirty="0">
                <a:solidFill>
                  <a:srgbClr val="5A5A5A"/>
                </a:solidFill>
              </a:rPr>
              <a:t>Business </a:t>
            </a:r>
            <a:r>
              <a:rPr sz="2100" spc="15" dirty="0">
                <a:solidFill>
                  <a:srgbClr val="5A5A5A"/>
                </a:solidFill>
              </a:rPr>
              <a:t>logic lives inside </a:t>
            </a:r>
            <a:r>
              <a:rPr sz="2100" spc="19" dirty="0">
                <a:solidFill>
                  <a:srgbClr val="5A5A5A"/>
                </a:solidFill>
              </a:rPr>
              <a:t>of  single service</a:t>
            </a:r>
            <a:r>
              <a:rPr sz="2100" spc="-11" dirty="0">
                <a:solidFill>
                  <a:srgbClr val="5A5A5A"/>
                </a:solidFill>
              </a:rPr>
              <a:t> </a:t>
            </a:r>
            <a:r>
              <a:rPr sz="2100" spc="19" dirty="0">
                <a:solidFill>
                  <a:srgbClr val="5A5A5A"/>
                </a:solidFill>
              </a:rPr>
              <a:t>domain</a:t>
            </a:r>
            <a:endParaRPr sz="2100"/>
          </a:p>
          <a:p>
            <a:pPr marL="266700" marR="138113" indent="-257175">
              <a:lnSpc>
                <a:spcPts val="2497"/>
              </a:lnSpc>
              <a:spcBef>
                <a:spcPts val="555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9" dirty="0">
                <a:solidFill>
                  <a:srgbClr val="5A5A5A"/>
                </a:solidFill>
              </a:rPr>
              <a:t>Simple </a:t>
            </a:r>
            <a:r>
              <a:rPr sz="2100" spc="11" dirty="0">
                <a:solidFill>
                  <a:srgbClr val="5A5A5A"/>
                </a:solidFill>
              </a:rPr>
              <a:t>wire </a:t>
            </a:r>
            <a:r>
              <a:rPr sz="2100" spc="19" dirty="0">
                <a:solidFill>
                  <a:srgbClr val="5A5A5A"/>
                </a:solidFill>
              </a:rPr>
              <a:t>protocols(HTTP  </a:t>
            </a:r>
            <a:r>
              <a:rPr sz="2100" spc="11" dirty="0">
                <a:solidFill>
                  <a:srgbClr val="5A5A5A"/>
                </a:solidFill>
              </a:rPr>
              <a:t>with</a:t>
            </a:r>
            <a:r>
              <a:rPr sz="2100" spc="-23" dirty="0">
                <a:solidFill>
                  <a:srgbClr val="5A5A5A"/>
                </a:solidFill>
              </a:rPr>
              <a:t> </a:t>
            </a:r>
            <a:r>
              <a:rPr sz="2100" spc="23" dirty="0">
                <a:solidFill>
                  <a:srgbClr val="5A5A5A"/>
                </a:solidFill>
              </a:rPr>
              <a:t>XML/JSON)</a:t>
            </a:r>
            <a:endParaRPr sz="2100"/>
          </a:p>
          <a:p>
            <a:pPr marL="266700" indent="-257175">
              <a:spcBef>
                <a:spcPts val="454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5" dirty="0">
                <a:solidFill>
                  <a:srgbClr val="5A5A5A"/>
                </a:solidFill>
              </a:rPr>
              <a:t>API driven </a:t>
            </a:r>
            <a:r>
              <a:rPr sz="2100" spc="11" dirty="0">
                <a:solidFill>
                  <a:srgbClr val="5A5A5A"/>
                </a:solidFill>
              </a:rPr>
              <a:t>with</a:t>
            </a:r>
            <a:r>
              <a:rPr sz="2100" spc="41" dirty="0">
                <a:solidFill>
                  <a:srgbClr val="5A5A5A"/>
                </a:solidFill>
              </a:rPr>
              <a:t> </a:t>
            </a:r>
            <a:r>
              <a:rPr sz="2100" spc="23" dirty="0">
                <a:solidFill>
                  <a:srgbClr val="5A5A5A"/>
                </a:solidFill>
              </a:rPr>
              <a:t>SDKs/Clients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4600756" y="1367770"/>
            <a:ext cx="850106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23" dirty="0">
                <a:solidFill>
                  <a:srgbClr val="5287A2"/>
                </a:solidFill>
                <a:latin typeface="Arial"/>
                <a:cs typeface="Arial"/>
              </a:rPr>
              <a:t>SOA: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0756" y="1854308"/>
            <a:ext cx="3903821" cy="2451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9588" indent="-257175">
              <a:lnSpc>
                <a:spcPts val="2497"/>
              </a:lnSpc>
              <a:buChar char="•"/>
              <a:tabLst>
                <a:tab pos="266224" algn="l"/>
                <a:tab pos="266700" algn="l"/>
              </a:tabLst>
            </a:pP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Fewer </a:t>
            </a:r>
            <a:r>
              <a:rPr sz="2100" spc="11" dirty="0">
                <a:solidFill>
                  <a:srgbClr val="5A5A5A"/>
                </a:solidFill>
                <a:latin typeface="Arial"/>
                <a:cs typeface="Arial"/>
              </a:rPr>
              <a:t>more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sophisticated  </a:t>
            </a:r>
            <a:r>
              <a:rPr sz="2100" spc="23" dirty="0">
                <a:solidFill>
                  <a:srgbClr val="5A5A5A"/>
                </a:solidFill>
                <a:latin typeface="Arial"/>
                <a:cs typeface="Arial"/>
              </a:rPr>
              <a:t>components</a:t>
            </a:r>
            <a:endParaRPr sz="2100">
              <a:latin typeface="Arial"/>
              <a:cs typeface="Arial"/>
            </a:endParaRPr>
          </a:p>
          <a:p>
            <a:pPr marL="266700" marR="3810" indent="-257175">
              <a:lnSpc>
                <a:spcPts val="2497"/>
              </a:lnSpc>
              <a:spcBef>
                <a:spcPts val="555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Business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logic can </a:t>
            </a:r>
            <a:r>
              <a:rPr sz="2100" spc="11" dirty="0">
                <a:solidFill>
                  <a:srgbClr val="5A5A5A"/>
                </a:solidFill>
                <a:latin typeface="Arial"/>
                <a:cs typeface="Arial"/>
              </a:rPr>
              <a:t>live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across  domains</a:t>
            </a:r>
            <a:endParaRPr sz="2100">
              <a:latin typeface="Arial"/>
              <a:cs typeface="Arial"/>
            </a:endParaRPr>
          </a:p>
          <a:p>
            <a:pPr marL="266700" marR="367665" indent="-257175">
              <a:lnSpc>
                <a:spcPts val="2497"/>
              </a:lnSpc>
              <a:spcBef>
                <a:spcPts val="555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Enterprise Service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Bus </a:t>
            </a:r>
            <a:r>
              <a:rPr sz="2100" spc="19" dirty="0">
                <a:solidFill>
                  <a:srgbClr val="5A5A5A"/>
                </a:solidFill>
                <a:latin typeface="Arial"/>
                <a:cs typeface="Arial"/>
              </a:rPr>
              <a:t>like  </a:t>
            </a:r>
            <a:r>
              <a:rPr sz="2100" spc="15" dirty="0">
                <a:solidFill>
                  <a:srgbClr val="5A5A5A"/>
                </a:solidFill>
                <a:latin typeface="Arial"/>
                <a:cs typeface="Arial"/>
              </a:rPr>
              <a:t>layers between</a:t>
            </a:r>
            <a:r>
              <a:rPr sz="2100" spc="8" dirty="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sz="2100" spc="23" dirty="0">
                <a:solidFill>
                  <a:srgbClr val="5A5A5A"/>
                </a:solidFill>
                <a:latin typeface="Arial"/>
                <a:cs typeface="Arial"/>
              </a:rPr>
              <a:t>services</a:t>
            </a:r>
            <a:endParaRPr sz="2100">
              <a:latin typeface="Arial"/>
              <a:cs typeface="Arial"/>
            </a:endParaRPr>
          </a:p>
          <a:p>
            <a:pPr marL="266700" indent="-257175">
              <a:spcBef>
                <a:spcPts val="379"/>
              </a:spcBef>
              <a:buChar char="•"/>
              <a:tabLst>
                <a:tab pos="266224" algn="l"/>
                <a:tab pos="266700" algn="l"/>
              </a:tabLst>
            </a:pPr>
            <a:r>
              <a:rPr sz="2100" spc="23" dirty="0">
                <a:solidFill>
                  <a:srgbClr val="5A5A5A"/>
                </a:solidFill>
                <a:latin typeface="Arial"/>
                <a:cs typeface="Arial"/>
              </a:rPr>
              <a:t>Middleware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138" y="97345"/>
            <a:ext cx="61912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/>
            <a:r>
              <a:rPr sz="3600" dirty="0"/>
              <a:t>Microservices vs.</a:t>
            </a:r>
            <a:r>
              <a:rPr sz="3600" spc="-75" dirty="0"/>
              <a:t> </a:t>
            </a:r>
            <a:r>
              <a:rPr sz="3600" spc="-4" dirty="0"/>
              <a:t>SOA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759077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8105" y="2163089"/>
            <a:ext cx="80264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 Not </a:t>
            </a:r>
            <a:r>
              <a:rPr sz="3000" spc="15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3000" spc="-5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3000" spc="-60" dirty="0" smtClean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912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6548" y="1832838"/>
            <a:ext cx="8630920" cy="100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6279" marR="1035685" indent="-1934845">
              <a:lnSpc>
                <a:spcPct val="113900"/>
              </a:lnSpc>
            </a:pPr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Externalize 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3000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000" spc="75" dirty="0" smtClean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519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59100" y="2163089"/>
            <a:ext cx="430403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Automate</a:t>
            </a:r>
            <a:r>
              <a:rPr sz="3000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35" dirty="0" smtClean="0">
                <a:solidFill>
                  <a:srgbClr val="FFFFFF"/>
                </a:solidFill>
                <a:latin typeface="Arial"/>
                <a:cs typeface="Arial"/>
              </a:rPr>
              <a:t>Everything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390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57913" y="1274038"/>
            <a:ext cx="8428172" cy="1601502"/>
          </a:xfrm>
          <a:prstGeom prst="rect">
            <a:avLst/>
          </a:prstGeom>
        </p:spPr>
        <p:txBody>
          <a:bodyPr vert="horz" wrap="square" lIns="0" tIns="435203" rIns="0" bIns="0" rtlCol="0">
            <a:spAutoFit/>
          </a:bodyPr>
          <a:lstStyle/>
          <a:p>
            <a:pPr marL="1086485" marR="5080" indent="-585470">
              <a:lnSpc>
                <a:spcPct val="132600"/>
              </a:lnSpc>
            </a:pPr>
            <a:r>
              <a:rPr b="1" spc="60" dirty="0">
                <a:latin typeface="Arial"/>
                <a:cs typeface="Arial"/>
              </a:rPr>
              <a:t>Do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60" dirty="0">
                <a:latin typeface="Arial"/>
                <a:cs typeface="Arial"/>
              </a:rPr>
              <a:t>Not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spc="5" dirty="0"/>
              <a:t>Assume</a:t>
            </a:r>
            <a:r>
              <a:rPr spc="-90" dirty="0"/>
              <a:t> </a:t>
            </a:r>
            <a:r>
              <a:rPr spc="15" dirty="0"/>
              <a:t>Existing</a:t>
            </a:r>
            <a:r>
              <a:rPr spc="-90" dirty="0"/>
              <a:t> </a:t>
            </a:r>
            <a:r>
              <a:rPr spc="-70" dirty="0"/>
              <a:t>Processes</a:t>
            </a:r>
            <a:r>
              <a:rPr spc="-145" dirty="0"/>
              <a:t> </a:t>
            </a:r>
            <a:r>
              <a:rPr spc="55" dirty="0"/>
              <a:t>Are</a:t>
            </a:r>
            <a:r>
              <a:rPr spc="-90" dirty="0"/>
              <a:t> </a:t>
            </a:r>
            <a:r>
              <a:rPr spc="25" dirty="0"/>
              <a:t>Right  (Engage </a:t>
            </a:r>
            <a:r>
              <a:rPr spc="10" dirty="0"/>
              <a:t>In </a:t>
            </a:r>
            <a:r>
              <a:rPr spc="60" dirty="0"/>
              <a:t>Continuous</a:t>
            </a:r>
            <a:r>
              <a:rPr spc="-320" dirty="0"/>
              <a:t> </a:t>
            </a:r>
            <a:r>
              <a:rPr spc="65" dirty="0"/>
              <a:t>Improvement</a:t>
            </a:r>
            <a:r>
              <a:rPr spc="65" dirty="0" smtClean="0"/>
              <a:t>)</a:t>
            </a:r>
            <a:endParaRPr sz="7400" dirty="0"/>
          </a:p>
        </p:txBody>
      </p:sp>
    </p:spTree>
    <p:extLst>
      <p:ext uri="{BB962C8B-B14F-4D97-AF65-F5344CB8AC3E}">
        <p14:creationId xmlns:p14="http://schemas.microsoft.com/office/powerpoint/2010/main" val="1352820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64" y="1832838"/>
            <a:ext cx="7683500" cy="100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52395" marR="5080" indent="-2640330">
              <a:lnSpc>
                <a:spcPct val="113900"/>
              </a:lnSpc>
            </a:pPr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Arial"/>
                <a:cs typeface="Arial"/>
              </a:rPr>
              <a:t>Different  </a:t>
            </a:r>
            <a:r>
              <a:rPr sz="3000" spc="30" dirty="0" smtClean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790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57913" y="1274038"/>
            <a:ext cx="8428172" cy="1601502"/>
          </a:xfrm>
          <a:prstGeom prst="rect">
            <a:avLst/>
          </a:prstGeom>
        </p:spPr>
        <p:txBody>
          <a:bodyPr vert="horz" wrap="square" lIns="0" tIns="435203" rIns="0" bIns="0" rtlCol="0">
            <a:spAutoFit/>
          </a:bodyPr>
          <a:lstStyle/>
          <a:p>
            <a:pPr marL="737870" marR="5080" indent="-82550">
              <a:lnSpc>
                <a:spcPct val="132600"/>
              </a:lnSpc>
            </a:pPr>
            <a:r>
              <a:rPr b="1" spc="60" dirty="0">
                <a:latin typeface="Arial"/>
                <a:cs typeface="Arial"/>
              </a:rPr>
              <a:t>Do </a:t>
            </a:r>
            <a:r>
              <a:rPr spc="-30" dirty="0"/>
              <a:t>Recreate </a:t>
            </a:r>
            <a:r>
              <a:rPr spc="190" dirty="0"/>
              <a:t>App</a:t>
            </a:r>
            <a:r>
              <a:rPr spc="-525" dirty="0"/>
              <a:t> </a:t>
            </a:r>
            <a:r>
              <a:rPr spc="30" dirty="0"/>
              <a:t>Environments </a:t>
            </a:r>
            <a:r>
              <a:rPr spc="40" dirty="0"/>
              <a:t>Frequently  </a:t>
            </a:r>
            <a:r>
              <a:rPr spc="15" dirty="0"/>
              <a:t>(Also</a:t>
            </a:r>
            <a:r>
              <a:rPr spc="-90" dirty="0"/>
              <a:t> </a:t>
            </a:r>
            <a:r>
              <a:rPr spc="50" dirty="0"/>
              <a:t>Known</a:t>
            </a:r>
            <a:r>
              <a:rPr spc="-145" dirty="0"/>
              <a:t> </a:t>
            </a:r>
            <a:r>
              <a:rPr spc="-5" dirty="0"/>
              <a:t>As:</a:t>
            </a:r>
            <a:r>
              <a:rPr spc="-90" dirty="0"/>
              <a:t> </a:t>
            </a:r>
            <a:r>
              <a:rPr spc="-40" dirty="0"/>
              <a:t>Servers</a:t>
            </a:r>
            <a:r>
              <a:rPr spc="-145" dirty="0"/>
              <a:t> </a:t>
            </a:r>
            <a:r>
              <a:rPr spc="55" dirty="0"/>
              <a:t>Are</a:t>
            </a:r>
            <a:r>
              <a:rPr spc="-90" dirty="0"/>
              <a:t> </a:t>
            </a:r>
            <a:r>
              <a:rPr spc="135" dirty="0"/>
              <a:t>Not</a:t>
            </a:r>
            <a:r>
              <a:rPr spc="-90" dirty="0"/>
              <a:t> </a:t>
            </a:r>
            <a:r>
              <a:rPr dirty="0"/>
              <a:t>Puppies</a:t>
            </a:r>
            <a:r>
              <a:rPr dirty="0" smtClean="0"/>
              <a:t>)</a:t>
            </a:r>
            <a:endParaRPr sz="7400" dirty="0"/>
          </a:p>
        </p:txBody>
      </p:sp>
    </p:spTree>
    <p:extLst>
      <p:ext uri="{BB962C8B-B14F-4D97-AF65-F5344CB8AC3E}">
        <p14:creationId xmlns:p14="http://schemas.microsoft.com/office/powerpoint/2010/main" val="32477851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8204" y="2163089"/>
            <a:ext cx="79660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 smtClean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0498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57913" y="1274038"/>
            <a:ext cx="8428172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334" marR="234950" algn="ctr">
              <a:lnSpc>
                <a:spcPct val="113900"/>
              </a:lnSpc>
            </a:pPr>
            <a:r>
              <a:rPr b="1" spc="60" dirty="0">
                <a:latin typeface="Arial"/>
                <a:cs typeface="Arial"/>
              </a:rPr>
              <a:t>Do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spc="80" dirty="0"/>
              <a:t>Automate</a:t>
            </a:r>
            <a:r>
              <a:rPr spc="-140" dirty="0"/>
              <a:t> </a:t>
            </a:r>
            <a:r>
              <a:rPr spc="90" dirty="0"/>
              <a:t>All</a:t>
            </a:r>
            <a:r>
              <a:rPr spc="-160" dirty="0"/>
              <a:t> </a:t>
            </a:r>
            <a:r>
              <a:rPr spc="-5" dirty="0"/>
              <a:t>Testing</a:t>
            </a:r>
            <a:r>
              <a:rPr spc="-120" dirty="0"/>
              <a:t> </a:t>
            </a:r>
            <a:r>
              <a:rPr spc="55" dirty="0"/>
              <a:t>Where</a:t>
            </a:r>
            <a:r>
              <a:rPr spc="-160" dirty="0"/>
              <a:t> </a:t>
            </a:r>
            <a:r>
              <a:rPr spc="-105" dirty="0"/>
              <a:t>Test</a:t>
            </a:r>
            <a:r>
              <a:rPr spc="-85" dirty="0"/>
              <a:t> </a:t>
            </a:r>
            <a:r>
              <a:rPr spc="-30" dirty="0"/>
              <a:t>Failures  </a:t>
            </a:r>
            <a:r>
              <a:rPr spc="105" dirty="0"/>
              <a:t>Would </a:t>
            </a:r>
            <a:r>
              <a:rPr spc="-20" dirty="0"/>
              <a:t>Prevent </a:t>
            </a:r>
            <a:r>
              <a:rPr spc="95" dirty="0"/>
              <a:t>A </a:t>
            </a:r>
            <a:r>
              <a:rPr spc="50" dirty="0"/>
              <a:t>Production </a:t>
            </a:r>
            <a:r>
              <a:rPr spc="-65" dirty="0"/>
              <a:t>Release </a:t>
            </a:r>
            <a:r>
              <a:rPr spc="15" dirty="0"/>
              <a:t>From  </a:t>
            </a:r>
            <a:r>
              <a:rPr spc="90" dirty="0" smtClean="0"/>
              <a:t>Occurring</a:t>
            </a:r>
            <a:endParaRPr sz="74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435228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236" rIns="0" bIns="0" rtlCol="0">
            <a:spAutoFit/>
          </a:bodyPr>
          <a:lstStyle/>
          <a:p>
            <a:pPr marL="1944370">
              <a:lnSpc>
                <a:spcPct val="100000"/>
              </a:lnSpc>
            </a:pPr>
            <a:r>
              <a:rPr sz="3600" spc="25" dirty="0">
                <a:solidFill>
                  <a:srgbClr val="FFFFFF"/>
                </a:solidFill>
              </a:rPr>
              <a:t>Strategies </a:t>
            </a:r>
            <a:r>
              <a:rPr sz="3600" spc="-15" dirty="0">
                <a:solidFill>
                  <a:srgbClr val="FFFFFF"/>
                </a:solidFill>
              </a:rPr>
              <a:t>For</a:t>
            </a:r>
            <a:r>
              <a:rPr sz="3600" spc="-275" dirty="0">
                <a:solidFill>
                  <a:srgbClr val="FFFFFF"/>
                </a:solidFill>
              </a:rPr>
              <a:t> </a:t>
            </a:r>
            <a:r>
              <a:rPr sz="3600" spc="-95" dirty="0">
                <a:solidFill>
                  <a:srgbClr val="FFFFFF"/>
                </a:solidFill>
              </a:rPr>
              <a:t>Success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8780" y="1709242"/>
            <a:ext cx="7884795" cy="1842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marR="5080" indent="-193675">
              <a:lnSpc>
                <a:spcPct val="132600"/>
              </a:lnSpc>
            </a:pPr>
            <a:r>
              <a:rPr sz="3000" b="1" spc="6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Arial"/>
                <a:cs typeface="Arial"/>
              </a:rPr>
              <a:t>Process 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(But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Stuck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35" dirty="0" smtClean="0">
                <a:solidFill>
                  <a:srgbClr val="FFFFFF"/>
                </a:solidFill>
                <a:latin typeface="Arial"/>
                <a:cs typeface="Arial"/>
              </a:rPr>
              <a:t>Selectio</a:t>
            </a:r>
            <a:r>
              <a:rPr lang="en-US" sz="3000" spc="35" dirty="0" smtClean="0">
                <a:solidFill>
                  <a:srgbClr val="FFFFFF"/>
                </a:solidFill>
                <a:latin typeface="Arial"/>
                <a:cs typeface="Arial"/>
              </a:rPr>
              <a:t>n Paralysis</a:t>
            </a:r>
            <a:r>
              <a:rPr sz="3000" spc="4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7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55248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79" y="1007671"/>
            <a:ext cx="6054090" cy="3107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476" algn="ctr">
              <a:lnSpc>
                <a:spcPct val="102299"/>
              </a:lnSpc>
            </a:pPr>
            <a:r>
              <a:rPr lang="en-US" sz="6600" spc="-506" dirty="0" smtClean="0">
                <a:solidFill>
                  <a:srgbClr val="FFFFFF"/>
                </a:solidFill>
              </a:rPr>
              <a:t>Defining Microservices Boundaries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3543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BB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ST Global_Master template_July 12, 2012">
  <a:themeElements>
    <a:clrScheme name="UST Global Theme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007EAE"/>
      </a:accent1>
      <a:accent2>
        <a:srgbClr val="49A0D8"/>
      </a:accent2>
      <a:accent3>
        <a:srgbClr val="76BAE0"/>
      </a:accent3>
      <a:accent4>
        <a:srgbClr val="F07F09"/>
      </a:accent4>
      <a:accent5>
        <a:srgbClr val="C32148"/>
      </a:accent5>
      <a:accent6>
        <a:srgbClr val="35B050"/>
      </a:accent6>
      <a:hlink>
        <a:srgbClr val="5DD3FF"/>
      </a:hlink>
      <a:folHlink>
        <a:srgbClr val="2A89B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5928</Words>
  <Application>Microsoft Office PowerPoint</Application>
  <PresentationFormat>On-screen Show (16:9)</PresentationFormat>
  <Paragraphs>1393</Paragraphs>
  <Slides>194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194</vt:i4>
      </vt:variant>
    </vt:vector>
  </HeadingPairs>
  <TitlesOfParts>
    <vt:vector size="208" baseType="lpstr">
      <vt:lpstr>Arial</vt:lpstr>
      <vt:lpstr>Arial Black</vt:lpstr>
      <vt:lpstr>Calibri</vt:lpstr>
      <vt:lpstr>Georgia</vt:lpstr>
      <vt:lpstr>Lucida Sans Unicode</vt:lpstr>
      <vt:lpstr>Microsoft Sans Serif</vt:lpstr>
      <vt:lpstr>Tahoma</vt:lpstr>
      <vt:lpstr>Times New Roman</vt:lpstr>
      <vt:lpstr>Trebuchet MS</vt:lpstr>
      <vt:lpstr>Verdana</vt:lpstr>
      <vt:lpstr>Wingdings</vt:lpstr>
      <vt:lpstr>Office Theme</vt:lpstr>
      <vt:lpstr>4_Office Theme</vt:lpstr>
      <vt:lpstr>UST Global_Master template_July 12, 2012</vt:lpstr>
      <vt:lpstr>Microservices</vt:lpstr>
      <vt:lpstr>Microservices Goals &amp; Practices</vt:lpstr>
      <vt:lpstr>Microservices Use Cases</vt:lpstr>
      <vt:lpstr>Definition: Microservice</vt:lpstr>
      <vt:lpstr>Definition: Microservice</vt:lpstr>
      <vt:lpstr>Definition: Microservice</vt:lpstr>
      <vt:lpstr>Definition: SOA</vt:lpstr>
      <vt:lpstr>Microservices vs. SOA</vt:lpstr>
      <vt:lpstr>Microservices vs. SOA</vt:lpstr>
      <vt:lpstr>PowerPoint Presentation</vt:lpstr>
      <vt:lpstr>Microservices</vt:lpstr>
      <vt:lpstr>Organizations are sharing tools</vt:lpstr>
      <vt:lpstr>Early adopter: Warner Music</vt:lpstr>
      <vt:lpstr>Microservices have now gone mainstream</vt:lpstr>
      <vt:lpstr>Microservices  Challenges</vt:lpstr>
      <vt:lpstr>Microservices Introduce New Architectural Constraints</vt:lpstr>
      <vt:lpstr>Simple vs. Easy</vt:lpstr>
      <vt:lpstr>Monolithic Architecture</vt:lpstr>
      <vt:lpstr>Monolithic Architectures</vt:lpstr>
      <vt:lpstr>Microservice Architecture</vt:lpstr>
      <vt:lpstr>Microservice Architectures</vt:lpstr>
      <vt:lpstr>PowerPoint Presentation</vt:lpstr>
      <vt:lpstr>Distributed System Complexity</vt:lpstr>
      <vt:lpstr>PowerPoint Presentation</vt:lpstr>
      <vt:lpstr>Paying for your lunch…</vt:lpstr>
      <vt:lpstr>Establishing a pattern for services and clients</vt:lpstr>
      <vt:lpstr>Use an API Gateway!</vt:lpstr>
      <vt:lpstr>SERVICE  METRICS</vt:lpstr>
      <vt:lpstr>PowerPoint Presentation</vt:lpstr>
      <vt:lpstr>FAULT TOLERANCE PATTERNS</vt:lpstr>
      <vt:lpstr>No Shared DBs</vt:lpstr>
      <vt:lpstr>When data (DB) is shared?</vt:lpstr>
      <vt:lpstr>Transactions</vt:lpstr>
      <vt:lpstr>APIs are forward compatible</vt:lpstr>
      <vt:lpstr>How to build Microservices Feature Teams</vt:lpstr>
      <vt:lpstr>Conway’s Law</vt:lpstr>
      <vt:lpstr>Conway‘s Law</vt:lpstr>
      <vt:lpstr>DISTRIBUTION / FRAGMENTATION</vt:lpstr>
      <vt:lpstr>DISTRIBUTED TEAMS</vt:lpstr>
      <vt:lpstr>EXECUTION CHALLENGES</vt:lpstr>
      <vt:lpstr>OTHER CHALLENGES</vt:lpstr>
      <vt:lpstr>NON FUNCTIONAL REQUIREMENTS</vt:lpstr>
      <vt:lpstr>CODE QUALITY</vt:lpstr>
      <vt:lpstr>Challenges for Scaling Agile </vt:lpstr>
      <vt:lpstr>Challenges for Scaling Agile</vt:lpstr>
      <vt:lpstr>Challenges for Scaling Agile</vt:lpstr>
      <vt:lpstr>Conway‘s Law: Impact</vt:lpstr>
      <vt:lpstr>Conway’s Law as a Limit</vt:lpstr>
      <vt:lpstr>3 sprints</vt:lpstr>
      <vt:lpstr>Lack of cohesion, shared understanding and joint accountability</vt:lpstr>
      <vt:lpstr>How To Think About  Architecture</vt:lpstr>
      <vt:lpstr>PowerPoint Presentation</vt:lpstr>
      <vt:lpstr>Feature Team</vt:lpstr>
      <vt:lpstr>PowerPoint Presentation</vt:lpstr>
      <vt:lpstr>How do Two Pizza Teams work?</vt:lpstr>
      <vt:lpstr>The Two  Pizza  Team</vt:lpstr>
      <vt:lpstr>The Two  Pizza  Team</vt:lpstr>
      <vt:lpstr>Not  Exist</vt:lpstr>
      <vt:lpstr>What about Ops/QA/Etc?</vt:lpstr>
      <vt:lpstr>Isn’t that a lot of freedom?</vt:lpstr>
      <vt:lpstr>Challenges new Feature Teams face</vt:lpstr>
      <vt:lpstr>The keys to your own Two Pizza teams &amp;  Microservices</vt:lpstr>
      <vt:lpstr>How XP Practices Support Each Other</vt:lpstr>
      <vt:lpstr>RECAP</vt:lpstr>
      <vt:lpstr>Continuous Delivery &amp; DevOps </vt:lpstr>
      <vt:lpstr>App Developers Can Be More  Successful When They Are Supported  By Agile Infrastructure</vt:lpstr>
      <vt:lpstr>Continuous Integration (CI)</vt:lpstr>
      <vt:lpstr>Continuous Delivery (CD)</vt:lpstr>
      <vt:lpstr>Continuous Delivery != Continuous Deployment</vt:lpstr>
      <vt:lpstr>PowerPoint Presentation</vt:lpstr>
      <vt:lpstr>Continuous Delivery</vt:lpstr>
      <vt:lpstr>Pipelines</vt:lpstr>
      <vt:lpstr>Monolith development lifecycle</vt:lpstr>
      <vt:lpstr>Microservice development lifecycle</vt:lpstr>
      <vt:lpstr>Missing tools</vt:lpstr>
      <vt:lpstr>Tool chain</vt:lpstr>
      <vt:lpstr>Tool chain</vt:lpstr>
      <vt:lpstr>CENTRALISED PIPELINE Build Test Integration Test</vt:lpstr>
      <vt:lpstr>DECENTRALISED PIPELINE Build Test Consumer Test</vt:lpstr>
      <vt:lpstr>Enter the modern container</vt:lpstr>
      <vt:lpstr>Containers vs VMs</vt:lpstr>
      <vt:lpstr>The landscape (open source predominates)</vt:lpstr>
      <vt:lpstr>PowerPoint Presentation</vt:lpstr>
      <vt:lpstr>Apollo and Pipelines as AWS Services:</vt:lpstr>
      <vt:lpstr>DevOps: What it’s all about Reducing friction, increasing velocity</vt:lpstr>
      <vt:lpstr>DevOps: What’s it all about</vt:lpstr>
      <vt:lpstr>Adoption and the DevOps continuum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Strategies For Success</vt:lpstr>
      <vt:lpstr>Defining Microservices Boundaries</vt:lpstr>
      <vt:lpstr>Conway’s Law</vt:lpstr>
      <vt:lpstr>PowerPoint Presentation</vt:lpstr>
      <vt:lpstr>Complexity</vt:lpstr>
      <vt:lpstr>Domain Driven Design</vt:lpstr>
      <vt:lpstr>Bounded Contexts</vt:lpstr>
      <vt:lpstr>Build microservices  around domain  services within  bounded contexts.</vt:lpstr>
      <vt:lpstr>Organize Around Business  Capabilities</vt:lpstr>
      <vt:lpstr>PowerPoint Presentation</vt:lpstr>
      <vt:lpstr>Partitioning Strategies</vt:lpstr>
      <vt:lpstr>Don’t Share Domain Models Across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</vt:lpstr>
      <vt:lpstr>Reading</vt:lpstr>
      <vt:lpstr>Refactoring to Microservices</vt:lpstr>
      <vt:lpstr>Deployment  monolith</vt:lpstr>
      <vt:lpstr>Cut Deployment  monolith along  domains …</vt:lpstr>
      <vt:lpstr>PowerPoint Presentation</vt:lpstr>
      <vt:lpstr>Self contained  System (SCS) –  individually  deployable</vt:lpstr>
      <vt:lpstr>PowerPoint Presentation</vt:lpstr>
      <vt:lpstr>PowerPoint Presentation</vt:lpstr>
      <vt:lpstr>PowerPoint Presentation</vt:lpstr>
      <vt:lpstr>Web user interface</vt:lpstr>
      <vt:lpstr>optional API e.g. for  mobile</vt:lpstr>
      <vt:lpstr>PowerPoint Presentation</vt:lpstr>
      <vt:lpstr>PowerPoint Presentation</vt:lpstr>
      <vt:lpstr>PowerPoint Presentation</vt:lpstr>
      <vt:lpstr>Logic only shared over  a well defined  interface.</vt:lpstr>
      <vt:lpstr>PowerPoint Presentation</vt:lpstr>
      <vt:lpstr>Avoid synchronous  remote calls</vt:lpstr>
      <vt:lpstr>PowerPoint Presentation</vt:lpstr>
      <vt:lpstr>PowerPoint Presentation</vt:lpstr>
      <vt:lpstr>Self-Contained Services enable greater Agility</vt:lpstr>
      <vt:lpstr>Testing Microservices</vt:lpstr>
      <vt:lpstr>IDEAL TEST AUTOMATION PYRAMID</vt:lpstr>
      <vt:lpstr>ICE-CREAM CONE ANTI PATTERN</vt:lpstr>
      <vt:lpstr>DUAL TEST PYRAMID ANTI-PATTERN</vt:lpstr>
      <vt:lpstr>CUP-CAKE ANTI-PATTERN</vt:lpstr>
      <vt:lpstr>TO GET EARLY FEEDBACK – YOU NEED TO...</vt:lpstr>
      <vt:lpstr>Microservices Testing Strategies</vt:lpstr>
      <vt:lpstr>PowerPoint Presentation</vt:lpstr>
      <vt:lpstr>Tools also exist for debugging in production…</vt:lpstr>
      <vt:lpstr>DEBUGGING MICROSERVICES</vt:lpstr>
      <vt:lpstr>PowerPoint Presentation</vt:lpstr>
      <vt:lpstr>Microservice failure modes</vt:lpstr>
      <vt:lpstr>Cascading microservice failure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API ECONOMY</vt:lpstr>
      <vt:lpstr>PowerPoint Presentation</vt:lpstr>
      <vt:lpstr>What Kinds of APIs are in the New  Enterprise</vt:lpstr>
      <vt:lpstr>API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Monetization &amp; Chargeback</vt:lpstr>
      <vt:lpstr>Popular APIs &amp; categories</vt:lpstr>
      <vt:lpstr>Content providers/  Digital properties</vt:lpstr>
      <vt:lpstr>Digital services</vt:lpstr>
      <vt:lpstr>Revenue sharing /commission models</vt:lpstr>
      <vt:lpstr>Payment processing API</vt:lpstr>
      <vt:lpstr>You pay Developer</vt:lpstr>
      <vt:lpstr>What makes successful API programs?</vt:lpstr>
      <vt:lpstr>Extending the value of your digital strategy</vt:lpstr>
      <vt:lpstr>Monetization Use Cases: generating internal and external value</vt:lpstr>
      <vt:lpstr>Ecosystem: API Providers, Partners &amp;  Developers</vt:lpstr>
      <vt:lpstr>PowerPoint Presentation</vt:lpstr>
      <vt:lpstr>Enabling your business models</vt:lpstr>
      <vt:lpstr>Monetization  highlights</vt:lpstr>
      <vt:lpstr>Creating groups of products/ APIs under packages</vt:lpstr>
      <vt:lpstr>Rate plan to set pricing</vt:lpstr>
      <vt:lpstr>Published API &amp; pricing</vt:lpstr>
      <vt:lpstr>Add balance to developer account</vt:lpstr>
      <vt:lpstr>Add Apps &amp; Make API  calls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2016-02-20T14:30:05Z</dcterms:created>
  <dcterms:modified xsi:type="dcterms:W3CDTF">2016-02-21T21:00:37Z</dcterms:modified>
</cp:coreProperties>
</file>